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051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1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642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10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945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02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95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329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51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227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11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0B4CC-3060-4907-A3E4-C6557D087CB0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29760-90A3-4F11-A7F7-93E2AB1FA8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459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https://drive.google.com/drive/folders/0B08-VVWEuhK6VXllVFdNckg1U3c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https://drive.google.com/drive/folders/0B08-VVWEuhK6VXllVFdNckg1U3c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https://www.youtube.com/watch?v=GHCjMs8JPo0</dc:title>
  <dc:creator>user</dc:creator>
  <cp:lastModifiedBy>user</cp:lastModifiedBy>
  <cp:revision>3</cp:revision>
  <dcterms:created xsi:type="dcterms:W3CDTF">2017-03-22T00:51:53Z</dcterms:created>
  <dcterms:modified xsi:type="dcterms:W3CDTF">2017-03-22T01:28:57Z</dcterms:modified>
</cp:coreProperties>
</file>