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22" r:id="rId2"/>
    <p:sldId id="323" r:id="rId3"/>
    <p:sldId id="324" r:id="rId4"/>
    <p:sldId id="325" r:id="rId5"/>
    <p:sldId id="326" r:id="rId6"/>
    <p:sldId id="327" r:id="rId7"/>
    <p:sldId id="328" r:id="rId8"/>
    <p:sldId id="329" r:id="rId9"/>
    <p:sldId id="330" r:id="rId10"/>
    <p:sldId id="331" r:id="rId11"/>
    <p:sldId id="317" r:id="rId12"/>
    <p:sldId id="339" r:id="rId13"/>
    <p:sldId id="341" r:id="rId14"/>
    <p:sldId id="340" r:id="rId15"/>
    <p:sldId id="342" r:id="rId16"/>
    <p:sldId id="345" r:id="rId17"/>
    <p:sldId id="344" r:id="rId18"/>
    <p:sldId id="352" r:id="rId19"/>
    <p:sldId id="343" r:id="rId20"/>
    <p:sldId id="346" r:id="rId21"/>
    <p:sldId id="347" r:id="rId22"/>
    <p:sldId id="348" r:id="rId23"/>
    <p:sldId id="349" r:id="rId24"/>
    <p:sldId id="350" r:id="rId25"/>
    <p:sldId id="351" r:id="rId26"/>
    <p:sldId id="353" r:id="rId27"/>
    <p:sldId id="373" r:id="rId28"/>
    <p:sldId id="357" r:id="rId29"/>
    <p:sldId id="358" r:id="rId30"/>
    <p:sldId id="359" r:id="rId31"/>
    <p:sldId id="360" r:id="rId32"/>
    <p:sldId id="362" r:id="rId33"/>
    <p:sldId id="363" r:id="rId34"/>
    <p:sldId id="364" r:id="rId35"/>
    <p:sldId id="365" r:id="rId36"/>
    <p:sldId id="338" r:id="rId37"/>
    <p:sldId id="303" r:id="rId38"/>
    <p:sldId id="304" r:id="rId39"/>
    <p:sldId id="307" r:id="rId40"/>
    <p:sldId id="306" r:id="rId41"/>
    <p:sldId id="310" r:id="rId42"/>
    <p:sldId id="316" r:id="rId43"/>
    <p:sldId id="311" r:id="rId44"/>
    <p:sldId id="313" r:id="rId45"/>
    <p:sldId id="315" r:id="rId46"/>
    <p:sldId id="332" r:id="rId47"/>
    <p:sldId id="367" r:id="rId48"/>
    <p:sldId id="368" r:id="rId49"/>
    <p:sldId id="369" r:id="rId50"/>
    <p:sldId id="333" r:id="rId51"/>
    <p:sldId id="334" r:id="rId52"/>
    <p:sldId id="335" r:id="rId53"/>
    <p:sldId id="370" r:id="rId54"/>
    <p:sldId id="336" r:id="rId55"/>
    <p:sldId id="371" r:id="rId56"/>
    <p:sldId id="372" r:id="rId57"/>
    <p:sldId id="337" r:id="rId58"/>
  </p:sldIdLst>
  <p:sldSz cx="9144000" cy="6858000" type="screen4x3"/>
  <p:notesSz cx="6858000" cy="9144000"/>
  <p:defaultTextStyle>
    <a:defPPr>
      <a:defRPr lang="es-ES"/>
    </a:defPPr>
    <a:lvl1pPr algn="just" rtl="0" fontAlgn="base">
      <a:spcBef>
        <a:spcPct val="0"/>
      </a:spcBef>
      <a:spcAft>
        <a:spcPct val="0"/>
      </a:spcAft>
      <a:defRPr sz="2400" kern="1200">
        <a:solidFill>
          <a:schemeClr val="tx1"/>
        </a:solidFill>
        <a:latin typeface="Times New Roman" pitchFamily="18" charset="0"/>
        <a:ea typeface="+mn-ea"/>
        <a:cs typeface="+mn-cs"/>
      </a:defRPr>
    </a:lvl1pPr>
    <a:lvl2pPr marL="457200" algn="just" rtl="0" fontAlgn="base">
      <a:spcBef>
        <a:spcPct val="0"/>
      </a:spcBef>
      <a:spcAft>
        <a:spcPct val="0"/>
      </a:spcAft>
      <a:defRPr sz="2400" kern="1200">
        <a:solidFill>
          <a:schemeClr val="tx1"/>
        </a:solidFill>
        <a:latin typeface="Times New Roman" pitchFamily="18" charset="0"/>
        <a:ea typeface="+mn-ea"/>
        <a:cs typeface="+mn-cs"/>
      </a:defRPr>
    </a:lvl2pPr>
    <a:lvl3pPr marL="914400" algn="just" rtl="0" fontAlgn="base">
      <a:spcBef>
        <a:spcPct val="0"/>
      </a:spcBef>
      <a:spcAft>
        <a:spcPct val="0"/>
      </a:spcAft>
      <a:defRPr sz="2400" kern="1200">
        <a:solidFill>
          <a:schemeClr val="tx1"/>
        </a:solidFill>
        <a:latin typeface="Times New Roman" pitchFamily="18" charset="0"/>
        <a:ea typeface="+mn-ea"/>
        <a:cs typeface="+mn-cs"/>
      </a:defRPr>
    </a:lvl3pPr>
    <a:lvl4pPr marL="1371600" algn="just" rtl="0" fontAlgn="base">
      <a:spcBef>
        <a:spcPct val="0"/>
      </a:spcBef>
      <a:spcAft>
        <a:spcPct val="0"/>
      </a:spcAft>
      <a:defRPr sz="2400" kern="1200">
        <a:solidFill>
          <a:schemeClr val="tx1"/>
        </a:solidFill>
        <a:latin typeface="Times New Roman" pitchFamily="18" charset="0"/>
        <a:ea typeface="+mn-ea"/>
        <a:cs typeface="+mn-cs"/>
      </a:defRPr>
    </a:lvl4pPr>
    <a:lvl5pPr marL="1828800" algn="just"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modifyVerifier cryptProviderType="rsaFull" cryptAlgorithmClass="hash" cryptAlgorithmType="typeAny" cryptAlgorithmSid="4" spinCount="50000" saltData="f7jEk9rFxybPpxLRNDTqMA==" hashData="sFYWU+Rj7cUNSwz2L6NhtDcD/mo="/>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33"/>
    <a:srgbClr val="B2B2B2"/>
    <a:srgbClr val="C0C0C0"/>
    <a:srgbClr val="DDDDDD"/>
    <a:srgbClr val="FF0000"/>
    <a:srgbClr val="00CCFF"/>
    <a:srgbClr val="ABEFFF"/>
    <a:srgbClr val="000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206" autoAdjust="0"/>
    <p:restoredTop sz="94664" autoAdjust="0"/>
  </p:normalViewPr>
  <p:slideViewPr>
    <p:cSldViewPr showGuides="1">
      <p:cViewPr>
        <p:scale>
          <a:sx n="75" d="100"/>
          <a:sy n="75" d="100"/>
        </p:scale>
        <p:origin x="-480" y="-30"/>
      </p:cViewPr>
      <p:guideLst>
        <p:guide orient="horz" pos="2387"/>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a:prstGeom prst="rect">
            <a:avLst/>
          </a:prstGeo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s-ES" smtClean="0"/>
              <a:t>Haga clic para modificar el estilo de subtítulo del patrón</a:t>
            </a:r>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AFAD2"/>
        </a:solidFill>
        <a:effectLst/>
      </p:bgPr>
    </p:bg>
    <p:spTree>
      <p:nvGrpSpPr>
        <p:cNvPr id="1" name=""/>
        <p:cNvGrpSpPr/>
        <p:nvPr/>
      </p:nvGrpSpPr>
      <p:grpSpPr>
        <a:xfrm>
          <a:off x="0" y="0"/>
          <a:ext cx="0" cy="0"/>
          <a:chOff x="0" y="0"/>
          <a:chExt cx="0" cy="0"/>
        </a:xfrm>
      </p:grpSpPr>
      <p:sp>
        <p:nvSpPr>
          <p:cNvPr id="1050" name="Rectangle 26"/>
          <p:cNvSpPr>
            <a:spLocks noChangeArrowheads="1"/>
          </p:cNvSpPr>
          <p:nvPr/>
        </p:nvSpPr>
        <p:spPr bwMode="auto">
          <a:xfrm>
            <a:off x="0" y="1066800"/>
            <a:ext cx="9144000" cy="228600"/>
          </a:xfrm>
          <a:prstGeom prst="rect">
            <a:avLst/>
          </a:prstGeom>
          <a:gradFill rotWithShape="0">
            <a:gsLst>
              <a:gs pos="0">
                <a:srgbClr val="FAFAD2"/>
              </a:gs>
              <a:gs pos="50000">
                <a:srgbClr val="003399"/>
              </a:gs>
              <a:gs pos="100000">
                <a:srgbClr val="FAFAD2"/>
              </a:gs>
            </a:gsLst>
            <a:lin ang="5400000" scaled="1"/>
          </a:gradFill>
          <a:ln w="9525">
            <a:noFill/>
            <a:miter lim="800000"/>
            <a:headEnd/>
            <a:tailEnd/>
          </a:ln>
          <a:effectLst/>
        </p:spPr>
        <p:txBody>
          <a:bodyPr anchor="ctr">
            <a:spAutoFit/>
          </a:bodyPr>
          <a:lstStyle/>
          <a:p>
            <a:endParaRPr lang="es-MX"/>
          </a:p>
        </p:txBody>
      </p:sp>
      <p:pic>
        <p:nvPicPr>
          <p:cNvPr id="1051" name="Picture 27" descr="escudo[1]"/>
          <p:cNvPicPr>
            <a:picLocks noChangeAspect="1" noChangeArrowheads="1"/>
          </p:cNvPicPr>
          <p:nvPr/>
        </p:nvPicPr>
        <p:blipFill>
          <a:blip r:embed="rId13"/>
          <a:srcRect/>
          <a:stretch>
            <a:fillRect/>
          </a:stretch>
        </p:blipFill>
        <p:spPr bwMode="auto">
          <a:xfrm>
            <a:off x="304800" y="50800"/>
            <a:ext cx="1054100" cy="1119188"/>
          </a:xfrm>
          <a:prstGeom prst="rect">
            <a:avLst/>
          </a:prstGeom>
          <a:noFill/>
        </p:spPr>
      </p:pic>
      <p:sp>
        <p:nvSpPr>
          <p:cNvPr id="1052" name="Text Box 28"/>
          <p:cNvSpPr txBox="1">
            <a:spLocks noChangeArrowheads="1"/>
          </p:cNvSpPr>
          <p:nvPr/>
        </p:nvSpPr>
        <p:spPr bwMode="auto">
          <a:xfrm>
            <a:off x="2781300" y="76200"/>
            <a:ext cx="3581400" cy="390525"/>
          </a:xfrm>
          <a:prstGeom prst="rect">
            <a:avLst/>
          </a:prstGeom>
          <a:noFill/>
          <a:ln w="9525">
            <a:noFill/>
            <a:miter lim="800000"/>
            <a:headEnd/>
            <a:tailEnd/>
          </a:ln>
          <a:effectLst/>
        </p:spPr>
        <p:txBody>
          <a:bodyPr>
            <a:spAutoFit/>
          </a:bodyPr>
          <a:lstStyle/>
          <a:p>
            <a:pPr algn="ctr">
              <a:lnSpc>
                <a:spcPct val="70000"/>
              </a:lnSpc>
            </a:pPr>
            <a:r>
              <a:rPr lang="es-ES" sz="2800" b="1" i="1">
                <a:solidFill>
                  <a:srgbClr val="000099"/>
                </a:solidFill>
              </a:rPr>
              <a:t>U   N   A   M</a:t>
            </a:r>
          </a:p>
        </p:txBody>
      </p:sp>
      <p:sp>
        <p:nvSpPr>
          <p:cNvPr id="1053" name="Text Box 29"/>
          <p:cNvSpPr txBox="1">
            <a:spLocks noChangeArrowheads="1"/>
          </p:cNvSpPr>
          <p:nvPr/>
        </p:nvSpPr>
        <p:spPr bwMode="auto">
          <a:xfrm>
            <a:off x="2933700" y="381000"/>
            <a:ext cx="3276600" cy="241300"/>
          </a:xfrm>
          <a:prstGeom prst="rect">
            <a:avLst/>
          </a:prstGeom>
          <a:noFill/>
          <a:ln w="9525">
            <a:noFill/>
            <a:miter lim="800000"/>
            <a:headEnd/>
            <a:tailEnd/>
          </a:ln>
          <a:effectLst/>
        </p:spPr>
        <p:txBody>
          <a:bodyPr>
            <a:spAutoFit/>
          </a:bodyPr>
          <a:lstStyle/>
          <a:p>
            <a:pPr algn="ctr">
              <a:lnSpc>
                <a:spcPct val="70000"/>
              </a:lnSpc>
            </a:pPr>
            <a:r>
              <a:rPr lang="es-ES" sz="1400" b="1">
                <a:solidFill>
                  <a:srgbClr val="000099"/>
                </a:solidFill>
              </a:rPr>
              <a:t>Facultad de Ingeniería</a:t>
            </a:r>
          </a:p>
        </p:txBody>
      </p:sp>
      <p:pic>
        <p:nvPicPr>
          <p:cNvPr id="1054" name="Picture 30" descr="ING2"/>
          <p:cNvPicPr>
            <a:picLocks noChangeAspect="1" noChangeArrowheads="1"/>
          </p:cNvPicPr>
          <p:nvPr/>
        </p:nvPicPr>
        <p:blipFill>
          <a:blip r:embed="rId14"/>
          <a:srcRect/>
          <a:stretch>
            <a:fillRect/>
          </a:stretch>
        </p:blipFill>
        <p:spPr bwMode="auto">
          <a:xfrm>
            <a:off x="7772400" y="36513"/>
            <a:ext cx="1076325" cy="1169987"/>
          </a:xfrm>
          <a:prstGeom prst="rect">
            <a:avLst/>
          </a:prstGeom>
          <a:noFill/>
        </p:spPr>
      </p:pic>
      <p:sp>
        <p:nvSpPr>
          <p:cNvPr id="1055" name="Rectangle 31"/>
          <p:cNvSpPr>
            <a:spLocks noChangeArrowheads="1"/>
          </p:cNvSpPr>
          <p:nvPr/>
        </p:nvSpPr>
        <p:spPr bwMode="auto">
          <a:xfrm>
            <a:off x="0" y="6096000"/>
            <a:ext cx="9144000" cy="762000"/>
          </a:xfrm>
          <a:prstGeom prst="rect">
            <a:avLst/>
          </a:prstGeom>
          <a:gradFill rotWithShape="0">
            <a:gsLst>
              <a:gs pos="0">
                <a:srgbClr val="FAFAD2"/>
              </a:gs>
              <a:gs pos="100000">
                <a:srgbClr val="003399"/>
              </a:gs>
            </a:gsLst>
            <a:lin ang="5400000" scaled="1"/>
          </a:gradFill>
          <a:ln w="9525">
            <a:noFill/>
            <a:miter lim="800000"/>
            <a:headEnd/>
            <a:tailEnd/>
          </a:ln>
          <a:effectLst/>
        </p:spPr>
        <p:txBody>
          <a:bodyPr anchor="ctr">
            <a:spAutoFit/>
          </a:bodyPr>
          <a:lstStyle/>
          <a:p>
            <a:endParaRPr lang="es-MX"/>
          </a:p>
        </p:txBody>
      </p:sp>
      <p:sp>
        <p:nvSpPr>
          <p:cNvPr id="1056" name="Text Box 32"/>
          <p:cNvSpPr txBox="1">
            <a:spLocks noChangeArrowheads="1"/>
          </p:cNvSpPr>
          <p:nvPr/>
        </p:nvSpPr>
        <p:spPr bwMode="auto">
          <a:xfrm>
            <a:off x="8509000" y="6299200"/>
            <a:ext cx="635000" cy="336550"/>
          </a:xfrm>
          <a:prstGeom prst="rect">
            <a:avLst/>
          </a:prstGeom>
          <a:noFill/>
          <a:ln w="9525">
            <a:noFill/>
            <a:miter lim="800000"/>
            <a:headEnd/>
            <a:tailEnd/>
          </a:ln>
          <a:effectLst/>
        </p:spPr>
        <p:txBody>
          <a:bodyPr wrap="none">
            <a:spAutoFit/>
            <a:flatTx/>
          </a:bodyPr>
          <a:lstStyle/>
          <a:p>
            <a:pPr algn="ctr" eaLnBrk="0" hangingPunct="0"/>
            <a:r>
              <a:rPr lang="es-ES" sz="1600" b="1" i="1">
                <a:solidFill>
                  <a:srgbClr val="9999FF"/>
                </a:solidFill>
                <a:effectLst>
                  <a:outerShdw blurRad="38100" dist="38100" dir="2700000" algn="tl">
                    <a:srgbClr val="000000"/>
                  </a:outerShdw>
                </a:effectLst>
              </a:rPr>
              <a:t>AVM</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Times New Roman" pitchFamily="18" charset="0"/>
        </a:defRPr>
      </a:lvl2pPr>
      <a:lvl3pPr algn="ctr" rtl="0" fontAlgn="base">
        <a:spcBef>
          <a:spcPct val="0"/>
        </a:spcBef>
        <a:spcAft>
          <a:spcPct val="0"/>
        </a:spcAft>
        <a:defRPr sz="4400">
          <a:solidFill>
            <a:schemeClr val="tx2"/>
          </a:solidFill>
          <a:latin typeface="Times New Roman" pitchFamily="18" charset="0"/>
        </a:defRPr>
      </a:lvl3pPr>
      <a:lvl4pPr algn="ctr" rtl="0" fontAlgn="base">
        <a:spcBef>
          <a:spcPct val="0"/>
        </a:spcBef>
        <a:spcAft>
          <a:spcPct val="0"/>
        </a:spcAft>
        <a:defRPr sz="4400">
          <a:solidFill>
            <a:schemeClr val="tx2"/>
          </a:solidFill>
          <a:latin typeface="Times New Roman" pitchFamily="18" charset="0"/>
        </a:defRPr>
      </a:lvl4pPr>
      <a:lvl5pPr algn="ctr" rtl="0" fontAlgn="base">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Text Box 2"/>
          <p:cNvSpPr txBox="1">
            <a:spLocks noChangeArrowheads="1"/>
          </p:cNvSpPr>
          <p:nvPr/>
        </p:nvSpPr>
        <p:spPr bwMode="auto">
          <a:xfrm>
            <a:off x="1547813" y="3357563"/>
            <a:ext cx="6048375" cy="860425"/>
          </a:xfrm>
          <a:prstGeom prst="rect">
            <a:avLst/>
          </a:prstGeom>
          <a:noFill/>
          <a:ln w="9525">
            <a:noFill/>
            <a:miter lim="800000"/>
            <a:headEnd/>
            <a:tailEnd/>
          </a:ln>
          <a:effectLst>
            <a:outerShdw dist="35921" dir="2700000" algn="ctr" rotWithShape="0">
              <a:schemeClr val="bg2"/>
            </a:outerShdw>
          </a:effectLst>
        </p:spPr>
        <p:txBody>
          <a:bodyPr>
            <a:spAutoFit/>
          </a:bodyPr>
          <a:lstStyle/>
          <a:p>
            <a:pPr algn="ctr">
              <a:lnSpc>
                <a:spcPct val="140000"/>
              </a:lnSpc>
            </a:pPr>
            <a:r>
              <a:rPr lang="es-ES" sz="3600" b="1" i="1">
                <a:solidFill>
                  <a:srgbClr val="000099"/>
                </a:solidFill>
              </a:rPr>
              <a:t>3. ÁLGEBRA VECTORIAL</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Text Box 2"/>
          <p:cNvSpPr txBox="1">
            <a:spLocks noChangeArrowheads="1"/>
          </p:cNvSpPr>
          <p:nvPr/>
        </p:nvSpPr>
        <p:spPr bwMode="auto">
          <a:xfrm>
            <a:off x="3856038" y="692150"/>
            <a:ext cx="1443037" cy="412750"/>
          </a:xfrm>
          <a:prstGeom prst="rect">
            <a:avLst/>
          </a:prstGeom>
          <a:noFill/>
          <a:ln w="9525">
            <a:noFill/>
            <a:miter lim="800000"/>
            <a:headEnd/>
            <a:tailEnd/>
          </a:ln>
          <a:effectLst/>
        </p:spPr>
        <p:txBody>
          <a:bodyPr wrap="none">
            <a:spAutoFit/>
          </a:bodyPr>
          <a:lstStyle/>
          <a:p>
            <a:pPr algn="ctr">
              <a:spcBef>
                <a:spcPct val="50000"/>
              </a:spcBef>
            </a:pPr>
            <a:r>
              <a:rPr lang="es-ES" sz="2100" b="1" i="1">
                <a:solidFill>
                  <a:srgbClr val="FF0000"/>
                </a:solidFill>
                <a:latin typeface="Arial" charset="0"/>
              </a:rPr>
              <a:t>Ejercicios</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Text Box 2"/>
          <p:cNvSpPr txBox="1">
            <a:spLocks noChangeArrowheads="1"/>
          </p:cNvSpPr>
          <p:nvPr/>
        </p:nvSpPr>
        <p:spPr bwMode="auto">
          <a:xfrm>
            <a:off x="2341563" y="704850"/>
            <a:ext cx="4445000" cy="396875"/>
          </a:xfrm>
          <a:prstGeom prst="rect">
            <a:avLst/>
          </a:prstGeom>
          <a:noFill/>
          <a:ln w="9525">
            <a:noFill/>
            <a:miter lim="800000"/>
            <a:headEnd/>
            <a:tailEnd/>
          </a:ln>
          <a:effectLst/>
        </p:spPr>
        <p:txBody>
          <a:bodyPr wrap="none">
            <a:spAutoFit/>
            <a:flatTx/>
          </a:bodyPr>
          <a:lstStyle/>
          <a:p>
            <a:r>
              <a:rPr lang="es-ES_tradnl" sz="2000" b="1">
                <a:solidFill>
                  <a:srgbClr val="000099"/>
                </a:solidFill>
                <a:latin typeface="Arial" charset="0"/>
                <a:cs typeface="Times New Roman" pitchFamily="18" charset="0"/>
              </a:rPr>
              <a:t>Cantidades Escalares y Vectoriales</a:t>
            </a:r>
            <a:endParaRPr lang="es-ES" sz="2000" b="1">
              <a:solidFill>
                <a:srgbClr val="000099"/>
              </a:solidFill>
            </a:endParaRPr>
          </a:p>
        </p:txBody>
      </p:sp>
      <p:sp>
        <p:nvSpPr>
          <p:cNvPr id="172035" name="Text Box 3"/>
          <p:cNvSpPr txBox="1">
            <a:spLocks noChangeArrowheads="1"/>
          </p:cNvSpPr>
          <p:nvPr/>
        </p:nvSpPr>
        <p:spPr bwMode="auto">
          <a:xfrm>
            <a:off x="457200" y="1416050"/>
            <a:ext cx="8229600" cy="915988"/>
          </a:xfrm>
          <a:prstGeom prst="rect">
            <a:avLst/>
          </a:prstGeom>
          <a:noFill/>
          <a:ln w="9525">
            <a:noFill/>
            <a:miter lim="800000"/>
            <a:headEnd/>
            <a:tailEnd/>
          </a:ln>
          <a:effectLst/>
        </p:spPr>
        <p:txBody>
          <a:bodyPr>
            <a:spAutoFit/>
            <a:flatTx/>
          </a:bodyPr>
          <a:lstStyle/>
          <a:p>
            <a:r>
              <a:rPr lang="es-ES_tradnl" sz="1800">
                <a:solidFill>
                  <a:schemeClr val="folHlink"/>
                </a:solidFill>
                <a:latin typeface="Arial" charset="0"/>
                <a:cs typeface="Times New Roman" pitchFamily="18" charset="0"/>
              </a:rPr>
              <a:t>Un escalar es aquella entidad matemática que solo posee magnitud. Un escalar, se puede emplear para indicar algunas características físicas como la masa, la longitud, el volumen, la temperatura, el tiempo, etc.</a:t>
            </a:r>
            <a:endParaRPr lang="es-ES" sz="1800">
              <a:solidFill>
                <a:schemeClr val="folHlink"/>
              </a:solidFill>
            </a:endParaRPr>
          </a:p>
        </p:txBody>
      </p:sp>
      <p:sp>
        <p:nvSpPr>
          <p:cNvPr id="172041" name="Text Box 9"/>
          <p:cNvSpPr txBox="1">
            <a:spLocks noChangeArrowheads="1"/>
          </p:cNvSpPr>
          <p:nvPr/>
        </p:nvSpPr>
        <p:spPr bwMode="auto">
          <a:xfrm>
            <a:off x="457200" y="2559050"/>
            <a:ext cx="8229600" cy="1190625"/>
          </a:xfrm>
          <a:prstGeom prst="rect">
            <a:avLst/>
          </a:prstGeom>
          <a:noFill/>
          <a:ln w="9525">
            <a:noFill/>
            <a:miter lim="800000"/>
            <a:headEnd/>
            <a:tailEnd/>
          </a:ln>
          <a:effectLst/>
        </p:spPr>
        <p:txBody>
          <a:bodyPr>
            <a:spAutoFit/>
            <a:flatTx/>
          </a:bodyPr>
          <a:lstStyle/>
          <a:p>
            <a:r>
              <a:rPr lang="es-ES_tradnl" sz="1800">
                <a:solidFill>
                  <a:schemeClr val="folHlink"/>
                </a:solidFill>
                <a:latin typeface="Arial" charset="0"/>
                <a:cs typeface="Times New Roman" pitchFamily="18" charset="0"/>
              </a:rPr>
              <a:t>Un vector es aquella entidad matemática que posee magnitud, dirección y sentido, y se puede representar geométricamente con un segmento dirigido. Un vector se puede emplear para indicar algunas características físicas como la velocidad, la fuerza, la aceleración, etc.</a:t>
            </a:r>
            <a:endParaRPr lang="es-ES" sz="1800">
              <a:solidFill>
                <a:schemeClr val="folHlink"/>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72035"/>
                                        </p:tgtEl>
                                        <p:attrNameLst>
                                          <p:attrName>style.visibility</p:attrName>
                                        </p:attrNameLst>
                                      </p:cBhvr>
                                      <p:to>
                                        <p:strVal val="visible"/>
                                      </p:to>
                                    </p:set>
                                    <p:animEffect transition="in" filter="strips(downRight)">
                                      <p:cBhvr>
                                        <p:cTn id="7" dur="500"/>
                                        <p:tgtEl>
                                          <p:spTgt spid="172035"/>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72041"/>
                                        </p:tgtEl>
                                        <p:attrNameLst>
                                          <p:attrName>style.visibility</p:attrName>
                                        </p:attrNameLst>
                                      </p:cBhvr>
                                      <p:to>
                                        <p:strVal val="visible"/>
                                      </p:to>
                                    </p:set>
                                    <p:animEffect transition="in" filter="strips(downRight)">
                                      <p:cBhvr>
                                        <p:cTn id="12" dur="500"/>
                                        <p:tgtEl>
                                          <p:spTgt spid="1720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2035" grpId="0" autoUpdateAnimBg="0"/>
      <p:bldP spid="172041"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Text Box 2"/>
          <p:cNvSpPr txBox="1">
            <a:spLocks noChangeArrowheads="1"/>
          </p:cNvSpPr>
          <p:nvPr/>
        </p:nvSpPr>
        <p:spPr bwMode="auto">
          <a:xfrm>
            <a:off x="3341688" y="704850"/>
            <a:ext cx="2441575" cy="396875"/>
          </a:xfrm>
          <a:prstGeom prst="rect">
            <a:avLst/>
          </a:prstGeom>
          <a:noFill/>
          <a:ln w="9525">
            <a:noFill/>
            <a:miter lim="800000"/>
            <a:headEnd/>
            <a:tailEnd/>
          </a:ln>
          <a:effectLst/>
        </p:spPr>
        <p:txBody>
          <a:bodyPr wrap="none">
            <a:spAutoFit/>
            <a:flatTx/>
          </a:bodyPr>
          <a:lstStyle/>
          <a:p>
            <a:r>
              <a:rPr lang="es-ES_tradnl" sz="2000" b="1">
                <a:solidFill>
                  <a:srgbClr val="000099"/>
                </a:solidFill>
                <a:latin typeface="Arial" charset="0"/>
                <a:cs typeface="Times New Roman" pitchFamily="18" charset="0"/>
              </a:rPr>
              <a:t>Segmento Dirigido</a:t>
            </a:r>
            <a:endParaRPr lang="es-ES" sz="2000" b="1">
              <a:solidFill>
                <a:srgbClr val="000099"/>
              </a:solidFill>
            </a:endParaRPr>
          </a:p>
        </p:txBody>
      </p:sp>
      <p:sp>
        <p:nvSpPr>
          <p:cNvPr id="196611" name="Text Box 3"/>
          <p:cNvSpPr txBox="1">
            <a:spLocks noChangeArrowheads="1"/>
          </p:cNvSpPr>
          <p:nvPr/>
        </p:nvSpPr>
        <p:spPr bwMode="auto">
          <a:xfrm>
            <a:off x="457200" y="1416050"/>
            <a:ext cx="8229600" cy="641350"/>
          </a:xfrm>
          <a:prstGeom prst="rect">
            <a:avLst/>
          </a:prstGeom>
          <a:noFill/>
          <a:ln w="9525">
            <a:noFill/>
            <a:miter lim="800000"/>
            <a:headEnd/>
            <a:tailEnd/>
          </a:ln>
          <a:effectLst/>
        </p:spPr>
        <p:txBody>
          <a:bodyPr>
            <a:spAutoFit/>
            <a:flatTx/>
          </a:bodyPr>
          <a:lstStyle/>
          <a:p>
            <a:r>
              <a:rPr lang="es-ES_tradnl" sz="1800">
                <a:solidFill>
                  <a:schemeClr val="folHlink"/>
                </a:solidFill>
                <a:latin typeface="Arial" charset="0"/>
                <a:cs typeface="Times New Roman" pitchFamily="18" charset="0"/>
              </a:rPr>
              <a:t>Un segmento dirigido es la porción de una recta comprendida entre dos puntos, a uno de los cuales se  le llama punto inicial y al otro punto final.</a:t>
            </a:r>
            <a:endParaRPr lang="es-ES" sz="1800">
              <a:solidFill>
                <a:schemeClr val="folHlink"/>
              </a:solidFill>
              <a:latin typeface="Arial" charset="0"/>
              <a:cs typeface="Times New Roman" pitchFamily="18" charset="0"/>
            </a:endParaRPr>
          </a:p>
        </p:txBody>
      </p:sp>
      <p:sp>
        <p:nvSpPr>
          <p:cNvPr id="196613" name="Oval 5"/>
          <p:cNvSpPr>
            <a:spLocks noChangeAspect="1" noChangeArrowheads="1"/>
          </p:cNvSpPr>
          <p:nvPr/>
        </p:nvSpPr>
        <p:spPr bwMode="auto">
          <a:xfrm>
            <a:off x="3751263" y="2900363"/>
            <a:ext cx="53975" cy="52387"/>
          </a:xfrm>
          <a:prstGeom prst="ellipse">
            <a:avLst/>
          </a:prstGeom>
          <a:solidFill>
            <a:srgbClr val="0000FF"/>
          </a:solidFill>
          <a:ln w="6350">
            <a:noFill/>
            <a:prstDash val="dash"/>
            <a:round/>
            <a:headEnd/>
            <a:tailEnd/>
          </a:ln>
          <a:effectLst/>
        </p:spPr>
        <p:txBody>
          <a:bodyPr anchor="ctr">
            <a:spAutoFit/>
          </a:bodyPr>
          <a:lstStyle/>
          <a:p>
            <a:endParaRPr lang="es-MX"/>
          </a:p>
        </p:txBody>
      </p:sp>
      <p:sp>
        <p:nvSpPr>
          <p:cNvPr id="196614" name="Text Box 6"/>
          <p:cNvSpPr txBox="1">
            <a:spLocks noChangeArrowheads="1"/>
          </p:cNvSpPr>
          <p:nvPr/>
        </p:nvSpPr>
        <p:spPr bwMode="auto">
          <a:xfrm>
            <a:off x="3713163" y="2674938"/>
            <a:ext cx="128587" cy="212725"/>
          </a:xfrm>
          <a:prstGeom prst="rect">
            <a:avLst/>
          </a:prstGeom>
          <a:noFill/>
          <a:ln w="9525">
            <a:noFill/>
            <a:miter lim="800000"/>
            <a:headEnd/>
            <a:tailEnd/>
          </a:ln>
          <a:effectLst/>
        </p:spPr>
        <p:txBody>
          <a:bodyPr wrap="none" lIns="0" tIns="0" rIns="0" bIns="0">
            <a:spAutoFit/>
          </a:bodyPr>
          <a:lstStyle/>
          <a:p>
            <a:pPr algn="l" eaLnBrk="0" hangingPunct="0"/>
            <a:r>
              <a:rPr lang="es-ES" sz="1400" b="1">
                <a:solidFill>
                  <a:srgbClr val="0000FF"/>
                </a:solidFill>
                <a:latin typeface="Arial" charset="0"/>
              </a:rPr>
              <a:t>A</a:t>
            </a:r>
          </a:p>
        </p:txBody>
      </p:sp>
      <p:sp>
        <p:nvSpPr>
          <p:cNvPr id="196615" name="Oval 7"/>
          <p:cNvSpPr>
            <a:spLocks noChangeAspect="1" noChangeArrowheads="1"/>
          </p:cNvSpPr>
          <p:nvPr/>
        </p:nvSpPr>
        <p:spPr bwMode="auto">
          <a:xfrm>
            <a:off x="5348288" y="2895600"/>
            <a:ext cx="53975" cy="52388"/>
          </a:xfrm>
          <a:prstGeom prst="ellipse">
            <a:avLst/>
          </a:prstGeom>
          <a:solidFill>
            <a:srgbClr val="0000FF"/>
          </a:solidFill>
          <a:ln w="6350">
            <a:noFill/>
            <a:prstDash val="dash"/>
            <a:round/>
            <a:headEnd/>
            <a:tailEnd/>
          </a:ln>
          <a:effectLst/>
        </p:spPr>
        <p:txBody>
          <a:bodyPr anchor="ctr">
            <a:spAutoFit/>
          </a:bodyPr>
          <a:lstStyle/>
          <a:p>
            <a:endParaRPr lang="es-MX"/>
          </a:p>
        </p:txBody>
      </p:sp>
      <p:sp>
        <p:nvSpPr>
          <p:cNvPr id="196616" name="Text Box 8"/>
          <p:cNvSpPr txBox="1">
            <a:spLocks noChangeArrowheads="1"/>
          </p:cNvSpPr>
          <p:nvPr/>
        </p:nvSpPr>
        <p:spPr bwMode="auto">
          <a:xfrm>
            <a:off x="5310188" y="2670175"/>
            <a:ext cx="128587" cy="212725"/>
          </a:xfrm>
          <a:prstGeom prst="rect">
            <a:avLst/>
          </a:prstGeom>
          <a:noFill/>
          <a:ln w="9525">
            <a:noFill/>
            <a:miter lim="800000"/>
            <a:headEnd/>
            <a:tailEnd/>
          </a:ln>
          <a:effectLst/>
        </p:spPr>
        <p:txBody>
          <a:bodyPr wrap="none" lIns="0" tIns="0" rIns="0" bIns="0">
            <a:spAutoFit/>
          </a:bodyPr>
          <a:lstStyle/>
          <a:p>
            <a:pPr algn="l" eaLnBrk="0" hangingPunct="0"/>
            <a:r>
              <a:rPr lang="es-ES" sz="1400" b="1">
                <a:solidFill>
                  <a:srgbClr val="0000FF"/>
                </a:solidFill>
                <a:latin typeface="Arial" charset="0"/>
              </a:rPr>
              <a:t>B</a:t>
            </a:r>
          </a:p>
        </p:txBody>
      </p:sp>
      <p:sp>
        <p:nvSpPr>
          <p:cNvPr id="196617" name="Line 9"/>
          <p:cNvSpPr>
            <a:spLocks noChangeShapeType="1"/>
          </p:cNvSpPr>
          <p:nvPr/>
        </p:nvSpPr>
        <p:spPr bwMode="auto">
          <a:xfrm>
            <a:off x="3779838" y="2924175"/>
            <a:ext cx="1584325" cy="0"/>
          </a:xfrm>
          <a:prstGeom prst="line">
            <a:avLst/>
          </a:prstGeom>
          <a:noFill/>
          <a:ln w="9525">
            <a:solidFill>
              <a:schemeClr val="tx1"/>
            </a:solidFill>
            <a:round/>
            <a:headEnd/>
            <a:tailEnd/>
          </a:ln>
          <a:effectLst/>
        </p:spPr>
        <p:txBody>
          <a:bodyPr wrap="none"/>
          <a:lstStyle/>
          <a:p>
            <a:endParaRPr lang="es-MX"/>
          </a:p>
        </p:txBody>
      </p:sp>
      <p:sp>
        <p:nvSpPr>
          <p:cNvPr id="196618" name="Text Box 10"/>
          <p:cNvSpPr txBox="1">
            <a:spLocks noChangeArrowheads="1"/>
          </p:cNvSpPr>
          <p:nvPr/>
        </p:nvSpPr>
        <p:spPr bwMode="auto">
          <a:xfrm>
            <a:off x="4406900" y="3487738"/>
            <a:ext cx="257175" cy="212725"/>
          </a:xfrm>
          <a:prstGeom prst="rect">
            <a:avLst/>
          </a:prstGeom>
          <a:noFill/>
          <a:ln w="9525">
            <a:noFill/>
            <a:miter lim="800000"/>
            <a:headEnd/>
            <a:tailEnd/>
          </a:ln>
          <a:effectLst/>
        </p:spPr>
        <p:txBody>
          <a:bodyPr wrap="none" lIns="0" tIns="0" rIns="0" bIns="0">
            <a:spAutoFit/>
          </a:bodyPr>
          <a:lstStyle/>
          <a:p>
            <a:pPr algn="l" eaLnBrk="0" hangingPunct="0"/>
            <a:r>
              <a:rPr lang="es-ES" sz="1400" b="1">
                <a:solidFill>
                  <a:srgbClr val="0000FF"/>
                </a:solidFill>
                <a:latin typeface="Arial" charset="0"/>
              </a:rPr>
              <a:t>AB</a:t>
            </a:r>
          </a:p>
        </p:txBody>
      </p:sp>
      <p:sp>
        <p:nvSpPr>
          <p:cNvPr id="196619" name="Line 11"/>
          <p:cNvSpPr>
            <a:spLocks noChangeShapeType="1"/>
          </p:cNvSpPr>
          <p:nvPr/>
        </p:nvSpPr>
        <p:spPr bwMode="auto">
          <a:xfrm>
            <a:off x="4394200" y="3492500"/>
            <a:ext cx="287338" cy="0"/>
          </a:xfrm>
          <a:prstGeom prst="line">
            <a:avLst/>
          </a:prstGeom>
          <a:noFill/>
          <a:ln w="9525">
            <a:solidFill>
              <a:schemeClr val="accent2"/>
            </a:solidFill>
            <a:round/>
            <a:headEnd/>
            <a:tailEnd/>
          </a:ln>
          <a:effectLst/>
        </p:spPr>
        <p:txBody>
          <a:bodyPr wrap="none"/>
          <a:lstStyle/>
          <a:p>
            <a:endParaRPr lang="es-MX"/>
          </a:p>
        </p:txBody>
      </p:sp>
      <p:sp>
        <p:nvSpPr>
          <p:cNvPr id="196620" name="Line 12"/>
          <p:cNvSpPr>
            <a:spLocks noChangeShapeType="1"/>
          </p:cNvSpPr>
          <p:nvPr/>
        </p:nvSpPr>
        <p:spPr bwMode="auto">
          <a:xfrm>
            <a:off x="3779838" y="3716338"/>
            <a:ext cx="1584325" cy="0"/>
          </a:xfrm>
          <a:prstGeom prst="line">
            <a:avLst/>
          </a:prstGeom>
          <a:noFill/>
          <a:ln w="9525">
            <a:solidFill>
              <a:srgbClr val="0000FF"/>
            </a:solidFill>
            <a:round/>
            <a:headEnd/>
            <a:tailEnd type="stealth" w="lg" len="lg"/>
          </a:ln>
          <a:effectLst/>
        </p:spPr>
        <p:txBody>
          <a:bodyPr wrap="none"/>
          <a:lstStyle/>
          <a:p>
            <a:endParaRPr lang="es-MX"/>
          </a:p>
        </p:txBody>
      </p:sp>
      <p:sp>
        <p:nvSpPr>
          <p:cNvPr id="196621" name="Text Box 13"/>
          <p:cNvSpPr txBox="1">
            <a:spLocks noChangeArrowheads="1"/>
          </p:cNvSpPr>
          <p:nvPr/>
        </p:nvSpPr>
        <p:spPr bwMode="auto">
          <a:xfrm>
            <a:off x="4429125" y="4352925"/>
            <a:ext cx="257175" cy="212725"/>
          </a:xfrm>
          <a:prstGeom prst="rect">
            <a:avLst/>
          </a:prstGeom>
          <a:noFill/>
          <a:ln w="9525">
            <a:noFill/>
            <a:miter lim="800000"/>
            <a:headEnd/>
            <a:tailEnd/>
          </a:ln>
          <a:effectLst/>
        </p:spPr>
        <p:txBody>
          <a:bodyPr wrap="none" lIns="0" tIns="0" rIns="0" bIns="0">
            <a:spAutoFit/>
          </a:bodyPr>
          <a:lstStyle/>
          <a:p>
            <a:pPr algn="l" eaLnBrk="0" hangingPunct="0"/>
            <a:r>
              <a:rPr lang="es-ES" sz="1400" b="1">
                <a:solidFill>
                  <a:srgbClr val="0000FF"/>
                </a:solidFill>
                <a:latin typeface="Arial" charset="0"/>
              </a:rPr>
              <a:t>BA</a:t>
            </a:r>
          </a:p>
        </p:txBody>
      </p:sp>
      <p:sp>
        <p:nvSpPr>
          <p:cNvPr id="196622" name="Line 14"/>
          <p:cNvSpPr>
            <a:spLocks noChangeShapeType="1"/>
          </p:cNvSpPr>
          <p:nvPr/>
        </p:nvSpPr>
        <p:spPr bwMode="auto">
          <a:xfrm>
            <a:off x="4416425" y="4357688"/>
            <a:ext cx="287338" cy="0"/>
          </a:xfrm>
          <a:prstGeom prst="line">
            <a:avLst/>
          </a:prstGeom>
          <a:noFill/>
          <a:ln w="9525">
            <a:solidFill>
              <a:schemeClr val="accent2"/>
            </a:solidFill>
            <a:round/>
            <a:headEnd/>
            <a:tailEnd/>
          </a:ln>
          <a:effectLst/>
        </p:spPr>
        <p:txBody>
          <a:bodyPr wrap="none"/>
          <a:lstStyle/>
          <a:p>
            <a:endParaRPr lang="es-MX"/>
          </a:p>
        </p:txBody>
      </p:sp>
      <p:sp>
        <p:nvSpPr>
          <p:cNvPr id="196623" name="Line 15"/>
          <p:cNvSpPr>
            <a:spLocks noChangeShapeType="1"/>
          </p:cNvSpPr>
          <p:nvPr/>
        </p:nvSpPr>
        <p:spPr bwMode="auto">
          <a:xfrm flipH="1">
            <a:off x="3802063" y="4581525"/>
            <a:ext cx="1584325" cy="0"/>
          </a:xfrm>
          <a:prstGeom prst="line">
            <a:avLst/>
          </a:prstGeom>
          <a:noFill/>
          <a:ln w="9525">
            <a:solidFill>
              <a:srgbClr val="0000FF"/>
            </a:solidFill>
            <a:round/>
            <a:headEnd/>
            <a:tailEnd type="stealth" w="lg" len="lg"/>
          </a:ln>
          <a:effectLst/>
        </p:spPr>
        <p:txBody>
          <a:bodyPr wrap="none"/>
          <a:lstStyle/>
          <a:p>
            <a:endParaRPr lang="es-MX"/>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96611"/>
                                        </p:tgtEl>
                                        <p:attrNameLst>
                                          <p:attrName>style.visibility</p:attrName>
                                        </p:attrNameLst>
                                      </p:cBhvr>
                                      <p:to>
                                        <p:strVal val="visible"/>
                                      </p:to>
                                    </p:set>
                                    <p:animEffect transition="in" filter="strips(downRight)">
                                      <p:cBhvr>
                                        <p:cTn id="7" dur="500"/>
                                        <p:tgtEl>
                                          <p:spTgt spid="196611"/>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96613"/>
                                        </p:tgtEl>
                                        <p:attrNameLst>
                                          <p:attrName>style.visibility</p:attrName>
                                        </p:attrNameLst>
                                      </p:cBhvr>
                                      <p:to>
                                        <p:strVal val="visible"/>
                                      </p:to>
                                    </p:set>
                                    <p:animEffect transition="in" filter="dissolve">
                                      <p:cBhvr>
                                        <p:cTn id="12" dur="500"/>
                                        <p:tgtEl>
                                          <p:spTgt spid="196613"/>
                                        </p:tgtEl>
                                      </p:cBhvr>
                                    </p:animEffect>
                                  </p:childTnLst>
                                </p:cTn>
                              </p:par>
                            </p:childTnLst>
                          </p:cTn>
                        </p:par>
                        <p:par>
                          <p:cTn id="13" fill="hold">
                            <p:stCondLst>
                              <p:cond delay="500"/>
                            </p:stCondLst>
                            <p:childTnLst>
                              <p:par>
                                <p:cTn id="14" presetID="18" presetClass="entr" presetSubtype="6" fill="hold" grpId="0" nodeType="afterEffect">
                                  <p:stCondLst>
                                    <p:cond delay="0"/>
                                  </p:stCondLst>
                                  <p:childTnLst>
                                    <p:set>
                                      <p:cBhvr>
                                        <p:cTn id="15" dur="1" fill="hold">
                                          <p:stCondLst>
                                            <p:cond delay="0"/>
                                          </p:stCondLst>
                                        </p:cTn>
                                        <p:tgtEl>
                                          <p:spTgt spid="196614"/>
                                        </p:tgtEl>
                                        <p:attrNameLst>
                                          <p:attrName>style.visibility</p:attrName>
                                        </p:attrNameLst>
                                      </p:cBhvr>
                                      <p:to>
                                        <p:strVal val="visible"/>
                                      </p:to>
                                    </p:set>
                                    <p:animEffect transition="in" filter="strips(downRight)">
                                      <p:cBhvr>
                                        <p:cTn id="16" dur="500"/>
                                        <p:tgtEl>
                                          <p:spTgt spid="196614"/>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ntr" presetSubtype="0" fill="hold" grpId="0" nodeType="clickEffect">
                                  <p:stCondLst>
                                    <p:cond delay="0"/>
                                  </p:stCondLst>
                                  <p:childTnLst>
                                    <p:set>
                                      <p:cBhvr>
                                        <p:cTn id="20" dur="1" fill="hold">
                                          <p:stCondLst>
                                            <p:cond delay="0"/>
                                          </p:stCondLst>
                                        </p:cTn>
                                        <p:tgtEl>
                                          <p:spTgt spid="196615"/>
                                        </p:tgtEl>
                                        <p:attrNameLst>
                                          <p:attrName>style.visibility</p:attrName>
                                        </p:attrNameLst>
                                      </p:cBhvr>
                                      <p:to>
                                        <p:strVal val="visible"/>
                                      </p:to>
                                    </p:set>
                                    <p:animEffect transition="in" filter="dissolve">
                                      <p:cBhvr>
                                        <p:cTn id="21" dur="500"/>
                                        <p:tgtEl>
                                          <p:spTgt spid="196615"/>
                                        </p:tgtEl>
                                      </p:cBhvr>
                                    </p:animEffect>
                                  </p:childTnLst>
                                </p:cTn>
                              </p:par>
                            </p:childTnLst>
                          </p:cTn>
                        </p:par>
                        <p:par>
                          <p:cTn id="22" fill="hold">
                            <p:stCondLst>
                              <p:cond delay="500"/>
                            </p:stCondLst>
                            <p:childTnLst>
                              <p:par>
                                <p:cTn id="23" presetID="18" presetClass="entr" presetSubtype="6" fill="hold" grpId="0" nodeType="afterEffect">
                                  <p:stCondLst>
                                    <p:cond delay="0"/>
                                  </p:stCondLst>
                                  <p:childTnLst>
                                    <p:set>
                                      <p:cBhvr>
                                        <p:cTn id="24" dur="1" fill="hold">
                                          <p:stCondLst>
                                            <p:cond delay="0"/>
                                          </p:stCondLst>
                                        </p:cTn>
                                        <p:tgtEl>
                                          <p:spTgt spid="196616"/>
                                        </p:tgtEl>
                                        <p:attrNameLst>
                                          <p:attrName>style.visibility</p:attrName>
                                        </p:attrNameLst>
                                      </p:cBhvr>
                                      <p:to>
                                        <p:strVal val="visible"/>
                                      </p:to>
                                    </p:set>
                                    <p:animEffect transition="in" filter="strips(downRight)">
                                      <p:cBhvr>
                                        <p:cTn id="25" dur="500"/>
                                        <p:tgtEl>
                                          <p:spTgt spid="196616"/>
                                        </p:tgtEl>
                                      </p:cBhvr>
                                    </p:animEffect>
                                  </p:childTnLst>
                                </p:cTn>
                              </p:par>
                            </p:childTnLst>
                          </p:cTn>
                        </p:par>
                      </p:childTnLst>
                    </p:cTn>
                  </p:par>
                  <p:par>
                    <p:cTn id="26" fill="hold">
                      <p:stCondLst>
                        <p:cond delay="indefinite"/>
                      </p:stCondLst>
                      <p:childTnLst>
                        <p:par>
                          <p:cTn id="27" fill="hold">
                            <p:stCondLst>
                              <p:cond delay="0"/>
                            </p:stCondLst>
                            <p:childTnLst>
                              <p:par>
                                <p:cTn id="28" presetID="18" presetClass="entr" presetSubtype="6" fill="hold" grpId="0" nodeType="clickEffect">
                                  <p:stCondLst>
                                    <p:cond delay="0"/>
                                  </p:stCondLst>
                                  <p:childTnLst>
                                    <p:set>
                                      <p:cBhvr>
                                        <p:cTn id="29" dur="1" fill="hold">
                                          <p:stCondLst>
                                            <p:cond delay="0"/>
                                          </p:stCondLst>
                                        </p:cTn>
                                        <p:tgtEl>
                                          <p:spTgt spid="196617"/>
                                        </p:tgtEl>
                                        <p:attrNameLst>
                                          <p:attrName>style.visibility</p:attrName>
                                        </p:attrNameLst>
                                      </p:cBhvr>
                                      <p:to>
                                        <p:strVal val="visible"/>
                                      </p:to>
                                    </p:set>
                                    <p:animEffect transition="in" filter="strips(downRight)">
                                      <p:cBhvr>
                                        <p:cTn id="30" dur="500"/>
                                        <p:tgtEl>
                                          <p:spTgt spid="196617"/>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196618"/>
                                        </p:tgtEl>
                                        <p:attrNameLst>
                                          <p:attrName>style.visibility</p:attrName>
                                        </p:attrNameLst>
                                      </p:cBhvr>
                                      <p:to>
                                        <p:strVal val="visible"/>
                                      </p:to>
                                    </p:set>
                                    <p:animEffect transition="in" filter="fade">
                                      <p:cBhvr>
                                        <p:cTn id="35" dur="500"/>
                                        <p:tgtEl>
                                          <p:spTgt spid="196618"/>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196619"/>
                                        </p:tgtEl>
                                        <p:attrNameLst>
                                          <p:attrName>style.visibility</p:attrName>
                                        </p:attrNameLst>
                                      </p:cBhvr>
                                      <p:to>
                                        <p:strVal val="visible"/>
                                      </p:to>
                                    </p:set>
                                    <p:animEffect transition="in" filter="fade">
                                      <p:cBhvr>
                                        <p:cTn id="40" dur="500"/>
                                        <p:tgtEl>
                                          <p:spTgt spid="196619"/>
                                        </p:tgtEl>
                                      </p:cBhvr>
                                    </p:animEffect>
                                  </p:childTnLst>
                                </p:cTn>
                              </p:par>
                            </p:childTnLst>
                          </p:cTn>
                        </p:par>
                      </p:childTnLst>
                    </p:cTn>
                  </p:par>
                  <p:par>
                    <p:cTn id="41" fill="hold">
                      <p:stCondLst>
                        <p:cond delay="indefinite"/>
                      </p:stCondLst>
                      <p:childTnLst>
                        <p:par>
                          <p:cTn id="42" fill="hold">
                            <p:stCondLst>
                              <p:cond delay="0"/>
                            </p:stCondLst>
                            <p:childTnLst>
                              <p:par>
                                <p:cTn id="43" presetID="18" presetClass="entr" presetSubtype="6" fill="hold" grpId="0" nodeType="clickEffect">
                                  <p:stCondLst>
                                    <p:cond delay="0"/>
                                  </p:stCondLst>
                                  <p:childTnLst>
                                    <p:set>
                                      <p:cBhvr>
                                        <p:cTn id="44" dur="1" fill="hold">
                                          <p:stCondLst>
                                            <p:cond delay="0"/>
                                          </p:stCondLst>
                                        </p:cTn>
                                        <p:tgtEl>
                                          <p:spTgt spid="196620"/>
                                        </p:tgtEl>
                                        <p:attrNameLst>
                                          <p:attrName>style.visibility</p:attrName>
                                        </p:attrNameLst>
                                      </p:cBhvr>
                                      <p:to>
                                        <p:strVal val="visible"/>
                                      </p:to>
                                    </p:set>
                                    <p:animEffect transition="in" filter="strips(downRight)">
                                      <p:cBhvr>
                                        <p:cTn id="45" dur="500"/>
                                        <p:tgtEl>
                                          <p:spTgt spid="196620"/>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grpId="0" nodeType="clickEffect">
                                  <p:stCondLst>
                                    <p:cond delay="0"/>
                                  </p:stCondLst>
                                  <p:childTnLst>
                                    <p:set>
                                      <p:cBhvr>
                                        <p:cTn id="49" dur="1" fill="hold">
                                          <p:stCondLst>
                                            <p:cond delay="0"/>
                                          </p:stCondLst>
                                        </p:cTn>
                                        <p:tgtEl>
                                          <p:spTgt spid="196621"/>
                                        </p:tgtEl>
                                        <p:attrNameLst>
                                          <p:attrName>style.visibility</p:attrName>
                                        </p:attrNameLst>
                                      </p:cBhvr>
                                      <p:to>
                                        <p:strVal val="visible"/>
                                      </p:to>
                                    </p:set>
                                    <p:animEffect transition="in" filter="fade">
                                      <p:cBhvr>
                                        <p:cTn id="50" dur="500"/>
                                        <p:tgtEl>
                                          <p:spTgt spid="196621"/>
                                        </p:tgtEl>
                                      </p:cBhvr>
                                    </p:animEffect>
                                  </p:childTnLst>
                                </p:cTn>
                              </p:par>
                              <p:par>
                                <p:cTn id="51" presetID="10" presetClass="entr" presetSubtype="0" fill="hold" grpId="0" nodeType="withEffect">
                                  <p:stCondLst>
                                    <p:cond delay="0"/>
                                  </p:stCondLst>
                                  <p:childTnLst>
                                    <p:set>
                                      <p:cBhvr>
                                        <p:cTn id="52" dur="1" fill="hold">
                                          <p:stCondLst>
                                            <p:cond delay="0"/>
                                          </p:stCondLst>
                                        </p:cTn>
                                        <p:tgtEl>
                                          <p:spTgt spid="196622"/>
                                        </p:tgtEl>
                                        <p:attrNameLst>
                                          <p:attrName>style.visibility</p:attrName>
                                        </p:attrNameLst>
                                      </p:cBhvr>
                                      <p:to>
                                        <p:strVal val="visible"/>
                                      </p:to>
                                    </p:set>
                                    <p:animEffect transition="in" filter="fade">
                                      <p:cBhvr>
                                        <p:cTn id="53" dur="500"/>
                                        <p:tgtEl>
                                          <p:spTgt spid="196622"/>
                                        </p:tgtEl>
                                      </p:cBhvr>
                                    </p:animEffect>
                                  </p:childTnLst>
                                </p:cTn>
                              </p:par>
                            </p:childTnLst>
                          </p:cTn>
                        </p:par>
                      </p:childTnLst>
                    </p:cTn>
                  </p:par>
                  <p:par>
                    <p:cTn id="54" fill="hold">
                      <p:stCondLst>
                        <p:cond delay="indefinite"/>
                      </p:stCondLst>
                      <p:childTnLst>
                        <p:par>
                          <p:cTn id="55" fill="hold">
                            <p:stCondLst>
                              <p:cond delay="0"/>
                            </p:stCondLst>
                            <p:childTnLst>
                              <p:par>
                                <p:cTn id="56" presetID="18" presetClass="entr" presetSubtype="6" fill="hold" grpId="0" nodeType="clickEffect">
                                  <p:stCondLst>
                                    <p:cond delay="0"/>
                                  </p:stCondLst>
                                  <p:childTnLst>
                                    <p:set>
                                      <p:cBhvr>
                                        <p:cTn id="57" dur="1" fill="hold">
                                          <p:stCondLst>
                                            <p:cond delay="0"/>
                                          </p:stCondLst>
                                        </p:cTn>
                                        <p:tgtEl>
                                          <p:spTgt spid="196623"/>
                                        </p:tgtEl>
                                        <p:attrNameLst>
                                          <p:attrName>style.visibility</p:attrName>
                                        </p:attrNameLst>
                                      </p:cBhvr>
                                      <p:to>
                                        <p:strVal val="visible"/>
                                      </p:to>
                                    </p:set>
                                    <p:animEffect transition="in" filter="strips(downRight)">
                                      <p:cBhvr>
                                        <p:cTn id="58" dur="500"/>
                                        <p:tgtEl>
                                          <p:spTgt spid="1966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6611" grpId="0" autoUpdateAnimBg="0"/>
      <p:bldP spid="196613" grpId="0" animBg="1"/>
      <p:bldP spid="196614" grpId="0"/>
      <p:bldP spid="196615" grpId="0" animBg="1"/>
      <p:bldP spid="196616" grpId="0"/>
      <p:bldP spid="196617" grpId="0" animBg="1"/>
      <p:bldP spid="196618" grpId="0"/>
      <p:bldP spid="196619" grpId="0" animBg="1"/>
      <p:bldP spid="196620" grpId="0" animBg="1"/>
      <p:bldP spid="196621" grpId="0"/>
      <p:bldP spid="196622" grpId="0" animBg="1"/>
      <p:bldP spid="19662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8" name="Text Box 2"/>
          <p:cNvSpPr txBox="1">
            <a:spLocks noChangeArrowheads="1"/>
          </p:cNvSpPr>
          <p:nvPr/>
        </p:nvSpPr>
        <p:spPr bwMode="auto">
          <a:xfrm>
            <a:off x="1454150" y="692150"/>
            <a:ext cx="6210300" cy="396875"/>
          </a:xfrm>
          <a:prstGeom prst="rect">
            <a:avLst/>
          </a:prstGeom>
          <a:noFill/>
          <a:ln w="9525">
            <a:noFill/>
            <a:miter lim="800000"/>
            <a:headEnd/>
            <a:tailEnd/>
          </a:ln>
          <a:effectLst/>
        </p:spPr>
        <p:txBody>
          <a:bodyPr wrap="none">
            <a:spAutoFit/>
            <a:flatTx/>
          </a:bodyPr>
          <a:lstStyle/>
          <a:p>
            <a:r>
              <a:rPr lang="es-ES_tradnl" sz="2000" b="1">
                <a:solidFill>
                  <a:srgbClr val="000099"/>
                </a:solidFill>
                <a:latin typeface="Arial" charset="0"/>
                <a:cs typeface="Times New Roman" pitchFamily="18" charset="0"/>
              </a:rPr>
              <a:t>Componentes Escalares de un Segmento Dirigido</a:t>
            </a:r>
            <a:endParaRPr lang="es-ES" sz="2000" b="1">
              <a:solidFill>
                <a:srgbClr val="000099"/>
              </a:solidFill>
            </a:endParaRPr>
          </a:p>
        </p:txBody>
      </p:sp>
      <p:sp>
        <p:nvSpPr>
          <p:cNvPr id="198659" name="Text Box 3"/>
          <p:cNvSpPr txBox="1">
            <a:spLocks noChangeArrowheads="1"/>
          </p:cNvSpPr>
          <p:nvPr/>
        </p:nvSpPr>
        <p:spPr bwMode="auto">
          <a:xfrm>
            <a:off x="457200" y="1416050"/>
            <a:ext cx="8229600" cy="915988"/>
          </a:xfrm>
          <a:prstGeom prst="rect">
            <a:avLst/>
          </a:prstGeom>
          <a:noFill/>
          <a:ln w="9525">
            <a:noFill/>
            <a:miter lim="800000"/>
            <a:headEnd/>
            <a:tailEnd/>
          </a:ln>
          <a:effectLst/>
        </p:spPr>
        <p:txBody>
          <a:bodyPr>
            <a:spAutoFit/>
            <a:flatTx/>
          </a:bodyPr>
          <a:lstStyle/>
          <a:p>
            <a:r>
              <a:rPr lang="es-ES_tradnl" sz="1800">
                <a:solidFill>
                  <a:schemeClr val="folHlink"/>
                </a:solidFill>
                <a:latin typeface="Arial" charset="0"/>
                <a:cs typeface="Times New Roman" pitchFamily="18" charset="0"/>
              </a:rPr>
              <a:t>Las componentes escalares de un segmento dirigido en la dirección de los ejes coordenados se obtienen restando a las coordenadas del punto final, las correspondientes coordenadas del punto inicial.</a:t>
            </a:r>
            <a:endParaRPr lang="es-ES" sz="1800">
              <a:solidFill>
                <a:schemeClr val="folHlink"/>
              </a:solidFill>
              <a:latin typeface="Arial" charset="0"/>
              <a:cs typeface="Times New Roman" pitchFamily="18" charset="0"/>
            </a:endParaRPr>
          </a:p>
        </p:txBody>
      </p:sp>
      <p:grpSp>
        <p:nvGrpSpPr>
          <p:cNvPr id="198660" name="Group 4"/>
          <p:cNvGrpSpPr>
            <a:grpSpLocks/>
          </p:cNvGrpSpPr>
          <p:nvPr/>
        </p:nvGrpSpPr>
        <p:grpSpPr bwMode="auto">
          <a:xfrm>
            <a:off x="2735263" y="2366963"/>
            <a:ext cx="5005387" cy="3941762"/>
            <a:chOff x="1723" y="1491"/>
            <a:chExt cx="3153" cy="2483"/>
          </a:xfrm>
        </p:grpSpPr>
        <p:sp>
          <p:nvSpPr>
            <p:cNvPr id="198661" name="Line 5"/>
            <p:cNvSpPr>
              <a:spLocks noChangeShapeType="1"/>
            </p:cNvSpPr>
            <p:nvPr/>
          </p:nvSpPr>
          <p:spPr bwMode="auto">
            <a:xfrm>
              <a:off x="2706" y="3038"/>
              <a:ext cx="2170" cy="0"/>
            </a:xfrm>
            <a:prstGeom prst="line">
              <a:avLst/>
            </a:prstGeom>
            <a:noFill/>
            <a:ln w="9525">
              <a:solidFill>
                <a:schemeClr val="tx1"/>
              </a:solidFill>
              <a:round/>
              <a:headEnd/>
              <a:tailEnd type="triangle" w="med" len="med"/>
            </a:ln>
            <a:effectLst/>
          </p:spPr>
          <p:txBody>
            <a:bodyPr wrap="none"/>
            <a:lstStyle/>
            <a:p>
              <a:endParaRPr lang="es-MX"/>
            </a:p>
          </p:txBody>
        </p:sp>
        <p:sp>
          <p:nvSpPr>
            <p:cNvPr id="198662" name="Line 6"/>
            <p:cNvSpPr>
              <a:spLocks noChangeShapeType="1"/>
            </p:cNvSpPr>
            <p:nvPr/>
          </p:nvSpPr>
          <p:spPr bwMode="auto">
            <a:xfrm flipV="1">
              <a:off x="2873" y="1491"/>
              <a:ext cx="0" cy="1705"/>
            </a:xfrm>
            <a:prstGeom prst="line">
              <a:avLst/>
            </a:prstGeom>
            <a:noFill/>
            <a:ln w="9525">
              <a:solidFill>
                <a:schemeClr val="tx1"/>
              </a:solidFill>
              <a:round/>
              <a:headEnd/>
              <a:tailEnd type="triangle" w="med" len="med"/>
            </a:ln>
            <a:effectLst/>
          </p:spPr>
          <p:txBody>
            <a:bodyPr wrap="none"/>
            <a:lstStyle/>
            <a:p>
              <a:endParaRPr lang="es-MX"/>
            </a:p>
          </p:txBody>
        </p:sp>
        <p:sp>
          <p:nvSpPr>
            <p:cNvPr id="198663" name="Text Box 7"/>
            <p:cNvSpPr txBox="1">
              <a:spLocks noChangeArrowheads="1"/>
            </p:cNvSpPr>
            <p:nvPr/>
          </p:nvSpPr>
          <p:spPr bwMode="auto">
            <a:xfrm>
              <a:off x="4675" y="3064"/>
              <a:ext cx="201" cy="212"/>
            </a:xfrm>
            <a:prstGeom prst="rect">
              <a:avLst/>
            </a:prstGeom>
            <a:noFill/>
            <a:ln w="9525">
              <a:noFill/>
              <a:miter lim="800000"/>
              <a:headEnd/>
              <a:tailEnd/>
            </a:ln>
            <a:effectLst/>
          </p:spPr>
          <p:txBody>
            <a:bodyPr wrap="none">
              <a:spAutoFit/>
            </a:bodyPr>
            <a:lstStyle/>
            <a:p>
              <a:pPr algn="l"/>
              <a:r>
                <a:rPr lang="es-ES" sz="1600" b="1">
                  <a:latin typeface="Arial" charset="0"/>
                </a:rPr>
                <a:t>Y</a:t>
              </a:r>
            </a:p>
          </p:txBody>
        </p:sp>
        <p:sp>
          <p:nvSpPr>
            <p:cNvPr id="198664" name="Text Box 8"/>
            <p:cNvSpPr txBox="1">
              <a:spLocks noChangeArrowheads="1"/>
            </p:cNvSpPr>
            <p:nvPr/>
          </p:nvSpPr>
          <p:spPr bwMode="auto">
            <a:xfrm>
              <a:off x="2656" y="1525"/>
              <a:ext cx="194" cy="212"/>
            </a:xfrm>
            <a:prstGeom prst="rect">
              <a:avLst/>
            </a:prstGeom>
            <a:noFill/>
            <a:ln w="9525">
              <a:noFill/>
              <a:miter lim="800000"/>
              <a:headEnd/>
              <a:tailEnd/>
            </a:ln>
            <a:effectLst/>
          </p:spPr>
          <p:txBody>
            <a:bodyPr wrap="none">
              <a:spAutoFit/>
            </a:bodyPr>
            <a:lstStyle/>
            <a:p>
              <a:pPr algn="l"/>
              <a:r>
                <a:rPr lang="es-ES" sz="1600" b="1">
                  <a:latin typeface="Arial" charset="0"/>
                </a:rPr>
                <a:t>Z</a:t>
              </a:r>
            </a:p>
          </p:txBody>
        </p:sp>
        <p:sp>
          <p:nvSpPr>
            <p:cNvPr id="198665" name="Line 9"/>
            <p:cNvSpPr>
              <a:spLocks noChangeAspect="1" noChangeShapeType="1"/>
            </p:cNvSpPr>
            <p:nvPr/>
          </p:nvSpPr>
          <p:spPr bwMode="auto">
            <a:xfrm rot="242709" flipH="1">
              <a:off x="1893" y="2911"/>
              <a:ext cx="1081" cy="821"/>
            </a:xfrm>
            <a:prstGeom prst="line">
              <a:avLst/>
            </a:prstGeom>
            <a:noFill/>
            <a:ln w="9525">
              <a:solidFill>
                <a:schemeClr val="tx1"/>
              </a:solidFill>
              <a:round/>
              <a:headEnd/>
              <a:tailEnd type="triangle" w="med" len="med"/>
            </a:ln>
            <a:effectLst/>
          </p:spPr>
          <p:txBody>
            <a:bodyPr wrap="none" anchor="ctr"/>
            <a:lstStyle/>
            <a:p>
              <a:endParaRPr lang="es-MX"/>
            </a:p>
          </p:txBody>
        </p:sp>
        <p:sp>
          <p:nvSpPr>
            <p:cNvPr id="198666" name="Text Box 10"/>
            <p:cNvSpPr txBox="1">
              <a:spLocks noChangeArrowheads="1"/>
            </p:cNvSpPr>
            <p:nvPr/>
          </p:nvSpPr>
          <p:spPr bwMode="auto">
            <a:xfrm>
              <a:off x="1723" y="3762"/>
              <a:ext cx="201" cy="212"/>
            </a:xfrm>
            <a:prstGeom prst="rect">
              <a:avLst/>
            </a:prstGeom>
            <a:noFill/>
            <a:ln w="9525">
              <a:noFill/>
              <a:miter lim="800000"/>
              <a:headEnd/>
              <a:tailEnd/>
            </a:ln>
            <a:effectLst/>
          </p:spPr>
          <p:txBody>
            <a:bodyPr wrap="none">
              <a:spAutoFit/>
            </a:bodyPr>
            <a:lstStyle/>
            <a:p>
              <a:pPr algn="l"/>
              <a:r>
                <a:rPr lang="es-ES" sz="1600" b="1">
                  <a:latin typeface="Arial" charset="0"/>
                </a:rPr>
                <a:t>X</a:t>
              </a:r>
            </a:p>
          </p:txBody>
        </p:sp>
      </p:grpSp>
      <p:grpSp>
        <p:nvGrpSpPr>
          <p:cNvPr id="198667" name="Group 11"/>
          <p:cNvGrpSpPr>
            <a:grpSpLocks/>
          </p:cNvGrpSpPr>
          <p:nvPr/>
        </p:nvGrpSpPr>
        <p:grpSpPr bwMode="auto">
          <a:xfrm>
            <a:off x="4932363" y="3689350"/>
            <a:ext cx="128587" cy="288925"/>
            <a:chOff x="3107" y="2324"/>
            <a:chExt cx="81" cy="182"/>
          </a:xfrm>
        </p:grpSpPr>
        <p:sp>
          <p:nvSpPr>
            <p:cNvPr id="198668" name="Oval 12"/>
            <p:cNvSpPr>
              <a:spLocks noChangeAspect="1" noChangeArrowheads="1"/>
            </p:cNvSpPr>
            <p:nvPr/>
          </p:nvSpPr>
          <p:spPr bwMode="auto">
            <a:xfrm>
              <a:off x="3130" y="2473"/>
              <a:ext cx="34" cy="33"/>
            </a:xfrm>
            <a:prstGeom prst="ellipse">
              <a:avLst/>
            </a:prstGeom>
            <a:solidFill>
              <a:srgbClr val="0000FF"/>
            </a:solidFill>
            <a:ln w="6350">
              <a:noFill/>
              <a:prstDash val="dash"/>
              <a:round/>
              <a:headEnd/>
              <a:tailEnd/>
            </a:ln>
            <a:effectLst/>
          </p:spPr>
          <p:txBody>
            <a:bodyPr anchor="ctr">
              <a:spAutoFit/>
            </a:bodyPr>
            <a:lstStyle/>
            <a:p>
              <a:endParaRPr lang="es-MX"/>
            </a:p>
          </p:txBody>
        </p:sp>
        <p:sp>
          <p:nvSpPr>
            <p:cNvPr id="198669" name="Text Box 13"/>
            <p:cNvSpPr txBox="1">
              <a:spLocks noChangeArrowheads="1"/>
            </p:cNvSpPr>
            <p:nvPr/>
          </p:nvSpPr>
          <p:spPr bwMode="auto">
            <a:xfrm>
              <a:off x="3107" y="2324"/>
              <a:ext cx="81" cy="134"/>
            </a:xfrm>
            <a:prstGeom prst="rect">
              <a:avLst/>
            </a:prstGeom>
            <a:noFill/>
            <a:ln w="9525">
              <a:noFill/>
              <a:miter lim="800000"/>
              <a:headEnd/>
              <a:tailEnd/>
            </a:ln>
            <a:effectLst/>
          </p:spPr>
          <p:txBody>
            <a:bodyPr wrap="none" lIns="0" tIns="0" rIns="0" bIns="0">
              <a:spAutoFit/>
            </a:bodyPr>
            <a:lstStyle/>
            <a:p>
              <a:pPr algn="l" eaLnBrk="0" hangingPunct="0"/>
              <a:r>
                <a:rPr lang="es-ES" sz="1400" b="1">
                  <a:solidFill>
                    <a:srgbClr val="0000FF"/>
                  </a:solidFill>
                  <a:latin typeface="Arial" charset="0"/>
                </a:rPr>
                <a:t>A</a:t>
              </a:r>
            </a:p>
          </p:txBody>
        </p:sp>
      </p:grpSp>
      <p:sp>
        <p:nvSpPr>
          <p:cNvPr id="198670" name="Line 14"/>
          <p:cNvSpPr>
            <a:spLocks noChangeShapeType="1"/>
          </p:cNvSpPr>
          <p:nvPr/>
        </p:nvSpPr>
        <p:spPr bwMode="auto">
          <a:xfrm rot="-5400000">
            <a:off x="4553744" y="4679157"/>
            <a:ext cx="0" cy="900112"/>
          </a:xfrm>
          <a:prstGeom prst="line">
            <a:avLst/>
          </a:prstGeom>
          <a:noFill/>
          <a:ln w="12700">
            <a:solidFill>
              <a:schemeClr val="accent2"/>
            </a:solidFill>
            <a:prstDash val="dash"/>
            <a:round/>
            <a:headEnd/>
            <a:tailEnd/>
          </a:ln>
          <a:effectLst/>
        </p:spPr>
        <p:txBody>
          <a:bodyPr wrap="none" anchor="ctr"/>
          <a:lstStyle/>
          <a:p>
            <a:endParaRPr lang="es-MX"/>
          </a:p>
        </p:txBody>
      </p:sp>
      <p:sp>
        <p:nvSpPr>
          <p:cNvPr id="198671" name="Line 15"/>
          <p:cNvSpPr>
            <a:spLocks noChangeAspect="1" noChangeShapeType="1"/>
          </p:cNvSpPr>
          <p:nvPr/>
        </p:nvSpPr>
        <p:spPr bwMode="auto">
          <a:xfrm rot="-5217089">
            <a:off x="5078413" y="4749800"/>
            <a:ext cx="320675" cy="454025"/>
          </a:xfrm>
          <a:prstGeom prst="line">
            <a:avLst/>
          </a:prstGeom>
          <a:noFill/>
          <a:ln w="12700">
            <a:solidFill>
              <a:schemeClr val="accent2"/>
            </a:solidFill>
            <a:prstDash val="dash"/>
            <a:round/>
            <a:headEnd/>
            <a:tailEnd/>
          </a:ln>
          <a:effectLst/>
        </p:spPr>
        <p:txBody>
          <a:bodyPr wrap="none" anchor="ctr"/>
          <a:lstStyle/>
          <a:p>
            <a:endParaRPr lang="es-MX"/>
          </a:p>
        </p:txBody>
      </p:sp>
      <p:sp>
        <p:nvSpPr>
          <p:cNvPr id="198672" name="Line 16"/>
          <p:cNvSpPr>
            <a:spLocks noChangeAspect="1" noChangeShapeType="1"/>
          </p:cNvSpPr>
          <p:nvPr/>
        </p:nvSpPr>
        <p:spPr bwMode="auto">
          <a:xfrm rot="-5400000">
            <a:off x="3640137" y="5022851"/>
            <a:ext cx="360363" cy="557212"/>
          </a:xfrm>
          <a:prstGeom prst="line">
            <a:avLst/>
          </a:prstGeom>
          <a:noFill/>
          <a:ln w="31750">
            <a:solidFill>
              <a:srgbClr val="FF0000"/>
            </a:solidFill>
            <a:round/>
            <a:headEnd/>
            <a:tailEnd/>
          </a:ln>
          <a:effectLst/>
        </p:spPr>
        <p:txBody>
          <a:bodyPr wrap="none" anchor="ctr"/>
          <a:lstStyle/>
          <a:p>
            <a:endParaRPr lang="es-MX"/>
          </a:p>
        </p:txBody>
      </p:sp>
      <p:sp>
        <p:nvSpPr>
          <p:cNvPr id="198673" name="Text Box 17"/>
          <p:cNvSpPr txBox="1">
            <a:spLocks noChangeArrowheads="1"/>
          </p:cNvSpPr>
          <p:nvPr/>
        </p:nvSpPr>
        <p:spPr bwMode="auto">
          <a:xfrm>
            <a:off x="3635375" y="5084763"/>
            <a:ext cx="98425" cy="212725"/>
          </a:xfrm>
          <a:prstGeom prst="rect">
            <a:avLst/>
          </a:prstGeom>
          <a:noFill/>
          <a:ln w="9525">
            <a:noFill/>
            <a:miter lim="800000"/>
            <a:headEnd/>
            <a:tailEnd/>
          </a:ln>
          <a:effectLst/>
        </p:spPr>
        <p:txBody>
          <a:bodyPr wrap="none" lIns="0" tIns="0" rIns="0" bIns="0">
            <a:spAutoFit/>
          </a:bodyPr>
          <a:lstStyle/>
          <a:p>
            <a:pPr algn="l" eaLnBrk="0" hangingPunct="0"/>
            <a:r>
              <a:rPr lang="es-ES" sz="1400" b="1">
                <a:solidFill>
                  <a:srgbClr val="FF0000"/>
                </a:solidFill>
                <a:latin typeface="Arial" charset="0"/>
              </a:rPr>
              <a:t>a</a:t>
            </a:r>
            <a:endParaRPr lang="es-ES" sz="1400" b="1">
              <a:solidFill>
                <a:srgbClr val="0000FF"/>
              </a:solidFill>
              <a:latin typeface="Arial" charset="0"/>
            </a:endParaRPr>
          </a:p>
        </p:txBody>
      </p:sp>
      <p:sp>
        <p:nvSpPr>
          <p:cNvPr id="198674" name="Line 18"/>
          <p:cNvSpPr>
            <a:spLocks noChangeShapeType="1"/>
          </p:cNvSpPr>
          <p:nvPr/>
        </p:nvSpPr>
        <p:spPr bwMode="auto">
          <a:xfrm rot="-5400000">
            <a:off x="6266657" y="4029869"/>
            <a:ext cx="0" cy="1582737"/>
          </a:xfrm>
          <a:prstGeom prst="line">
            <a:avLst/>
          </a:prstGeom>
          <a:noFill/>
          <a:ln w="31750">
            <a:solidFill>
              <a:srgbClr val="FF0000"/>
            </a:solidFill>
            <a:round/>
            <a:headEnd/>
            <a:tailEnd/>
          </a:ln>
          <a:effectLst/>
        </p:spPr>
        <p:txBody>
          <a:bodyPr wrap="none" anchor="ctr"/>
          <a:lstStyle/>
          <a:p>
            <a:endParaRPr lang="es-MX"/>
          </a:p>
        </p:txBody>
      </p:sp>
      <p:sp>
        <p:nvSpPr>
          <p:cNvPr id="198675" name="Text Box 19"/>
          <p:cNvSpPr txBox="1">
            <a:spLocks noChangeArrowheads="1"/>
          </p:cNvSpPr>
          <p:nvPr/>
        </p:nvSpPr>
        <p:spPr bwMode="auto">
          <a:xfrm>
            <a:off x="6227763" y="4581525"/>
            <a:ext cx="107950" cy="212725"/>
          </a:xfrm>
          <a:prstGeom prst="rect">
            <a:avLst/>
          </a:prstGeom>
          <a:noFill/>
          <a:ln w="9525">
            <a:noFill/>
            <a:miter lim="800000"/>
            <a:headEnd/>
            <a:tailEnd/>
          </a:ln>
          <a:effectLst/>
        </p:spPr>
        <p:txBody>
          <a:bodyPr wrap="none" lIns="0" tIns="0" rIns="0" bIns="0">
            <a:spAutoFit/>
          </a:bodyPr>
          <a:lstStyle/>
          <a:p>
            <a:pPr algn="l" eaLnBrk="0" hangingPunct="0"/>
            <a:r>
              <a:rPr lang="es-ES" sz="1400" b="1">
                <a:solidFill>
                  <a:srgbClr val="FF0000"/>
                </a:solidFill>
                <a:latin typeface="Arial" charset="0"/>
              </a:rPr>
              <a:t>b</a:t>
            </a:r>
            <a:endParaRPr lang="es-ES" sz="1400" b="1">
              <a:solidFill>
                <a:srgbClr val="0000FF"/>
              </a:solidFill>
              <a:latin typeface="Arial" charset="0"/>
            </a:endParaRPr>
          </a:p>
        </p:txBody>
      </p:sp>
      <p:sp>
        <p:nvSpPr>
          <p:cNvPr id="198676" name="Text Box 20"/>
          <p:cNvSpPr txBox="1">
            <a:spLocks noChangeArrowheads="1"/>
          </p:cNvSpPr>
          <p:nvPr/>
        </p:nvSpPr>
        <p:spPr bwMode="auto">
          <a:xfrm>
            <a:off x="4367213" y="3284538"/>
            <a:ext cx="98425" cy="212725"/>
          </a:xfrm>
          <a:prstGeom prst="rect">
            <a:avLst/>
          </a:prstGeom>
          <a:noFill/>
          <a:ln w="9525">
            <a:noFill/>
            <a:miter lim="800000"/>
            <a:headEnd/>
            <a:tailEnd/>
          </a:ln>
          <a:effectLst/>
        </p:spPr>
        <p:txBody>
          <a:bodyPr wrap="none" lIns="0" tIns="0" rIns="0" bIns="0">
            <a:spAutoFit/>
          </a:bodyPr>
          <a:lstStyle/>
          <a:p>
            <a:pPr algn="l" eaLnBrk="0" hangingPunct="0"/>
            <a:r>
              <a:rPr lang="es-ES" sz="1400" b="1">
                <a:solidFill>
                  <a:srgbClr val="FF0000"/>
                </a:solidFill>
                <a:latin typeface="Arial" charset="0"/>
              </a:rPr>
              <a:t>c</a:t>
            </a:r>
            <a:endParaRPr lang="es-ES" sz="1400" b="1">
              <a:solidFill>
                <a:srgbClr val="0000FF"/>
              </a:solidFill>
              <a:latin typeface="Arial" charset="0"/>
            </a:endParaRPr>
          </a:p>
        </p:txBody>
      </p:sp>
      <p:sp>
        <p:nvSpPr>
          <p:cNvPr id="198677" name="Line 21"/>
          <p:cNvSpPr>
            <a:spLocks noChangeAspect="1" noChangeShapeType="1"/>
          </p:cNvSpPr>
          <p:nvPr/>
        </p:nvSpPr>
        <p:spPr bwMode="auto">
          <a:xfrm rot="5770240" flipH="1">
            <a:off x="4643438" y="3559175"/>
            <a:ext cx="258762" cy="471488"/>
          </a:xfrm>
          <a:prstGeom prst="line">
            <a:avLst/>
          </a:prstGeom>
          <a:noFill/>
          <a:ln w="12700">
            <a:solidFill>
              <a:schemeClr val="accent2"/>
            </a:solidFill>
            <a:prstDash val="dash"/>
            <a:round/>
            <a:headEnd/>
            <a:tailEnd/>
          </a:ln>
          <a:effectLst/>
        </p:spPr>
        <p:txBody>
          <a:bodyPr wrap="none" anchor="ctr"/>
          <a:lstStyle/>
          <a:p>
            <a:endParaRPr lang="es-MX"/>
          </a:p>
        </p:txBody>
      </p:sp>
      <p:sp>
        <p:nvSpPr>
          <p:cNvPr id="198678" name="Line 22"/>
          <p:cNvSpPr>
            <a:spLocks noChangeShapeType="1"/>
          </p:cNvSpPr>
          <p:nvPr/>
        </p:nvSpPr>
        <p:spPr bwMode="auto">
          <a:xfrm>
            <a:off x="4997450" y="3976688"/>
            <a:ext cx="0" cy="1152525"/>
          </a:xfrm>
          <a:prstGeom prst="line">
            <a:avLst/>
          </a:prstGeom>
          <a:noFill/>
          <a:ln w="12700">
            <a:solidFill>
              <a:schemeClr val="accent2"/>
            </a:solidFill>
            <a:prstDash val="dash"/>
            <a:round/>
            <a:headEnd/>
            <a:tailEnd/>
          </a:ln>
          <a:effectLst/>
        </p:spPr>
        <p:txBody>
          <a:bodyPr wrap="none" anchor="ctr"/>
          <a:lstStyle/>
          <a:p>
            <a:endParaRPr lang="es-MX"/>
          </a:p>
        </p:txBody>
      </p:sp>
      <p:grpSp>
        <p:nvGrpSpPr>
          <p:cNvPr id="198679" name="Group 23"/>
          <p:cNvGrpSpPr>
            <a:grpSpLocks/>
          </p:cNvGrpSpPr>
          <p:nvPr/>
        </p:nvGrpSpPr>
        <p:grpSpPr bwMode="auto">
          <a:xfrm>
            <a:off x="5946775" y="3546475"/>
            <a:ext cx="128588" cy="288925"/>
            <a:chOff x="3746" y="2234"/>
            <a:chExt cx="81" cy="182"/>
          </a:xfrm>
        </p:grpSpPr>
        <p:sp>
          <p:nvSpPr>
            <p:cNvPr id="198680" name="Oval 24"/>
            <p:cNvSpPr>
              <a:spLocks noChangeAspect="1" noChangeArrowheads="1"/>
            </p:cNvSpPr>
            <p:nvPr/>
          </p:nvSpPr>
          <p:spPr bwMode="auto">
            <a:xfrm>
              <a:off x="3769" y="2383"/>
              <a:ext cx="34" cy="33"/>
            </a:xfrm>
            <a:prstGeom prst="ellipse">
              <a:avLst/>
            </a:prstGeom>
            <a:solidFill>
              <a:srgbClr val="0000FF"/>
            </a:solidFill>
            <a:ln w="6350">
              <a:noFill/>
              <a:prstDash val="dash"/>
              <a:round/>
              <a:headEnd/>
              <a:tailEnd/>
            </a:ln>
            <a:effectLst/>
          </p:spPr>
          <p:txBody>
            <a:bodyPr anchor="ctr">
              <a:spAutoFit/>
            </a:bodyPr>
            <a:lstStyle/>
            <a:p>
              <a:endParaRPr lang="es-MX"/>
            </a:p>
          </p:txBody>
        </p:sp>
        <p:sp>
          <p:nvSpPr>
            <p:cNvPr id="198681" name="Text Box 25"/>
            <p:cNvSpPr txBox="1">
              <a:spLocks noChangeArrowheads="1"/>
            </p:cNvSpPr>
            <p:nvPr/>
          </p:nvSpPr>
          <p:spPr bwMode="auto">
            <a:xfrm>
              <a:off x="3746" y="2234"/>
              <a:ext cx="81" cy="134"/>
            </a:xfrm>
            <a:prstGeom prst="rect">
              <a:avLst/>
            </a:prstGeom>
            <a:noFill/>
            <a:ln w="9525">
              <a:noFill/>
              <a:miter lim="800000"/>
              <a:headEnd/>
              <a:tailEnd/>
            </a:ln>
            <a:effectLst/>
          </p:spPr>
          <p:txBody>
            <a:bodyPr wrap="none" lIns="0" tIns="0" rIns="0" bIns="0">
              <a:spAutoFit/>
            </a:bodyPr>
            <a:lstStyle/>
            <a:p>
              <a:pPr algn="l" eaLnBrk="0" hangingPunct="0"/>
              <a:r>
                <a:rPr lang="es-ES" sz="1400" b="1">
                  <a:solidFill>
                    <a:srgbClr val="0000FF"/>
                  </a:solidFill>
                  <a:latin typeface="Arial" charset="0"/>
                </a:rPr>
                <a:t>B</a:t>
              </a:r>
            </a:p>
          </p:txBody>
        </p:sp>
      </p:grpSp>
      <p:sp>
        <p:nvSpPr>
          <p:cNvPr id="198682" name="Line 26"/>
          <p:cNvSpPr>
            <a:spLocks noChangeShapeType="1"/>
          </p:cNvSpPr>
          <p:nvPr/>
        </p:nvSpPr>
        <p:spPr bwMode="auto">
          <a:xfrm rot="-5400000">
            <a:off x="4770438" y="4248150"/>
            <a:ext cx="0" cy="2482850"/>
          </a:xfrm>
          <a:prstGeom prst="line">
            <a:avLst/>
          </a:prstGeom>
          <a:noFill/>
          <a:ln w="12700">
            <a:solidFill>
              <a:schemeClr val="accent2"/>
            </a:solidFill>
            <a:prstDash val="dash"/>
            <a:round/>
            <a:headEnd/>
            <a:tailEnd/>
          </a:ln>
          <a:effectLst/>
        </p:spPr>
        <p:txBody>
          <a:bodyPr wrap="none" anchor="ctr"/>
          <a:lstStyle/>
          <a:p>
            <a:endParaRPr lang="es-MX"/>
          </a:p>
        </p:txBody>
      </p:sp>
      <p:sp>
        <p:nvSpPr>
          <p:cNvPr id="198683" name="Line 27"/>
          <p:cNvSpPr>
            <a:spLocks noChangeAspect="1" noChangeShapeType="1"/>
          </p:cNvSpPr>
          <p:nvPr/>
        </p:nvSpPr>
        <p:spPr bwMode="auto">
          <a:xfrm rot="16383027">
            <a:off x="6188869" y="4656931"/>
            <a:ext cx="704850" cy="998538"/>
          </a:xfrm>
          <a:prstGeom prst="line">
            <a:avLst/>
          </a:prstGeom>
          <a:noFill/>
          <a:ln w="12700">
            <a:solidFill>
              <a:schemeClr val="accent2"/>
            </a:solidFill>
            <a:prstDash val="dash"/>
            <a:round/>
            <a:headEnd/>
            <a:tailEnd/>
          </a:ln>
          <a:effectLst/>
        </p:spPr>
        <p:txBody>
          <a:bodyPr wrap="none" anchor="ctr"/>
          <a:lstStyle/>
          <a:p>
            <a:endParaRPr lang="es-MX"/>
          </a:p>
        </p:txBody>
      </p:sp>
      <p:sp>
        <p:nvSpPr>
          <p:cNvPr id="198684" name="Line 28"/>
          <p:cNvSpPr>
            <a:spLocks noChangeAspect="1" noChangeShapeType="1"/>
          </p:cNvSpPr>
          <p:nvPr/>
        </p:nvSpPr>
        <p:spPr bwMode="auto">
          <a:xfrm rot="5153175" flipH="1">
            <a:off x="4895057" y="2778919"/>
            <a:ext cx="749300" cy="1366837"/>
          </a:xfrm>
          <a:prstGeom prst="line">
            <a:avLst/>
          </a:prstGeom>
          <a:noFill/>
          <a:ln w="12700">
            <a:solidFill>
              <a:schemeClr val="accent2"/>
            </a:solidFill>
            <a:prstDash val="dash"/>
            <a:round/>
            <a:headEnd/>
            <a:tailEnd/>
          </a:ln>
          <a:effectLst/>
        </p:spPr>
        <p:txBody>
          <a:bodyPr wrap="none" anchor="ctr"/>
          <a:lstStyle/>
          <a:p>
            <a:endParaRPr lang="es-MX"/>
          </a:p>
        </p:txBody>
      </p:sp>
      <p:sp>
        <p:nvSpPr>
          <p:cNvPr id="198685" name="Line 29"/>
          <p:cNvSpPr>
            <a:spLocks noChangeShapeType="1"/>
          </p:cNvSpPr>
          <p:nvPr/>
        </p:nvSpPr>
        <p:spPr bwMode="auto">
          <a:xfrm>
            <a:off x="6011863" y="3833813"/>
            <a:ext cx="0" cy="1655762"/>
          </a:xfrm>
          <a:prstGeom prst="line">
            <a:avLst/>
          </a:prstGeom>
          <a:noFill/>
          <a:ln w="12700">
            <a:solidFill>
              <a:schemeClr val="accent2"/>
            </a:solidFill>
            <a:prstDash val="dash"/>
            <a:round/>
            <a:headEnd/>
            <a:tailEnd/>
          </a:ln>
          <a:effectLst/>
        </p:spPr>
        <p:txBody>
          <a:bodyPr wrap="none" anchor="ctr"/>
          <a:lstStyle/>
          <a:p>
            <a:endParaRPr lang="es-MX"/>
          </a:p>
        </p:txBody>
      </p:sp>
      <p:sp>
        <p:nvSpPr>
          <p:cNvPr id="198686" name="Line 30"/>
          <p:cNvSpPr>
            <a:spLocks noChangeShapeType="1"/>
          </p:cNvSpPr>
          <p:nvPr/>
        </p:nvSpPr>
        <p:spPr bwMode="auto">
          <a:xfrm rot="-5400000">
            <a:off x="5422900" y="3375025"/>
            <a:ext cx="138113" cy="1014413"/>
          </a:xfrm>
          <a:prstGeom prst="line">
            <a:avLst/>
          </a:prstGeom>
          <a:noFill/>
          <a:ln w="19050">
            <a:solidFill>
              <a:srgbClr val="FF0000"/>
            </a:solidFill>
            <a:round/>
            <a:headEnd/>
            <a:tailEnd type="stealth" w="lg" len="lg"/>
          </a:ln>
          <a:effectLst/>
        </p:spPr>
        <p:txBody>
          <a:bodyPr wrap="none" anchor="ctr"/>
          <a:lstStyle/>
          <a:p>
            <a:endParaRPr lang="es-MX"/>
          </a:p>
        </p:txBody>
      </p:sp>
      <p:sp>
        <p:nvSpPr>
          <p:cNvPr id="198687" name="Line 31"/>
          <p:cNvSpPr>
            <a:spLocks noChangeShapeType="1"/>
          </p:cNvSpPr>
          <p:nvPr/>
        </p:nvSpPr>
        <p:spPr bwMode="auto">
          <a:xfrm rot="-10800000">
            <a:off x="4557713" y="3141663"/>
            <a:ext cx="0" cy="503237"/>
          </a:xfrm>
          <a:prstGeom prst="line">
            <a:avLst/>
          </a:prstGeom>
          <a:noFill/>
          <a:ln w="31750">
            <a:solidFill>
              <a:srgbClr val="FF0000"/>
            </a:solidFill>
            <a:round/>
            <a:headEnd/>
            <a:tailEnd/>
          </a:ln>
          <a:effectLst/>
        </p:spPr>
        <p:txBody>
          <a:bodyPr wrap="none" anchor="ctr"/>
          <a:lstStyle/>
          <a:p>
            <a:endParaRPr lang="es-MX"/>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98659"/>
                                        </p:tgtEl>
                                        <p:attrNameLst>
                                          <p:attrName>style.visibility</p:attrName>
                                        </p:attrNameLst>
                                      </p:cBhvr>
                                      <p:to>
                                        <p:strVal val="visible"/>
                                      </p:to>
                                    </p:set>
                                    <p:animEffect transition="in" filter="strips(downRight)">
                                      <p:cBhvr>
                                        <p:cTn id="7" dur="500"/>
                                        <p:tgtEl>
                                          <p:spTgt spid="19865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98660"/>
                                        </p:tgtEl>
                                        <p:attrNameLst>
                                          <p:attrName>style.visibility</p:attrName>
                                        </p:attrNameLst>
                                      </p:cBhvr>
                                      <p:to>
                                        <p:strVal val="visible"/>
                                      </p:to>
                                    </p:set>
                                    <p:animEffect transition="in" filter="fade">
                                      <p:cBhvr>
                                        <p:cTn id="12" dur="2000"/>
                                        <p:tgtEl>
                                          <p:spTgt spid="198660"/>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98667"/>
                                        </p:tgtEl>
                                        <p:attrNameLst>
                                          <p:attrName>style.visibility</p:attrName>
                                        </p:attrNameLst>
                                      </p:cBhvr>
                                      <p:to>
                                        <p:strVal val="visible"/>
                                      </p:to>
                                    </p:set>
                                    <p:animEffect transition="in" filter="fade">
                                      <p:cBhvr>
                                        <p:cTn id="17" dur="500"/>
                                        <p:tgtEl>
                                          <p:spTgt spid="198667"/>
                                        </p:tgtEl>
                                      </p:cBhvr>
                                    </p:animEffect>
                                  </p:childTnLst>
                                </p:cTn>
                              </p:par>
                            </p:childTnLst>
                          </p:cTn>
                        </p:par>
                        <p:par>
                          <p:cTn id="18" fill="hold">
                            <p:stCondLst>
                              <p:cond delay="500"/>
                            </p:stCondLst>
                            <p:childTnLst>
                              <p:par>
                                <p:cTn id="19" presetID="10" presetClass="entr" presetSubtype="0" fill="hold" nodeType="afterEffect">
                                  <p:stCondLst>
                                    <p:cond delay="0"/>
                                  </p:stCondLst>
                                  <p:childTnLst>
                                    <p:set>
                                      <p:cBhvr>
                                        <p:cTn id="20" dur="1" fill="hold">
                                          <p:stCondLst>
                                            <p:cond delay="0"/>
                                          </p:stCondLst>
                                        </p:cTn>
                                        <p:tgtEl>
                                          <p:spTgt spid="198679"/>
                                        </p:tgtEl>
                                        <p:attrNameLst>
                                          <p:attrName>style.visibility</p:attrName>
                                        </p:attrNameLst>
                                      </p:cBhvr>
                                      <p:to>
                                        <p:strVal val="visible"/>
                                      </p:to>
                                    </p:set>
                                    <p:animEffect transition="in" filter="fade">
                                      <p:cBhvr>
                                        <p:cTn id="21" dur="500"/>
                                        <p:tgtEl>
                                          <p:spTgt spid="198679"/>
                                        </p:tgtEl>
                                      </p:cBhvr>
                                    </p:animEffect>
                                  </p:childTnLst>
                                </p:cTn>
                              </p:par>
                            </p:childTnLst>
                          </p:cTn>
                        </p:par>
                      </p:childTnLst>
                    </p:cTn>
                  </p:par>
                  <p:par>
                    <p:cTn id="22" fill="hold">
                      <p:stCondLst>
                        <p:cond delay="indefinite"/>
                      </p:stCondLst>
                      <p:childTnLst>
                        <p:par>
                          <p:cTn id="23" fill="hold">
                            <p:stCondLst>
                              <p:cond delay="0"/>
                            </p:stCondLst>
                            <p:childTnLst>
                              <p:par>
                                <p:cTn id="24" presetID="18" presetClass="entr" presetSubtype="6" fill="hold" grpId="0" nodeType="clickEffect">
                                  <p:stCondLst>
                                    <p:cond delay="0"/>
                                  </p:stCondLst>
                                  <p:childTnLst>
                                    <p:set>
                                      <p:cBhvr>
                                        <p:cTn id="25" dur="1" fill="hold">
                                          <p:stCondLst>
                                            <p:cond delay="0"/>
                                          </p:stCondLst>
                                        </p:cTn>
                                        <p:tgtEl>
                                          <p:spTgt spid="198678"/>
                                        </p:tgtEl>
                                        <p:attrNameLst>
                                          <p:attrName>style.visibility</p:attrName>
                                        </p:attrNameLst>
                                      </p:cBhvr>
                                      <p:to>
                                        <p:strVal val="visible"/>
                                      </p:to>
                                    </p:set>
                                    <p:animEffect transition="in" filter="strips(downRight)">
                                      <p:cBhvr>
                                        <p:cTn id="26" dur="500"/>
                                        <p:tgtEl>
                                          <p:spTgt spid="198678"/>
                                        </p:tgtEl>
                                      </p:cBhvr>
                                    </p:animEffect>
                                  </p:childTnLst>
                                </p:cTn>
                              </p:par>
                            </p:childTnLst>
                          </p:cTn>
                        </p:par>
                        <p:par>
                          <p:cTn id="27" fill="hold">
                            <p:stCondLst>
                              <p:cond delay="500"/>
                            </p:stCondLst>
                            <p:childTnLst>
                              <p:par>
                                <p:cTn id="28" presetID="18" presetClass="entr" presetSubtype="12" fill="hold" grpId="0" nodeType="afterEffect">
                                  <p:stCondLst>
                                    <p:cond delay="0"/>
                                  </p:stCondLst>
                                  <p:childTnLst>
                                    <p:set>
                                      <p:cBhvr>
                                        <p:cTn id="29" dur="1" fill="hold">
                                          <p:stCondLst>
                                            <p:cond delay="0"/>
                                          </p:stCondLst>
                                        </p:cTn>
                                        <p:tgtEl>
                                          <p:spTgt spid="198670"/>
                                        </p:tgtEl>
                                        <p:attrNameLst>
                                          <p:attrName>style.visibility</p:attrName>
                                        </p:attrNameLst>
                                      </p:cBhvr>
                                      <p:to>
                                        <p:strVal val="visible"/>
                                      </p:to>
                                    </p:set>
                                    <p:animEffect transition="in" filter="strips(downLeft)">
                                      <p:cBhvr>
                                        <p:cTn id="30" dur="500"/>
                                        <p:tgtEl>
                                          <p:spTgt spid="198670"/>
                                        </p:tgtEl>
                                      </p:cBhvr>
                                    </p:animEffect>
                                  </p:childTnLst>
                                </p:cTn>
                              </p:par>
                            </p:childTnLst>
                          </p:cTn>
                        </p:par>
                        <p:par>
                          <p:cTn id="31" fill="hold">
                            <p:stCondLst>
                              <p:cond delay="1000"/>
                            </p:stCondLst>
                            <p:childTnLst>
                              <p:par>
                                <p:cTn id="32" presetID="18" presetClass="entr" presetSubtype="3" fill="hold" grpId="0" nodeType="afterEffect">
                                  <p:stCondLst>
                                    <p:cond delay="0"/>
                                  </p:stCondLst>
                                  <p:childTnLst>
                                    <p:set>
                                      <p:cBhvr>
                                        <p:cTn id="33" dur="1" fill="hold">
                                          <p:stCondLst>
                                            <p:cond delay="0"/>
                                          </p:stCondLst>
                                        </p:cTn>
                                        <p:tgtEl>
                                          <p:spTgt spid="198671"/>
                                        </p:tgtEl>
                                        <p:attrNameLst>
                                          <p:attrName>style.visibility</p:attrName>
                                        </p:attrNameLst>
                                      </p:cBhvr>
                                      <p:to>
                                        <p:strVal val="visible"/>
                                      </p:to>
                                    </p:set>
                                    <p:animEffect transition="in" filter="strips(upRight)">
                                      <p:cBhvr>
                                        <p:cTn id="34" dur="500"/>
                                        <p:tgtEl>
                                          <p:spTgt spid="198671"/>
                                        </p:tgtEl>
                                      </p:cBhvr>
                                    </p:animEffect>
                                  </p:childTnLst>
                                </p:cTn>
                              </p:par>
                            </p:childTnLst>
                          </p:cTn>
                        </p:par>
                        <p:par>
                          <p:cTn id="35" fill="hold">
                            <p:stCondLst>
                              <p:cond delay="1500"/>
                            </p:stCondLst>
                            <p:childTnLst>
                              <p:par>
                                <p:cTn id="36" presetID="18" presetClass="entr" presetSubtype="9" fill="hold" grpId="0" nodeType="afterEffect">
                                  <p:stCondLst>
                                    <p:cond delay="0"/>
                                  </p:stCondLst>
                                  <p:childTnLst>
                                    <p:set>
                                      <p:cBhvr>
                                        <p:cTn id="37" dur="1" fill="hold">
                                          <p:stCondLst>
                                            <p:cond delay="0"/>
                                          </p:stCondLst>
                                        </p:cTn>
                                        <p:tgtEl>
                                          <p:spTgt spid="198677"/>
                                        </p:tgtEl>
                                        <p:attrNameLst>
                                          <p:attrName>style.visibility</p:attrName>
                                        </p:attrNameLst>
                                      </p:cBhvr>
                                      <p:to>
                                        <p:strVal val="visible"/>
                                      </p:to>
                                    </p:set>
                                    <p:animEffect transition="in" filter="strips(upLeft)">
                                      <p:cBhvr>
                                        <p:cTn id="38" dur="500"/>
                                        <p:tgtEl>
                                          <p:spTgt spid="198677"/>
                                        </p:tgtEl>
                                      </p:cBhvr>
                                    </p:animEffect>
                                  </p:childTnLst>
                                </p:cTn>
                              </p:par>
                            </p:childTnLst>
                          </p:cTn>
                        </p:par>
                      </p:childTnLst>
                    </p:cTn>
                  </p:par>
                  <p:par>
                    <p:cTn id="39" fill="hold">
                      <p:stCondLst>
                        <p:cond delay="indefinite"/>
                      </p:stCondLst>
                      <p:childTnLst>
                        <p:par>
                          <p:cTn id="40" fill="hold">
                            <p:stCondLst>
                              <p:cond delay="0"/>
                            </p:stCondLst>
                            <p:childTnLst>
                              <p:par>
                                <p:cTn id="41" presetID="18" presetClass="entr" presetSubtype="6" fill="hold" grpId="0" nodeType="clickEffect">
                                  <p:stCondLst>
                                    <p:cond delay="0"/>
                                  </p:stCondLst>
                                  <p:childTnLst>
                                    <p:set>
                                      <p:cBhvr>
                                        <p:cTn id="42" dur="1" fill="hold">
                                          <p:stCondLst>
                                            <p:cond delay="0"/>
                                          </p:stCondLst>
                                        </p:cTn>
                                        <p:tgtEl>
                                          <p:spTgt spid="198685"/>
                                        </p:tgtEl>
                                        <p:attrNameLst>
                                          <p:attrName>style.visibility</p:attrName>
                                        </p:attrNameLst>
                                      </p:cBhvr>
                                      <p:to>
                                        <p:strVal val="visible"/>
                                      </p:to>
                                    </p:set>
                                    <p:animEffect transition="in" filter="strips(downRight)">
                                      <p:cBhvr>
                                        <p:cTn id="43" dur="500"/>
                                        <p:tgtEl>
                                          <p:spTgt spid="198685"/>
                                        </p:tgtEl>
                                      </p:cBhvr>
                                    </p:animEffect>
                                  </p:childTnLst>
                                </p:cTn>
                              </p:par>
                            </p:childTnLst>
                          </p:cTn>
                        </p:par>
                        <p:par>
                          <p:cTn id="44" fill="hold">
                            <p:stCondLst>
                              <p:cond delay="500"/>
                            </p:stCondLst>
                            <p:childTnLst>
                              <p:par>
                                <p:cTn id="45" presetID="18" presetClass="entr" presetSubtype="12" fill="hold" grpId="0" nodeType="afterEffect">
                                  <p:stCondLst>
                                    <p:cond delay="0"/>
                                  </p:stCondLst>
                                  <p:childTnLst>
                                    <p:set>
                                      <p:cBhvr>
                                        <p:cTn id="46" dur="1" fill="hold">
                                          <p:stCondLst>
                                            <p:cond delay="0"/>
                                          </p:stCondLst>
                                        </p:cTn>
                                        <p:tgtEl>
                                          <p:spTgt spid="198682"/>
                                        </p:tgtEl>
                                        <p:attrNameLst>
                                          <p:attrName>style.visibility</p:attrName>
                                        </p:attrNameLst>
                                      </p:cBhvr>
                                      <p:to>
                                        <p:strVal val="visible"/>
                                      </p:to>
                                    </p:set>
                                    <p:animEffect transition="in" filter="strips(downLeft)">
                                      <p:cBhvr>
                                        <p:cTn id="47" dur="500"/>
                                        <p:tgtEl>
                                          <p:spTgt spid="198682"/>
                                        </p:tgtEl>
                                      </p:cBhvr>
                                    </p:animEffect>
                                  </p:childTnLst>
                                </p:cTn>
                              </p:par>
                            </p:childTnLst>
                          </p:cTn>
                        </p:par>
                        <p:par>
                          <p:cTn id="48" fill="hold">
                            <p:stCondLst>
                              <p:cond delay="1000"/>
                            </p:stCondLst>
                            <p:childTnLst>
                              <p:par>
                                <p:cTn id="49" presetID="18" presetClass="entr" presetSubtype="3" fill="hold" grpId="0" nodeType="afterEffect">
                                  <p:stCondLst>
                                    <p:cond delay="0"/>
                                  </p:stCondLst>
                                  <p:childTnLst>
                                    <p:set>
                                      <p:cBhvr>
                                        <p:cTn id="50" dur="1" fill="hold">
                                          <p:stCondLst>
                                            <p:cond delay="0"/>
                                          </p:stCondLst>
                                        </p:cTn>
                                        <p:tgtEl>
                                          <p:spTgt spid="198683"/>
                                        </p:tgtEl>
                                        <p:attrNameLst>
                                          <p:attrName>style.visibility</p:attrName>
                                        </p:attrNameLst>
                                      </p:cBhvr>
                                      <p:to>
                                        <p:strVal val="visible"/>
                                      </p:to>
                                    </p:set>
                                    <p:animEffect transition="in" filter="strips(upRight)">
                                      <p:cBhvr>
                                        <p:cTn id="51" dur="500"/>
                                        <p:tgtEl>
                                          <p:spTgt spid="198683"/>
                                        </p:tgtEl>
                                      </p:cBhvr>
                                    </p:animEffect>
                                  </p:childTnLst>
                                </p:cTn>
                              </p:par>
                            </p:childTnLst>
                          </p:cTn>
                        </p:par>
                        <p:par>
                          <p:cTn id="52" fill="hold">
                            <p:stCondLst>
                              <p:cond delay="1500"/>
                            </p:stCondLst>
                            <p:childTnLst>
                              <p:par>
                                <p:cTn id="53" presetID="18" presetClass="entr" presetSubtype="9" fill="hold" grpId="0" nodeType="afterEffect">
                                  <p:stCondLst>
                                    <p:cond delay="0"/>
                                  </p:stCondLst>
                                  <p:childTnLst>
                                    <p:set>
                                      <p:cBhvr>
                                        <p:cTn id="54" dur="1" fill="hold">
                                          <p:stCondLst>
                                            <p:cond delay="0"/>
                                          </p:stCondLst>
                                        </p:cTn>
                                        <p:tgtEl>
                                          <p:spTgt spid="198684"/>
                                        </p:tgtEl>
                                        <p:attrNameLst>
                                          <p:attrName>style.visibility</p:attrName>
                                        </p:attrNameLst>
                                      </p:cBhvr>
                                      <p:to>
                                        <p:strVal val="visible"/>
                                      </p:to>
                                    </p:set>
                                    <p:animEffect transition="in" filter="strips(upLeft)">
                                      <p:cBhvr>
                                        <p:cTn id="55" dur="500"/>
                                        <p:tgtEl>
                                          <p:spTgt spid="198684"/>
                                        </p:tgtEl>
                                      </p:cBhvr>
                                    </p:animEffect>
                                  </p:childTnLst>
                                </p:cTn>
                              </p:par>
                            </p:childTnLst>
                          </p:cTn>
                        </p:par>
                      </p:childTnLst>
                    </p:cTn>
                  </p:par>
                  <p:par>
                    <p:cTn id="56" fill="hold">
                      <p:stCondLst>
                        <p:cond delay="indefinite"/>
                      </p:stCondLst>
                      <p:childTnLst>
                        <p:par>
                          <p:cTn id="57" fill="hold">
                            <p:stCondLst>
                              <p:cond delay="0"/>
                            </p:stCondLst>
                            <p:childTnLst>
                              <p:par>
                                <p:cTn id="58" presetID="18" presetClass="entr" presetSubtype="3" fill="hold" grpId="0" nodeType="clickEffect">
                                  <p:stCondLst>
                                    <p:cond delay="0"/>
                                  </p:stCondLst>
                                  <p:childTnLst>
                                    <p:set>
                                      <p:cBhvr>
                                        <p:cTn id="59" dur="1" fill="hold">
                                          <p:stCondLst>
                                            <p:cond delay="0"/>
                                          </p:stCondLst>
                                        </p:cTn>
                                        <p:tgtEl>
                                          <p:spTgt spid="198686"/>
                                        </p:tgtEl>
                                        <p:attrNameLst>
                                          <p:attrName>style.visibility</p:attrName>
                                        </p:attrNameLst>
                                      </p:cBhvr>
                                      <p:to>
                                        <p:strVal val="visible"/>
                                      </p:to>
                                    </p:set>
                                    <p:animEffect transition="in" filter="strips(upRight)">
                                      <p:cBhvr>
                                        <p:cTn id="60" dur="500"/>
                                        <p:tgtEl>
                                          <p:spTgt spid="198686"/>
                                        </p:tgtEl>
                                      </p:cBhvr>
                                    </p:animEffect>
                                  </p:childTnLst>
                                </p:cTn>
                              </p:par>
                            </p:childTnLst>
                          </p:cTn>
                        </p:par>
                      </p:childTnLst>
                    </p:cTn>
                  </p:par>
                  <p:par>
                    <p:cTn id="61" fill="hold">
                      <p:stCondLst>
                        <p:cond delay="indefinite"/>
                      </p:stCondLst>
                      <p:childTnLst>
                        <p:par>
                          <p:cTn id="62" fill="hold">
                            <p:stCondLst>
                              <p:cond delay="0"/>
                            </p:stCondLst>
                            <p:childTnLst>
                              <p:par>
                                <p:cTn id="63" presetID="10" presetClass="entr" presetSubtype="0" fill="hold" grpId="0" nodeType="clickEffect">
                                  <p:stCondLst>
                                    <p:cond delay="0"/>
                                  </p:stCondLst>
                                  <p:childTnLst>
                                    <p:set>
                                      <p:cBhvr>
                                        <p:cTn id="64" dur="1" fill="hold">
                                          <p:stCondLst>
                                            <p:cond delay="0"/>
                                          </p:stCondLst>
                                        </p:cTn>
                                        <p:tgtEl>
                                          <p:spTgt spid="198672"/>
                                        </p:tgtEl>
                                        <p:attrNameLst>
                                          <p:attrName>style.visibility</p:attrName>
                                        </p:attrNameLst>
                                      </p:cBhvr>
                                      <p:to>
                                        <p:strVal val="visible"/>
                                      </p:to>
                                    </p:set>
                                    <p:animEffect transition="in" filter="fade">
                                      <p:cBhvr>
                                        <p:cTn id="65" dur="500"/>
                                        <p:tgtEl>
                                          <p:spTgt spid="198672"/>
                                        </p:tgtEl>
                                      </p:cBhvr>
                                    </p:animEffect>
                                  </p:childTnLst>
                                </p:cTn>
                              </p:par>
                            </p:childTnLst>
                          </p:cTn>
                        </p:par>
                      </p:childTnLst>
                    </p:cTn>
                  </p:par>
                  <p:par>
                    <p:cTn id="66" fill="hold">
                      <p:stCondLst>
                        <p:cond delay="indefinite"/>
                      </p:stCondLst>
                      <p:childTnLst>
                        <p:par>
                          <p:cTn id="67" fill="hold">
                            <p:stCondLst>
                              <p:cond delay="0"/>
                            </p:stCondLst>
                            <p:childTnLst>
                              <p:par>
                                <p:cTn id="68" presetID="10" presetClass="entr" presetSubtype="0" fill="hold" grpId="0" nodeType="clickEffect">
                                  <p:stCondLst>
                                    <p:cond delay="0"/>
                                  </p:stCondLst>
                                  <p:childTnLst>
                                    <p:set>
                                      <p:cBhvr>
                                        <p:cTn id="69" dur="1" fill="hold">
                                          <p:stCondLst>
                                            <p:cond delay="0"/>
                                          </p:stCondLst>
                                        </p:cTn>
                                        <p:tgtEl>
                                          <p:spTgt spid="198674"/>
                                        </p:tgtEl>
                                        <p:attrNameLst>
                                          <p:attrName>style.visibility</p:attrName>
                                        </p:attrNameLst>
                                      </p:cBhvr>
                                      <p:to>
                                        <p:strVal val="visible"/>
                                      </p:to>
                                    </p:set>
                                    <p:animEffect transition="in" filter="fade">
                                      <p:cBhvr>
                                        <p:cTn id="70" dur="500"/>
                                        <p:tgtEl>
                                          <p:spTgt spid="198674"/>
                                        </p:tgtEl>
                                      </p:cBhvr>
                                    </p:animEffect>
                                  </p:childTnLst>
                                </p:cTn>
                              </p:par>
                            </p:childTnLst>
                          </p:cTn>
                        </p:par>
                      </p:childTnLst>
                    </p:cTn>
                  </p:par>
                  <p:par>
                    <p:cTn id="71" fill="hold">
                      <p:stCondLst>
                        <p:cond delay="indefinite"/>
                      </p:stCondLst>
                      <p:childTnLst>
                        <p:par>
                          <p:cTn id="72" fill="hold">
                            <p:stCondLst>
                              <p:cond delay="0"/>
                            </p:stCondLst>
                            <p:childTnLst>
                              <p:par>
                                <p:cTn id="73" presetID="10" presetClass="entr" presetSubtype="0" fill="hold" grpId="0" nodeType="clickEffect">
                                  <p:stCondLst>
                                    <p:cond delay="0"/>
                                  </p:stCondLst>
                                  <p:childTnLst>
                                    <p:set>
                                      <p:cBhvr>
                                        <p:cTn id="74" dur="1" fill="hold">
                                          <p:stCondLst>
                                            <p:cond delay="0"/>
                                          </p:stCondLst>
                                        </p:cTn>
                                        <p:tgtEl>
                                          <p:spTgt spid="198687"/>
                                        </p:tgtEl>
                                        <p:attrNameLst>
                                          <p:attrName>style.visibility</p:attrName>
                                        </p:attrNameLst>
                                      </p:cBhvr>
                                      <p:to>
                                        <p:strVal val="visible"/>
                                      </p:to>
                                    </p:set>
                                    <p:animEffect transition="in" filter="fade">
                                      <p:cBhvr>
                                        <p:cTn id="75" dur="500"/>
                                        <p:tgtEl>
                                          <p:spTgt spid="198687"/>
                                        </p:tgtEl>
                                      </p:cBhvr>
                                    </p:animEffect>
                                  </p:childTnLst>
                                </p:cTn>
                              </p:par>
                            </p:childTnLst>
                          </p:cTn>
                        </p:par>
                      </p:childTnLst>
                    </p:cTn>
                  </p:par>
                  <p:par>
                    <p:cTn id="76" fill="hold">
                      <p:stCondLst>
                        <p:cond delay="indefinite"/>
                      </p:stCondLst>
                      <p:childTnLst>
                        <p:par>
                          <p:cTn id="77" fill="hold">
                            <p:stCondLst>
                              <p:cond delay="0"/>
                            </p:stCondLst>
                            <p:childTnLst>
                              <p:par>
                                <p:cTn id="78" presetID="10" presetClass="entr" presetSubtype="0" fill="hold" grpId="0" nodeType="clickEffect">
                                  <p:stCondLst>
                                    <p:cond delay="0"/>
                                  </p:stCondLst>
                                  <p:childTnLst>
                                    <p:set>
                                      <p:cBhvr>
                                        <p:cTn id="79" dur="1" fill="hold">
                                          <p:stCondLst>
                                            <p:cond delay="0"/>
                                          </p:stCondLst>
                                        </p:cTn>
                                        <p:tgtEl>
                                          <p:spTgt spid="198673"/>
                                        </p:tgtEl>
                                        <p:attrNameLst>
                                          <p:attrName>style.visibility</p:attrName>
                                        </p:attrNameLst>
                                      </p:cBhvr>
                                      <p:to>
                                        <p:strVal val="visible"/>
                                      </p:to>
                                    </p:set>
                                    <p:animEffect transition="in" filter="fade">
                                      <p:cBhvr>
                                        <p:cTn id="80" dur="500"/>
                                        <p:tgtEl>
                                          <p:spTgt spid="198673"/>
                                        </p:tgtEl>
                                      </p:cBhvr>
                                    </p:animEffect>
                                  </p:childTnLst>
                                </p:cTn>
                              </p:par>
                            </p:childTnLst>
                          </p:cTn>
                        </p:par>
                        <p:par>
                          <p:cTn id="81" fill="hold">
                            <p:stCondLst>
                              <p:cond delay="500"/>
                            </p:stCondLst>
                            <p:childTnLst>
                              <p:par>
                                <p:cTn id="82" presetID="10" presetClass="entr" presetSubtype="0" fill="hold" grpId="0" nodeType="afterEffect">
                                  <p:stCondLst>
                                    <p:cond delay="0"/>
                                  </p:stCondLst>
                                  <p:childTnLst>
                                    <p:set>
                                      <p:cBhvr>
                                        <p:cTn id="83" dur="1" fill="hold">
                                          <p:stCondLst>
                                            <p:cond delay="0"/>
                                          </p:stCondLst>
                                        </p:cTn>
                                        <p:tgtEl>
                                          <p:spTgt spid="198675"/>
                                        </p:tgtEl>
                                        <p:attrNameLst>
                                          <p:attrName>style.visibility</p:attrName>
                                        </p:attrNameLst>
                                      </p:cBhvr>
                                      <p:to>
                                        <p:strVal val="visible"/>
                                      </p:to>
                                    </p:set>
                                    <p:animEffect transition="in" filter="fade">
                                      <p:cBhvr>
                                        <p:cTn id="84" dur="500"/>
                                        <p:tgtEl>
                                          <p:spTgt spid="198675"/>
                                        </p:tgtEl>
                                      </p:cBhvr>
                                    </p:animEffect>
                                  </p:childTnLst>
                                </p:cTn>
                              </p:par>
                            </p:childTnLst>
                          </p:cTn>
                        </p:par>
                        <p:par>
                          <p:cTn id="85" fill="hold">
                            <p:stCondLst>
                              <p:cond delay="1000"/>
                            </p:stCondLst>
                            <p:childTnLst>
                              <p:par>
                                <p:cTn id="86" presetID="10" presetClass="entr" presetSubtype="0" fill="hold" grpId="0" nodeType="afterEffect">
                                  <p:stCondLst>
                                    <p:cond delay="0"/>
                                  </p:stCondLst>
                                  <p:childTnLst>
                                    <p:set>
                                      <p:cBhvr>
                                        <p:cTn id="87" dur="1" fill="hold">
                                          <p:stCondLst>
                                            <p:cond delay="0"/>
                                          </p:stCondLst>
                                        </p:cTn>
                                        <p:tgtEl>
                                          <p:spTgt spid="198676"/>
                                        </p:tgtEl>
                                        <p:attrNameLst>
                                          <p:attrName>style.visibility</p:attrName>
                                        </p:attrNameLst>
                                      </p:cBhvr>
                                      <p:to>
                                        <p:strVal val="visible"/>
                                      </p:to>
                                    </p:set>
                                    <p:animEffect transition="in" filter="fade">
                                      <p:cBhvr>
                                        <p:cTn id="88" dur="500"/>
                                        <p:tgtEl>
                                          <p:spTgt spid="1986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8659" grpId="0"/>
      <p:bldP spid="198670" grpId="0" animBg="1"/>
      <p:bldP spid="198671" grpId="0" animBg="1"/>
      <p:bldP spid="198672" grpId="0" animBg="1"/>
      <p:bldP spid="198673" grpId="0"/>
      <p:bldP spid="198674" grpId="0" animBg="1"/>
      <p:bldP spid="198675" grpId="0"/>
      <p:bldP spid="198676" grpId="0"/>
      <p:bldP spid="198677" grpId="0" animBg="1"/>
      <p:bldP spid="198678" grpId="0" animBg="1"/>
      <p:bldP spid="198682" grpId="0" animBg="1"/>
      <p:bldP spid="198683" grpId="0" animBg="1"/>
      <p:bldP spid="198684" grpId="0" animBg="1"/>
      <p:bldP spid="198685" grpId="0" animBg="1"/>
      <p:bldP spid="198686" grpId="0" animBg="1"/>
      <p:bldP spid="19868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4" name="Text Box 2"/>
          <p:cNvSpPr txBox="1">
            <a:spLocks noChangeArrowheads="1"/>
          </p:cNvSpPr>
          <p:nvPr/>
        </p:nvSpPr>
        <p:spPr bwMode="auto">
          <a:xfrm>
            <a:off x="1479550" y="692150"/>
            <a:ext cx="6167438" cy="396875"/>
          </a:xfrm>
          <a:prstGeom prst="rect">
            <a:avLst/>
          </a:prstGeom>
          <a:noFill/>
          <a:ln w="9525">
            <a:noFill/>
            <a:miter lim="800000"/>
            <a:headEnd/>
            <a:tailEnd/>
          </a:ln>
          <a:effectLst/>
        </p:spPr>
        <p:txBody>
          <a:bodyPr wrap="none">
            <a:spAutoFit/>
            <a:flatTx/>
          </a:bodyPr>
          <a:lstStyle/>
          <a:p>
            <a:r>
              <a:rPr lang="es-ES_tradnl" sz="2000" b="1">
                <a:solidFill>
                  <a:srgbClr val="000099"/>
                </a:solidFill>
                <a:latin typeface="Arial" charset="0"/>
                <a:cs typeface="Times New Roman" pitchFamily="18" charset="0"/>
              </a:rPr>
              <a:t>Vector como Terna Ordenada de Números Reales</a:t>
            </a:r>
            <a:endParaRPr lang="es-ES" sz="2000" b="1">
              <a:solidFill>
                <a:srgbClr val="000099"/>
              </a:solidFill>
            </a:endParaRPr>
          </a:p>
        </p:txBody>
      </p:sp>
      <p:sp>
        <p:nvSpPr>
          <p:cNvPr id="197635" name="Text Box 3"/>
          <p:cNvSpPr txBox="1">
            <a:spLocks noChangeArrowheads="1"/>
          </p:cNvSpPr>
          <p:nvPr/>
        </p:nvSpPr>
        <p:spPr bwMode="auto">
          <a:xfrm>
            <a:off x="457200" y="1416050"/>
            <a:ext cx="8229600" cy="915988"/>
          </a:xfrm>
          <a:prstGeom prst="rect">
            <a:avLst/>
          </a:prstGeom>
          <a:noFill/>
          <a:ln w="9525">
            <a:noFill/>
            <a:miter lim="800000"/>
            <a:headEnd/>
            <a:tailEnd/>
          </a:ln>
          <a:effectLst/>
        </p:spPr>
        <p:txBody>
          <a:bodyPr>
            <a:spAutoFit/>
            <a:flatTx/>
          </a:bodyPr>
          <a:lstStyle/>
          <a:p>
            <a:r>
              <a:rPr lang="es-ES_tradnl" sz="1800">
                <a:solidFill>
                  <a:schemeClr val="folHlink"/>
                </a:solidFill>
                <a:latin typeface="Arial" charset="0"/>
                <a:cs typeface="Times New Roman" pitchFamily="18" charset="0"/>
              </a:rPr>
              <a:t>Un vector se puede expresar como una terna ordenada de números reales que corresponden a las componentes escalares del segmento dirigido que representa a dicho vector.</a:t>
            </a:r>
            <a:endParaRPr lang="es-ES" sz="1800">
              <a:solidFill>
                <a:schemeClr val="folHlink"/>
              </a:solidFill>
              <a:latin typeface="Arial" charset="0"/>
              <a:cs typeface="Times New Roman" pitchFamily="18" charset="0"/>
            </a:endParaRPr>
          </a:p>
        </p:txBody>
      </p:sp>
      <p:grpSp>
        <p:nvGrpSpPr>
          <p:cNvPr id="197715" name="Group 83"/>
          <p:cNvGrpSpPr>
            <a:grpSpLocks/>
          </p:cNvGrpSpPr>
          <p:nvPr/>
        </p:nvGrpSpPr>
        <p:grpSpPr bwMode="auto">
          <a:xfrm>
            <a:off x="2735263" y="2366963"/>
            <a:ext cx="5005387" cy="3941762"/>
            <a:chOff x="1723" y="1491"/>
            <a:chExt cx="3153" cy="2483"/>
          </a:xfrm>
        </p:grpSpPr>
        <p:grpSp>
          <p:nvGrpSpPr>
            <p:cNvPr id="197708" name="Group 76"/>
            <p:cNvGrpSpPr>
              <a:grpSpLocks/>
            </p:cNvGrpSpPr>
            <p:nvPr/>
          </p:nvGrpSpPr>
          <p:grpSpPr bwMode="auto">
            <a:xfrm>
              <a:off x="1723" y="1491"/>
              <a:ext cx="3153" cy="2483"/>
              <a:chOff x="1723" y="1491"/>
              <a:chExt cx="3153" cy="2483"/>
            </a:xfrm>
          </p:grpSpPr>
          <p:sp>
            <p:nvSpPr>
              <p:cNvPr id="197670" name="Line 38"/>
              <p:cNvSpPr>
                <a:spLocks noChangeShapeType="1"/>
              </p:cNvSpPr>
              <p:nvPr/>
            </p:nvSpPr>
            <p:spPr bwMode="auto">
              <a:xfrm>
                <a:off x="2706" y="3038"/>
                <a:ext cx="2170" cy="0"/>
              </a:xfrm>
              <a:prstGeom prst="line">
                <a:avLst/>
              </a:prstGeom>
              <a:noFill/>
              <a:ln w="9525">
                <a:solidFill>
                  <a:schemeClr val="tx1"/>
                </a:solidFill>
                <a:round/>
                <a:headEnd/>
                <a:tailEnd type="triangle" w="med" len="med"/>
              </a:ln>
              <a:effectLst/>
            </p:spPr>
            <p:txBody>
              <a:bodyPr wrap="none"/>
              <a:lstStyle/>
              <a:p>
                <a:endParaRPr lang="es-MX"/>
              </a:p>
            </p:txBody>
          </p:sp>
          <p:sp>
            <p:nvSpPr>
              <p:cNvPr id="197671" name="Line 39"/>
              <p:cNvSpPr>
                <a:spLocks noChangeShapeType="1"/>
              </p:cNvSpPr>
              <p:nvPr/>
            </p:nvSpPr>
            <p:spPr bwMode="auto">
              <a:xfrm flipV="1">
                <a:off x="2873" y="1491"/>
                <a:ext cx="0" cy="1705"/>
              </a:xfrm>
              <a:prstGeom prst="line">
                <a:avLst/>
              </a:prstGeom>
              <a:noFill/>
              <a:ln w="9525">
                <a:solidFill>
                  <a:schemeClr val="tx1"/>
                </a:solidFill>
                <a:round/>
                <a:headEnd/>
                <a:tailEnd type="triangle" w="med" len="med"/>
              </a:ln>
              <a:effectLst/>
            </p:spPr>
            <p:txBody>
              <a:bodyPr wrap="none"/>
              <a:lstStyle/>
              <a:p>
                <a:endParaRPr lang="es-MX"/>
              </a:p>
            </p:txBody>
          </p:sp>
          <p:sp>
            <p:nvSpPr>
              <p:cNvPr id="197672" name="Text Box 40"/>
              <p:cNvSpPr txBox="1">
                <a:spLocks noChangeArrowheads="1"/>
              </p:cNvSpPr>
              <p:nvPr/>
            </p:nvSpPr>
            <p:spPr bwMode="auto">
              <a:xfrm>
                <a:off x="4675" y="3064"/>
                <a:ext cx="201" cy="212"/>
              </a:xfrm>
              <a:prstGeom prst="rect">
                <a:avLst/>
              </a:prstGeom>
              <a:noFill/>
              <a:ln w="9525">
                <a:noFill/>
                <a:miter lim="800000"/>
                <a:headEnd/>
                <a:tailEnd/>
              </a:ln>
              <a:effectLst/>
            </p:spPr>
            <p:txBody>
              <a:bodyPr wrap="none">
                <a:spAutoFit/>
              </a:bodyPr>
              <a:lstStyle/>
              <a:p>
                <a:pPr algn="l"/>
                <a:r>
                  <a:rPr lang="es-ES" sz="1600" b="1">
                    <a:latin typeface="Arial" charset="0"/>
                  </a:rPr>
                  <a:t>Y</a:t>
                </a:r>
              </a:p>
            </p:txBody>
          </p:sp>
          <p:sp>
            <p:nvSpPr>
              <p:cNvPr id="197673" name="Text Box 41"/>
              <p:cNvSpPr txBox="1">
                <a:spLocks noChangeArrowheads="1"/>
              </p:cNvSpPr>
              <p:nvPr/>
            </p:nvSpPr>
            <p:spPr bwMode="auto">
              <a:xfrm>
                <a:off x="2656" y="1525"/>
                <a:ext cx="194" cy="212"/>
              </a:xfrm>
              <a:prstGeom prst="rect">
                <a:avLst/>
              </a:prstGeom>
              <a:noFill/>
              <a:ln w="9525">
                <a:noFill/>
                <a:miter lim="800000"/>
                <a:headEnd/>
                <a:tailEnd/>
              </a:ln>
              <a:effectLst/>
            </p:spPr>
            <p:txBody>
              <a:bodyPr wrap="none">
                <a:spAutoFit/>
              </a:bodyPr>
              <a:lstStyle/>
              <a:p>
                <a:pPr algn="l"/>
                <a:r>
                  <a:rPr lang="es-ES" sz="1600" b="1">
                    <a:latin typeface="Arial" charset="0"/>
                  </a:rPr>
                  <a:t>Z</a:t>
                </a:r>
              </a:p>
            </p:txBody>
          </p:sp>
          <p:sp>
            <p:nvSpPr>
              <p:cNvPr id="197674" name="Line 42"/>
              <p:cNvSpPr>
                <a:spLocks noChangeAspect="1" noChangeShapeType="1"/>
              </p:cNvSpPr>
              <p:nvPr/>
            </p:nvSpPr>
            <p:spPr bwMode="auto">
              <a:xfrm rot="242709" flipH="1">
                <a:off x="1893" y="2911"/>
                <a:ext cx="1081" cy="821"/>
              </a:xfrm>
              <a:prstGeom prst="line">
                <a:avLst/>
              </a:prstGeom>
              <a:noFill/>
              <a:ln w="9525">
                <a:solidFill>
                  <a:schemeClr val="tx1"/>
                </a:solidFill>
                <a:round/>
                <a:headEnd/>
                <a:tailEnd type="triangle" w="med" len="med"/>
              </a:ln>
              <a:effectLst/>
            </p:spPr>
            <p:txBody>
              <a:bodyPr wrap="none" anchor="ctr"/>
              <a:lstStyle/>
              <a:p>
                <a:endParaRPr lang="es-MX"/>
              </a:p>
            </p:txBody>
          </p:sp>
          <p:sp>
            <p:nvSpPr>
              <p:cNvPr id="197675" name="Text Box 43"/>
              <p:cNvSpPr txBox="1">
                <a:spLocks noChangeArrowheads="1"/>
              </p:cNvSpPr>
              <p:nvPr/>
            </p:nvSpPr>
            <p:spPr bwMode="auto">
              <a:xfrm>
                <a:off x="1723" y="3762"/>
                <a:ext cx="201" cy="212"/>
              </a:xfrm>
              <a:prstGeom prst="rect">
                <a:avLst/>
              </a:prstGeom>
              <a:noFill/>
              <a:ln w="9525">
                <a:noFill/>
                <a:miter lim="800000"/>
                <a:headEnd/>
                <a:tailEnd/>
              </a:ln>
              <a:effectLst/>
            </p:spPr>
            <p:txBody>
              <a:bodyPr wrap="none">
                <a:spAutoFit/>
              </a:bodyPr>
              <a:lstStyle/>
              <a:p>
                <a:pPr algn="l"/>
                <a:r>
                  <a:rPr lang="es-ES" sz="1600" b="1">
                    <a:latin typeface="Arial" charset="0"/>
                  </a:rPr>
                  <a:t>X</a:t>
                </a:r>
              </a:p>
            </p:txBody>
          </p:sp>
        </p:grpSp>
        <p:grpSp>
          <p:nvGrpSpPr>
            <p:cNvPr id="197709" name="Group 77"/>
            <p:cNvGrpSpPr>
              <a:grpSpLocks/>
            </p:cNvGrpSpPr>
            <p:nvPr/>
          </p:nvGrpSpPr>
          <p:grpSpPr bwMode="auto">
            <a:xfrm>
              <a:off x="3107" y="2324"/>
              <a:ext cx="81" cy="182"/>
              <a:chOff x="3107" y="2324"/>
              <a:chExt cx="81" cy="182"/>
            </a:xfrm>
          </p:grpSpPr>
          <p:sp>
            <p:nvSpPr>
              <p:cNvPr id="197676" name="Oval 44"/>
              <p:cNvSpPr>
                <a:spLocks noChangeAspect="1" noChangeArrowheads="1"/>
              </p:cNvSpPr>
              <p:nvPr/>
            </p:nvSpPr>
            <p:spPr bwMode="auto">
              <a:xfrm>
                <a:off x="3130" y="2473"/>
                <a:ext cx="34" cy="33"/>
              </a:xfrm>
              <a:prstGeom prst="ellipse">
                <a:avLst/>
              </a:prstGeom>
              <a:solidFill>
                <a:srgbClr val="0000FF"/>
              </a:solidFill>
              <a:ln w="6350">
                <a:noFill/>
                <a:prstDash val="dash"/>
                <a:round/>
                <a:headEnd/>
                <a:tailEnd/>
              </a:ln>
              <a:effectLst/>
            </p:spPr>
            <p:txBody>
              <a:bodyPr anchor="ctr">
                <a:spAutoFit/>
              </a:bodyPr>
              <a:lstStyle/>
              <a:p>
                <a:endParaRPr lang="es-MX"/>
              </a:p>
            </p:txBody>
          </p:sp>
          <p:sp>
            <p:nvSpPr>
              <p:cNvPr id="197677" name="Text Box 45"/>
              <p:cNvSpPr txBox="1">
                <a:spLocks noChangeArrowheads="1"/>
              </p:cNvSpPr>
              <p:nvPr/>
            </p:nvSpPr>
            <p:spPr bwMode="auto">
              <a:xfrm>
                <a:off x="3107" y="2324"/>
                <a:ext cx="81" cy="134"/>
              </a:xfrm>
              <a:prstGeom prst="rect">
                <a:avLst/>
              </a:prstGeom>
              <a:noFill/>
              <a:ln w="9525">
                <a:noFill/>
                <a:miter lim="800000"/>
                <a:headEnd/>
                <a:tailEnd/>
              </a:ln>
              <a:effectLst/>
            </p:spPr>
            <p:txBody>
              <a:bodyPr wrap="none" lIns="0" tIns="0" rIns="0" bIns="0">
                <a:spAutoFit/>
              </a:bodyPr>
              <a:lstStyle/>
              <a:p>
                <a:pPr algn="l" eaLnBrk="0" hangingPunct="0"/>
                <a:r>
                  <a:rPr lang="es-ES" sz="1400" b="1">
                    <a:solidFill>
                      <a:srgbClr val="0000FF"/>
                    </a:solidFill>
                    <a:latin typeface="Arial" charset="0"/>
                  </a:rPr>
                  <a:t>A</a:t>
                </a:r>
              </a:p>
            </p:txBody>
          </p:sp>
        </p:grpSp>
        <p:sp>
          <p:nvSpPr>
            <p:cNvPr id="197679" name="Line 47"/>
            <p:cNvSpPr>
              <a:spLocks noChangeShapeType="1"/>
            </p:cNvSpPr>
            <p:nvPr/>
          </p:nvSpPr>
          <p:spPr bwMode="auto">
            <a:xfrm rot="-5400000">
              <a:off x="2869" y="2947"/>
              <a:ext cx="0" cy="567"/>
            </a:xfrm>
            <a:prstGeom prst="line">
              <a:avLst/>
            </a:prstGeom>
            <a:noFill/>
            <a:ln w="12700">
              <a:solidFill>
                <a:schemeClr val="accent2"/>
              </a:solidFill>
              <a:prstDash val="dash"/>
              <a:round/>
              <a:headEnd/>
              <a:tailEnd/>
            </a:ln>
            <a:effectLst/>
          </p:spPr>
          <p:txBody>
            <a:bodyPr wrap="none" anchor="ctr"/>
            <a:lstStyle/>
            <a:p>
              <a:endParaRPr lang="es-MX"/>
            </a:p>
          </p:txBody>
        </p:sp>
        <p:sp>
          <p:nvSpPr>
            <p:cNvPr id="197682" name="Line 50"/>
            <p:cNvSpPr>
              <a:spLocks noChangeAspect="1" noChangeShapeType="1"/>
            </p:cNvSpPr>
            <p:nvPr/>
          </p:nvSpPr>
          <p:spPr bwMode="auto">
            <a:xfrm rot="-5217089">
              <a:off x="3199" y="2992"/>
              <a:ext cx="202" cy="286"/>
            </a:xfrm>
            <a:prstGeom prst="line">
              <a:avLst/>
            </a:prstGeom>
            <a:noFill/>
            <a:ln w="12700">
              <a:solidFill>
                <a:schemeClr val="accent2"/>
              </a:solidFill>
              <a:prstDash val="dash"/>
              <a:round/>
              <a:headEnd/>
              <a:tailEnd/>
            </a:ln>
            <a:effectLst/>
          </p:spPr>
          <p:txBody>
            <a:bodyPr wrap="none" anchor="ctr"/>
            <a:lstStyle/>
            <a:p>
              <a:endParaRPr lang="es-MX"/>
            </a:p>
          </p:txBody>
        </p:sp>
        <p:sp>
          <p:nvSpPr>
            <p:cNvPr id="197684" name="Line 52"/>
            <p:cNvSpPr>
              <a:spLocks noChangeAspect="1" noChangeShapeType="1"/>
            </p:cNvSpPr>
            <p:nvPr/>
          </p:nvSpPr>
          <p:spPr bwMode="auto">
            <a:xfrm rot="-5400000">
              <a:off x="2293" y="3164"/>
              <a:ext cx="227" cy="351"/>
            </a:xfrm>
            <a:prstGeom prst="line">
              <a:avLst/>
            </a:prstGeom>
            <a:noFill/>
            <a:ln w="31750">
              <a:solidFill>
                <a:srgbClr val="FF0000"/>
              </a:solidFill>
              <a:round/>
              <a:headEnd/>
              <a:tailEnd/>
            </a:ln>
            <a:effectLst/>
          </p:spPr>
          <p:txBody>
            <a:bodyPr wrap="none" anchor="ctr"/>
            <a:lstStyle/>
            <a:p>
              <a:endParaRPr lang="es-MX"/>
            </a:p>
          </p:txBody>
        </p:sp>
        <p:sp>
          <p:nvSpPr>
            <p:cNvPr id="197685" name="Text Box 53"/>
            <p:cNvSpPr txBox="1">
              <a:spLocks noChangeArrowheads="1"/>
            </p:cNvSpPr>
            <p:nvPr/>
          </p:nvSpPr>
          <p:spPr bwMode="auto">
            <a:xfrm>
              <a:off x="2290" y="3203"/>
              <a:ext cx="62" cy="134"/>
            </a:xfrm>
            <a:prstGeom prst="rect">
              <a:avLst/>
            </a:prstGeom>
            <a:noFill/>
            <a:ln w="9525">
              <a:noFill/>
              <a:miter lim="800000"/>
              <a:headEnd/>
              <a:tailEnd/>
            </a:ln>
            <a:effectLst/>
          </p:spPr>
          <p:txBody>
            <a:bodyPr wrap="none" lIns="0" tIns="0" rIns="0" bIns="0">
              <a:spAutoFit/>
            </a:bodyPr>
            <a:lstStyle/>
            <a:p>
              <a:pPr algn="l" eaLnBrk="0" hangingPunct="0"/>
              <a:r>
                <a:rPr lang="es-ES" sz="1400" b="1">
                  <a:solidFill>
                    <a:srgbClr val="FF0000"/>
                  </a:solidFill>
                  <a:latin typeface="Arial" charset="0"/>
                </a:rPr>
                <a:t>a</a:t>
              </a:r>
              <a:endParaRPr lang="es-ES" sz="1400" b="1">
                <a:solidFill>
                  <a:srgbClr val="0000FF"/>
                </a:solidFill>
                <a:latin typeface="Arial" charset="0"/>
              </a:endParaRPr>
            </a:p>
          </p:txBody>
        </p:sp>
        <p:sp>
          <p:nvSpPr>
            <p:cNvPr id="197686" name="Line 54"/>
            <p:cNvSpPr>
              <a:spLocks noChangeShapeType="1"/>
            </p:cNvSpPr>
            <p:nvPr/>
          </p:nvSpPr>
          <p:spPr bwMode="auto">
            <a:xfrm rot="-5400000">
              <a:off x="3948" y="2538"/>
              <a:ext cx="0" cy="997"/>
            </a:xfrm>
            <a:prstGeom prst="line">
              <a:avLst/>
            </a:prstGeom>
            <a:noFill/>
            <a:ln w="31750">
              <a:solidFill>
                <a:srgbClr val="FF0000"/>
              </a:solidFill>
              <a:round/>
              <a:headEnd/>
              <a:tailEnd/>
            </a:ln>
            <a:effectLst/>
          </p:spPr>
          <p:txBody>
            <a:bodyPr wrap="none" anchor="ctr"/>
            <a:lstStyle/>
            <a:p>
              <a:endParaRPr lang="es-MX"/>
            </a:p>
          </p:txBody>
        </p:sp>
        <p:sp>
          <p:nvSpPr>
            <p:cNvPr id="197687" name="Text Box 55"/>
            <p:cNvSpPr txBox="1">
              <a:spLocks noChangeArrowheads="1"/>
            </p:cNvSpPr>
            <p:nvPr/>
          </p:nvSpPr>
          <p:spPr bwMode="auto">
            <a:xfrm>
              <a:off x="3923" y="2886"/>
              <a:ext cx="68" cy="134"/>
            </a:xfrm>
            <a:prstGeom prst="rect">
              <a:avLst/>
            </a:prstGeom>
            <a:noFill/>
            <a:ln w="9525">
              <a:noFill/>
              <a:miter lim="800000"/>
              <a:headEnd/>
              <a:tailEnd/>
            </a:ln>
            <a:effectLst/>
          </p:spPr>
          <p:txBody>
            <a:bodyPr wrap="none" lIns="0" tIns="0" rIns="0" bIns="0">
              <a:spAutoFit/>
            </a:bodyPr>
            <a:lstStyle/>
            <a:p>
              <a:pPr algn="l" eaLnBrk="0" hangingPunct="0"/>
              <a:r>
                <a:rPr lang="es-ES" sz="1400" b="1">
                  <a:solidFill>
                    <a:srgbClr val="FF0000"/>
                  </a:solidFill>
                  <a:latin typeface="Arial" charset="0"/>
                </a:rPr>
                <a:t>b</a:t>
              </a:r>
              <a:endParaRPr lang="es-ES" sz="1400" b="1">
                <a:solidFill>
                  <a:srgbClr val="0000FF"/>
                </a:solidFill>
                <a:latin typeface="Arial" charset="0"/>
              </a:endParaRPr>
            </a:p>
          </p:txBody>
        </p:sp>
        <p:sp>
          <p:nvSpPr>
            <p:cNvPr id="197689" name="Text Box 57"/>
            <p:cNvSpPr txBox="1">
              <a:spLocks noChangeArrowheads="1"/>
            </p:cNvSpPr>
            <p:nvPr/>
          </p:nvSpPr>
          <p:spPr bwMode="auto">
            <a:xfrm>
              <a:off x="2751" y="2069"/>
              <a:ext cx="62" cy="134"/>
            </a:xfrm>
            <a:prstGeom prst="rect">
              <a:avLst/>
            </a:prstGeom>
            <a:noFill/>
            <a:ln w="9525">
              <a:noFill/>
              <a:miter lim="800000"/>
              <a:headEnd/>
              <a:tailEnd/>
            </a:ln>
            <a:effectLst/>
          </p:spPr>
          <p:txBody>
            <a:bodyPr wrap="none" lIns="0" tIns="0" rIns="0" bIns="0">
              <a:spAutoFit/>
            </a:bodyPr>
            <a:lstStyle/>
            <a:p>
              <a:pPr algn="l" eaLnBrk="0" hangingPunct="0"/>
              <a:r>
                <a:rPr lang="es-ES" sz="1400" b="1">
                  <a:solidFill>
                    <a:srgbClr val="FF0000"/>
                  </a:solidFill>
                  <a:latin typeface="Arial" charset="0"/>
                </a:rPr>
                <a:t>c</a:t>
              </a:r>
              <a:endParaRPr lang="es-ES" sz="1400" b="1">
                <a:solidFill>
                  <a:srgbClr val="0000FF"/>
                </a:solidFill>
                <a:latin typeface="Arial" charset="0"/>
              </a:endParaRPr>
            </a:p>
          </p:txBody>
        </p:sp>
        <p:sp>
          <p:nvSpPr>
            <p:cNvPr id="197694" name="Line 62"/>
            <p:cNvSpPr>
              <a:spLocks noChangeAspect="1" noChangeShapeType="1"/>
            </p:cNvSpPr>
            <p:nvPr/>
          </p:nvSpPr>
          <p:spPr bwMode="auto">
            <a:xfrm rot="5770240" flipH="1">
              <a:off x="2925" y="2242"/>
              <a:ext cx="163" cy="297"/>
            </a:xfrm>
            <a:prstGeom prst="line">
              <a:avLst/>
            </a:prstGeom>
            <a:noFill/>
            <a:ln w="12700">
              <a:solidFill>
                <a:schemeClr val="accent2"/>
              </a:solidFill>
              <a:prstDash val="dash"/>
              <a:round/>
              <a:headEnd/>
              <a:tailEnd/>
            </a:ln>
            <a:effectLst/>
          </p:spPr>
          <p:txBody>
            <a:bodyPr wrap="none" anchor="ctr"/>
            <a:lstStyle/>
            <a:p>
              <a:endParaRPr lang="es-MX"/>
            </a:p>
          </p:txBody>
        </p:sp>
        <p:sp>
          <p:nvSpPr>
            <p:cNvPr id="197697" name="Line 65"/>
            <p:cNvSpPr>
              <a:spLocks noChangeShapeType="1"/>
            </p:cNvSpPr>
            <p:nvPr/>
          </p:nvSpPr>
          <p:spPr bwMode="auto">
            <a:xfrm>
              <a:off x="3148" y="2505"/>
              <a:ext cx="0" cy="726"/>
            </a:xfrm>
            <a:prstGeom prst="line">
              <a:avLst/>
            </a:prstGeom>
            <a:noFill/>
            <a:ln w="12700">
              <a:solidFill>
                <a:schemeClr val="accent2"/>
              </a:solidFill>
              <a:prstDash val="dash"/>
              <a:round/>
              <a:headEnd/>
              <a:tailEnd/>
            </a:ln>
            <a:effectLst/>
          </p:spPr>
          <p:txBody>
            <a:bodyPr wrap="none" anchor="ctr"/>
            <a:lstStyle/>
            <a:p>
              <a:endParaRPr lang="es-MX"/>
            </a:p>
          </p:txBody>
        </p:sp>
        <p:grpSp>
          <p:nvGrpSpPr>
            <p:cNvPr id="197710" name="Group 78"/>
            <p:cNvGrpSpPr>
              <a:grpSpLocks/>
            </p:cNvGrpSpPr>
            <p:nvPr/>
          </p:nvGrpSpPr>
          <p:grpSpPr bwMode="auto">
            <a:xfrm>
              <a:off x="3746" y="2234"/>
              <a:ext cx="81" cy="182"/>
              <a:chOff x="3746" y="2234"/>
              <a:chExt cx="81" cy="182"/>
            </a:xfrm>
          </p:grpSpPr>
          <p:sp>
            <p:nvSpPr>
              <p:cNvPr id="197701" name="Oval 69"/>
              <p:cNvSpPr>
                <a:spLocks noChangeAspect="1" noChangeArrowheads="1"/>
              </p:cNvSpPr>
              <p:nvPr/>
            </p:nvSpPr>
            <p:spPr bwMode="auto">
              <a:xfrm>
                <a:off x="3769" y="2383"/>
                <a:ext cx="34" cy="33"/>
              </a:xfrm>
              <a:prstGeom prst="ellipse">
                <a:avLst/>
              </a:prstGeom>
              <a:solidFill>
                <a:srgbClr val="0000FF"/>
              </a:solidFill>
              <a:ln w="6350">
                <a:noFill/>
                <a:prstDash val="dash"/>
                <a:round/>
                <a:headEnd/>
                <a:tailEnd/>
              </a:ln>
              <a:effectLst/>
            </p:spPr>
            <p:txBody>
              <a:bodyPr anchor="ctr">
                <a:spAutoFit/>
              </a:bodyPr>
              <a:lstStyle/>
              <a:p>
                <a:endParaRPr lang="es-MX"/>
              </a:p>
            </p:txBody>
          </p:sp>
          <p:sp>
            <p:nvSpPr>
              <p:cNvPr id="197702" name="Text Box 70"/>
              <p:cNvSpPr txBox="1">
                <a:spLocks noChangeArrowheads="1"/>
              </p:cNvSpPr>
              <p:nvPr/>
            </p:nvSpPr>
            <p:spPr bwMode="auto">
              <a:xfrm>
                <a:off x="3746" y="2234"/>
                <a:ext cx="81" cy="134"/>
              </a:xfrm>
              <a:prstGeom prst="rect">
                <a:avLst/>
              </a:prstGeom>
              <a:noFill/>
              <a:ln w="9525">
                <a:noFill/>
                <a:miter lim="800000"/>
                <a:headEnd/>
                <a:tailEnd/>
              </a:ln>
              <a:effectLst/>
            </p:spPr>
            <p:txBody>
              <a:bodyPr wrap="none" lIns="0" tIns="0" rIns="0" bIns="0">
                <a:spAutoFit/>
              </a:bodyPr>
              <a:lstStyle/>
              <a:p>
                <a:pPr algn="l" eaLnBrk="0" hangingPunct="0"/>
                <a:r>
                  <a:rPr lang="es-ES" sz="1400" b="1">
                    <a:solidFill>
                      <a:srgbClr val="0000FF"/>
                    </a:solidFill>
                    <a:latin typeface="Arial" charset="0"/>
                  </a:rPr>
                  <a:t>B</a:t>
                </a:r>
              </a:p>
            </p:txBody>
          </p:sp>
        </p:grpSp>
        <p:sp>
          <p:nvSpPr>
            <p:cNvPr id="197703" name="Line 71"/>
            <p:cNvSpPr>
              <a:spLocks noChangeShapeType="1"/>
            </p:cNvSpPr>
            <p:nvPr/>
          </p:nvSpPr>
          <p:spPr bwMode="auto">
            <a:xfrm rot="-5400000">
              <a:off x="3005" y="2676"/>
              <a:ext cx="0" cy="1564"/>
            </a:xfrm>
            <a:prstGeom prst="line">
              <a:avLst/>
            </a:prstGeom>
            <a:noFill/>
            <a:ln w="12700">
              <a:solidFill>
                <a:schemeClr val="accent2"/>
              </a:solidFill>
              <a:prstDash val="dash"/>
              <a:round/>
              <a:headEnd/>
              <a:tailEnd/>
            </a:ln>
            <a:effectLst/>
          </p:spPr>
          <p:txBody>
            <a:bodyPr wrap="none" anchor="ctr"/>
            <a:lstStyle/>
            <a:p>
              <a:endParaRPr lang="es-MX"/>
            </a:p>
          </p:txBody>
        </p:sp>
        <p:sp>
          <p:nvSpPr>
            <p:cNvPr id="197704" name="Line 72"/>
            <p:cNvSpPr>
              <a:spLocks noChangeAspect="1" noChangeShapeType="1"/>
            </p:cNvSpPr>
            <p:nvPr/>
          </p:nvSpPr>
          <p:spPr bwMode="auto">
            <a:xfrm rot="16383027">
              <a:off x="3899" y="2933"/>
              <a:ext cx="444" cy="629"/>
            </a:xfrm>
            <a:prstGeom prst="line">
              <a:avLst/>
            </a:prstGeom>
            <a:noFill/>
            <a:ln w="12700">
              <a:solidFill>
                <a:schemeClr val="accent2"/>
              </a:solidFill>
              <a:prstDash val="dash"/>
              <a:round/>
              <a:headEnd/>
              <a:tailEnd/>
            </a:ln>
            <a:effectLst/>
          </p:spPr>
          <p:txBody>
            <a:bodyPr wrap="none" anchor="ctr"/>
            <a:lstStyle/>
            <a:p>
              <a:endParaRPr lang="es-MX"/>
            </a:p>
          </p:txBody>
        </p:sp>
        <p:sp>
          <p:nvSpPr>
            <p:cNvPr id="197705" name="Line 73"/>
            <p:cNvSpPr>
              <a:spLocks noChangeAspect="1" noChangeShapeType="1"/>
            </p:cNvSpPr>
            <p:nvPr/>
          </p:nvSpPr>
          <p:spPr bwMode="auto">
            <a:xfrm rot="5153175" flipH="1">
              <a:off x="3084" y="1750"/>
              <a:ext cx="472" cy="861"/>
            </a:xfrm>
            <a:prstGeom prst="line">
              <a:avLst/>
            </a:prstGeom>
            <a:noFill/>
            <a:ln w="12700">
              <a:solidFill>
                <a:schemeClr val="accent2"/>
              </a:solidFill>
              <a:prstDash val="dash"/>
              <a:round/>
              <a:headEnd/>
              <a:tailEnd/>
            </a:ln>
            <a:effectLst/>
          </p:spPr>
          <p:txBody>
            <a:bodyPr wrap="none" anchor="ctr"/>
            <a:lstStyle/>
            <a:p>
              <a:endParaRPr lang="es-MX"/>
            </a:p>
          </p:txBody>
        </p:sp>
        <p:sp>
          <p:nvSpPr>
            <p:cNvPr id="197706" name="Line 74"/>
            <p:cNvSpPr>
              <a:spLocks noChangeShapeType="1"/>
            </p:cNvSpPr>
            <p:nvPr/>
          </p:nvSpPr>
          <p:spPr bwMode="auto">
            <a:xfrm>
              <a:off x="3787" y="2415"/>
              <a:ext cx="0" cy="1043"/>
            </a:xfrm>
            <a:prstGeom prst="line">
              <a:avLst/>
            </a:prstGeom>
            <a:noFill/>
            <a:ln w="12700">
              <a:solidFill>
                <a:schemeClr val="accent2"/>
              </a:solidFill>
              <a:prstDash val="dash"/>
              <a:round/>
              <a:headEnd/>
              <a:tailEnd/>
            </a:ln>
            <a:effectLst/>
          </p:spPr>
          <p:txBody>
            <a:bodyPr wrap="none" anchor="ctr"/>
            <a:lstStyle/>
            <a:p>
              <a:endParaRPr lang="es-MX"/>
            </a:p>
          </p:txBody>
        </p:sp>
        <p:sp>
          <p:nvSpPr>
            <p:cNvPr id="197707" name="Line 75"/>
            <p:cNvSpPr>
              <a:spLocks noChangeShapeType="1"/>
            </p:cNvSpPr>
            <p:nvPr/>
          </p:nvSpPr>
          <p:spPr bwMode="auto">
            <a:xfrm rot="-5400000">
              <a:off x="3416" y="2126"/>
              <a:ext cx="87" cy="639"/>
            </a:xfrm>
            <a:prstGeom prst="line">
              <a:avLst/>
            </a:prstGeom>
            <a:noFill/>
            <a:ln w="15875">
              <a:solidFill>
                <a:srgbClr val="FF0000"/>
              </a:solidFill>
              <a:round/>
              <a:headEnd/>
              <a:tailEnd type="stealth" w="lg" len="lg"/>
            </a:ln>
            <a:effectLst/>
          </p:spPr>
          <p:txBody>
            <a:bodyPr wrap="none" anchor="ctr"/>
            <a:lstStyle/>
            <a:p>
              <a:endParaRPr lang="es-MX"/>
            </a:p>
          </p:txBody>
        </p:sp>
        <p:sp>
          <p:nvSpPr>
            <p:cNvPr id="197688" name="Line 56"/>
            <p:cNvSpPr>
              <a:spLocks noChangeShapeType="1"/>
            </p:cNvSpPr>
            <p:nvPr/>
          </p:nvSpPr>
          <p:spPr bwMode="auto">
            <a:xfrm rot="-10800000">
              <a:off x="2871" y="1979"/>
              <a:ext cx="0" cy="317"/>
            </a:xfrm>
            <a:prstGeom prst="line">
              <a:avLst/>
            </a:prstGeom>
            <a:noFill/>
            <a:ln w="31750">
              <a:solidFill>
                <a:srgbClr val="FF0000"/>
              </a:solidFill>
              <a:round/>
              <a:headEnd/>
              <a:tailEnd/>
            </a:ln>
            <a:effectLst/>
          </p:spPr>
          <p:txBody>
            <a:bodyPr wrap="none" anchor="ctr"/>
            <a:lstStyle/>
            <a:p>
              <a:endParaRPr lang="es-MX"/>
            </a:p>
          </p:txBody>
        </p:sp>
      </p:grpSp>
      <p:grpSp>
        <p:nvGrpSpPr>
          <p:cNvPr id="197718" name="Group 86"/>
          <p:cNvGrpSpPr>
            <a:grpSpLocks/>
          </p:cNvGrpSpPr>
          <p:nvPr/>
        </p:nvGrpSpPr>
        <p:grpSpPr bwMode="auto">
          <a:xfrm>
            <a:off x="6851650" y="2997200"/>
            <a:ext cx="1103313" cy="212725"/>
            <a:chOff x="4316" y="1888"/>
            <a:chExt cx="695" cy="134"/>
          </a:xfrm>
        </p:grpSpPr>
        <p:sp>
          <p:nvSpPr>
            <p:cNvPr id="197714" name="Text Box 82"/>
            <p:cNvSpPr txBox="1">
              <a:spLocks noChangeArrowheads="1"/>
            </p:cNvSpPr>
            <p:nvPr/>
          </p:nvSpPr>
          <p:spPr bwMode="auto">
            <a:xfrm>
              <a:off x="4332" y="1888"/>
              <a:ext cx="679" cy="134"/>
            </a:xfrm>
            <a:prstGeom prst="rect">
              <a:avLst/>
            </a:prstGeom>
            <a:noFill/>
            <a:ln w="9525">
              <a:noFill/>
              <a:miter lim="800000"/>
              <a:headEnd/>
              <a:tailEnd/>
            </a:ln>
            <a:effectLst/>
          </p:spPr>
          <p:txBody>
            <a:bodyPr wrap="none" lIns="0" tIns="0" rIns="0" bIns="0">
              <a:spAutoFit/>
            </a:bodyPr>
            <a:lstStyle/>
            <a:p>
              <a:pPr algn="l" eaLnBrk="0" hangingPunct="0"/>
              <a:r>
                <a:rPr lang="es-ES" sz="1400" b="1">
                  <a:solidFill>
                    <a:srgbClr val="0000FF"/>
                  </a:solidFill>
                  <a:latin typeface="Arial" charset="0"/>
                </a:rPr>
                <a:t>AB = (a, b, c)</a:t>
              </a:r>
            </a:p>
          </p:txBody>
        </p:sp>
        <p:sp>
          <p:nvSpPr>
            <p:cNvPr id="197717" name="Line 85"/>
            <p:cNvSpPr>
              <a:spLocks noChangeShapeType="1"/>
            </p:cNvSpPr>
            <p:nvPr/>
          </p:nvSpPr>
          <p:spPr bwMode="auto">
            <a:xfrm>
              <a:off x="4316" y="1888"/>
              <a:ext cx="181" cy="0"/>
            </a:xfrm>
            <a:prstGeom prst="line">
              <a:avLst/>
            </a:prstGeom>
            <a:noFill/>
            <a:ln w="9525">
              <a:solidFill>
                <a:schemeClr val="accent2"/>
              </a:solidFill>
              <a:round/>
              <a:headEnd/>
              <a:tailEnd/>
            </a:ln>
            <a:effectLst/>
          </p:spPr>
          <p:txBody>
            <a:bodyPr wrap="none"/>
            <a:lstStyle/>
            <a:p>
              <a:endParaRPr lang="es-MX"/>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97635"/>
                                        </p:tgtEl>
                                        <p:attrNameLst>
                                          <p:attrName>style.visibility</p:attrName>
                                        </p:attrNameLst>
                                      </p:cBhvr>
                                      <p:to>
                                        <p:strVal val="visible"/>
                                      </p:to>
                                    </p:set>
                                    <p:animEffect transition="in" filter="strips(downRight)">
                                      <p:cBhvr>
                                        <p:cTn id="7" dur="500"/>
                                        <p:tgtEl>
                                          <p:spTgt spid="19763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97715"/>
                                        </p:tgtEl>
                                        <p:attrNameLst>
                                          <p:attrName>style.visibility</p:attrName>
                                        </p:attrNameLst>
                                      </p:cBhvr>
                                      <p:to>
                                        <p:strVal val="visible"/>
                                      </p:to>
                                    </p:set>
                                    <p:animEffect transition="in" filter="fade">
                                      <p:cBhvr>
                                        <p:cTn id="12" dur="500"/>
                                        <p:tgtEl>
                                          <p:spTgt spid="19771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97718"/>
                                        </p:tgtEl>
                                        <p:attrNameLst>
                                          <p:attrName>style.visibility</p:attrName>
                                        </p:attrNameLst>
                                      </p:cBhvr>
                                      <p:to>
                                        <p:strVal val="visible"/>
                                      </p:to>
                                    </p:set>
                                    <p:animEffect transition="in" filter="fade">
                                      <p:cBhvr>
                                        <p:cTn id="17" dur="500"/>
                                        <p:tgtEl>
                                          <p:spTgt spid="1977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763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3" name="Text Box 3"/>
          <p:cNvSpPr txBox="1">
            <a:spLocks noChangeArrowheads="1"/>
          </p:cNvSpPr>
          <p:nvPr/>
        </p:nvSpPr>
        <p:spPr bwMode="auto">
          <a:xfrm>
            <a:off x="457200" y="1416050"/>
            <a:ext cx="8229600" cy="915988"/>
          </a:xfrm>
          <a:prstGeom prst="rect">
            <a:avLst/>
          </a:prstGeom>
          <a:noFill/>
          <a:ln w="9525">
            <a:noFill/>
            <a:miter lim="800000"/>
            <a:headEnd/>
            <a:tailEnd/>
          </a:ln>
          <a:effectLst/>
        </p:spPr>
        <p:txBody>
          <a:bodyPr>
            <a:spAutoFit/>
            <a:flatTx/>
          </a:bodyPr>
          <a:lstStyle/>
          <a:p>
            <a:r>
              <a:rPr lang="es-ES_tradnl" sz="1800">
                <a:solidFill>
                  <a:schemeClr val="folHlink"/>
                </a:solidFill>
                <a:latin typeface="Arial" charset="0"/>
                <a:cs typeface="Times New Roman" pitchFamily="18" charset="0"/>
              </a:rPr>
              <a:t>Un vector de posición es aquel que tiene como punto inicial, el origen de coordenadas y como punto final un punto cualquiera del sistema; tal que, las coordenadas del punto serán las componentes escalares del vector. </a:t>
            </a:r>
            <a:endParaRPr lang="es-ES" sz="1800">
              <a:solidFill>
                <a:schemeClr val="folHlink"/>
              </a:solidFill>
              <a:latin typeface="Arial" charset="0"/>
              <a:cs typeface="Times New Roman" pitchFamily="18" charset="0"/>
            </a:endParaRPr>
          </a:p>
        </p:txBody>
      </p:sp>
      <p:grpSp>
        <p:nvGrpSpPr>
          <p:cNvPr id="199752" name="Group 72"/>
          <p:cNvGrpSpPr>
            <a:grpSpLocks/>
          </p:cNvGrpSpPr>
          <p:nvPr/>
        </p:nvGrpSpPr>
        <p:grpSpPr bwMode="auto">
          <a:xfrm>
            <a:off x="3186113" y="2457450"/>
            <a:ext cx="3473450" cy="3360738"/>
            <a:chOff x="2007" y="1434"/>
            <a:chExt cx="2188" cy="2117"/>
          </a:xfrm>
        </p:grpSpPr>
        <p:sp>
          <p:nvSpPr>
            <p:cNvPr id="199731" name="Line 51"/>
            <p:cNvSpPr>
              <a:spLocks noChangeShapeType="1"/>
            </p:cNvSpPr>
            <p:nvPr/>
          </p:nvSpPr>
          <p:spPr bwMode="auto">
            <a:xfrm>
              <a:off x="2660" y="2861"/>
              <a:ext cx="1535" cy="0"/>
            </a:xfrm>
            <a:prstGeom prst="line">
              <a:avLst/>
            </a:prstGeom>
            <a:noFill/>
            <a:ln w="9525">
              <a:solidFill>
                <a:schemeClr val="tx1"/>
              </a:solidFill>
              <a:round/>
              <a:headEnd/>
              <a:tailEnd type="triangle" w="med" len="med"/>
            </a:ln>
            <a:effectLst/>
          </p:spPr>
          <p:txBody>
            <a:bodyPr wrap="none"/>
            <a:lstStyle/>
            <a:p>
              <a:endParaRPr lang="es-MX"/>
            </a:p>
          </p:txBody>
        </p:sp>
        <p:sp>
          <p:nvSpPr>
            <p:cNvPr id="199732" name="Line 52"/>
            <p:cNvSpPr>
              <a:spLocks noChangeShapeType="1"/>
            </p:cNvSpPr>
            <p:nvPr/>
          </p:nvSpPr>
          <p:spPr bwMode="auto">
            <a:xfrm flipV="1">
              <a:off x="2873" y="1434"/>
              <a:ext cx="0" cy="1591"/>
            </a:xfrm>
            <a:prstGeom prst="line">
              <a:avLst/>
            </a:prstGeom>
            <a:noFill/>
            <a:ln w="9525">
              <a:solidFill>
                <a:schemeClr val="tx1"/>
              </a:solidFill>
              <a:round/>
              <a:headEnd/>
              <a:tailEnd type="triangle" w="med" len="med"/>
            </a:ln>
            <a:effectLst/>
          </p:spPr>
          <p:txBody>
            <a:bodyPr wrap="none"/>
            <a:lstStyle/>
            <a:p>
              <a:endParaRPr lang="es-MX"/>
            </a:p>
          </p:txBody>
        </p:sp>
        <p:sp>
          <p:nvSpPr>
            <p:cNvPr id="199733" name="Text Box 53"/>
            <p:cNvSpPr txBox="1">
              <a:spLocks noChangeArrowheads="1"/>
            </p:cNvSpPr>
            <p:nvPr/>
          </p:nvSpPr>
          <p:spPr bwMode="auto">
            <a:xfrm>
              <a:off x="3955" y="2870"/>
              <a:ext cx="201" cy="212"/>
            </a:xfrm>
            <a:prstGeom prst="rect">
              <a:avLst/>
            </a:prstGeom>
            <a:noFill/>
            <a:ln w="9525">
              <a:noFill/>
              <a:miter lim="800000"/>
              <a:headEnd/>
              <a:tailEnd/>
            </a:ln>
            <a:effectLst/>
          </p:spPr>
          <p:txBody>
            <a:bodyPr wrap="none">
              <a:spAutoFit/>
            </a:bodyPr>
            <a:lstStyle/>
            <a:p>
              <a:pPr algn="l"/>
              <a:r>
                <a:rPr lang="es-ES" sz="1600" b="1">
                  <a:latin typeface="Arial" charset="0"/>
                </a:rPr>
                <a:t>Y</a:t>
              </a:r>
            </a:p>
          </p:txBody>
        </p:sp>
        <p:sp>
          <p:nvSpPr>
            <p:cNvPr id="199734" name="Text Box 54"/>
            <p:cNvSpPr txBox="1">
              <a:spLocks noChangeArrowheads="1"/>
            </p:cNvSpPr>
            <p:nvPr/>
          </p:nvSpPr>
          <p:spPr bwMode="auto">
            <a:xfrm>
              <a:off x="2656" y="1465"/>
              <a:ext cx="194" cy="212"/>
            </a:xfrm>
            <a:prstGeom prst="rect">
              <a:avLst/>
            </a:prstGeom>
            <a:noFill/>
            <a:ln w="9525">
              <a:noFill/>
              <a:miter lim="800000"/>
              <a:headEnd/>
              <a:tailEnd/>
            </a:ln>
            <a:effectLst/>
          </p:spPr>
          <p:txBody>
            <a:bodyPr wrap="none">
              <a:spAutoFit/>
            </a:bodyPr>
            <a:lstStyle/>
            <a:p>
              <a:pPr algn="l"/>
              <a:r>
                <a:rPr lang="es-ES" sz="1600" b="1">
                  <a:latin typeface="Arial" charset="0"/>
                </a:rPr>
                <a:t>Z</a:t>
              </a:r>
            </a:p>
          </p:txBody>
        </p:sp>
        <p:sp>
          <p:nvSpPr>
            <p:cNvPr id="199735" name="Line 55"/>
            <p:cNvSpPr>
              <a:spLocks noChangeAspect="1" noChangeShapeType="1"/>
            </p:cNvSpPr>
            <p:nvPr/>
          </p:nvSpPr>
          <p:spPr bwMode="auto">
            <a:xfrm flipH="1">
              <a:off x="2007" y="2766"/>
              <a:ext cx="1022" cy="662"/>
            </a:xfrm>
            <a:prstGeom prst="line">
              <a:avLst/>
            </a:prstGeom>
            <a:noFill/>
            <a:ln w="9525">
              <a:solidFill>
                <a:schemeClr val="tx1"/>
              </a:solidFill>
              <a:round/>
              <a:headEnd/>
              <a:tailEnd type="triangle" w="med" len="med"/>
            </a:ln>
            <a:effectLst/>
          </p:spPr>
          <p:txBody>
            <a:bodyPr wrap="none" anchor="ctr"/>
            <a:lstStyle/>
            <a:p>
              <a:endParaRPr lang="es-MX"/>
            </a:p>
          </p:txBody>
        </p:sp>
        <p:sp>
          <p:nvSpPr>
            <p:cNvPr id="199736" name="Text Box 56"/>
            <p:cNvSpPr txBox="1">
              <a:spLocks noChangeArrowheads="1"/>
            </p:cNvSpPr>
            <p:nvPr/>
          </p:nvSpPr>
          <p:spPr bwMode="auto">
            <a:xfrm>
              <a:off x="2109" y="3339"/>
              <a:ext cx="201" cy="212"/>
            </a:xfrm>
            <a:prstGeom prst="rect">
              <a:avLst/>
            </a:prstGeom>
            <a:noFill/>
            <a:ln w="9525">
              <a:noFill/>
              <a:miter lim="800000"/>
              <a:headEnd/>
              <a:tailEnd/>
            </a:ln>
            <a:effectLst/>
          </p:spPr>
          <p:txBody>
            <a:bodyPr wrap="none">
              <a:spAutoFit/>
            </a:bodyPr>
            <a:lstStyle/>
            <a:p>
              <a:pPr algn="l"/>
              <a:r>
                <a:rPr lang="es-ES" sz="1600" b="1">
                  <a:latin typeface="Arial" charset="0"/>
                </a:rPr>
                <a:t>X</a:t>
              </a:r>
            </a:p>
          </p:txBody>
        </p:sp>
        <p:sp>
          <p:nvSpPr>
            <p:cNvPr id="199737" name="Oval 57"/>
            <p:cNvSpPr>
              <a:spLocks noChangeAspect="1" noChangeArrowheads="1"/>
            </p:cNvSpPr>
            <p:nvPr/>
          </p:nvSpPr>
          <p:spPr bwMode="auto">
            <a:xfrm>
              <a:off x="3382" y="2011"/>
              <a:ext cx="34" cy="33"/>
            </a:xfrm>
            <a:prstGeom prst="ellipse">
              <a:avLst/>
            </a:prstGeom>
            <a:solidFill>
              <a:srgbClr val="0000FF"/>
            </a:solidFill>
            <a:ln w="6350">
              <a:noFill/>
              <a:prstDash val="dash"/>
              <a:round/>
              <a:headEnd/>
              <a:tailEnd/>
            </a:ln>
            <a:effectLst/>
          </p:spPr>
          <p:txBody>
            <a:bodyPr anchor="ctr">
              <a:spAutoFit/>
            </a:bodyPr>
            <a:lstStyle/>
            <a:p>
              <a:endParaRPr lang="es-MX"/>
            </a:p>
          </p:txBody>
        </p:sp>
        <p:sp>
          <p:nvSpPr>
            <p:cNvPr id="199738" name="Text Box 58"/>
            <p:cNvSpPr txBox="1">
              <a:spLocks noChangeArrowheads="1"/>
            </p:cNvSpPr>
            <p:nvPr/>
          </p:nvSpPr>
          <p:spPr bwMode="auto">
            <a:xfrm>
              <a:off x="3380" y="1792"/>
              <a:ext cx="501" cy="230"/>
            </a:xfrm>
            <a:prstGeom prst="rect">
              <a:avLst/>
            </a:prstGeom>
            <a:noFill/>
            <a:ln w="9525">
              <a:noFill/>
              <a:miter lim="800000"/>
              <a:headEnd/>
              <a:tailEnd/>
            </a:ln>
            <a:effectLst/>
          </p:spPr>
          <p:txBody>
            <a:bodyPr wrap="none" lIns="0" tIns="0" rIns="0" bIns="0">
              <a:spAutoFit/>
            </a:bodyPr>
            <a:lstStyle/>
            <a:p>
              <a:pPr algn="l" eaLnBrk="0" hangingPunct="0"/>
              <a:r>
                <a:rPr lang="es-ES" sz="1400" b="1">
                  <a:solidFill>
                    <a:srgbClr val="0000FF"/>
                  </a:solidFill>
                  <a:latin typeface="Arial" charset="0"/>
                </a:rPr>
                <a:t>P (</a:t>
              </a:r>
              <a:r>
                <a:rPr lang="es-ES" sz="1400" b="1">
                  <a:solidFill>
                    <a:srgbClr val="FF0000"/>
                  </a:solidFill>
                  <a:latin typeface="Arial" charset="0"/>
                </a:rPr>
                <a:t>x</a:t>
              </a:r>
              <a:r>
                <a:rPr lang="es-ES" sz="1400" b="1">
                  <a:solidFill>
                    <a:srgbClr val="0000FF"/>
                  </a:solidFill>
                  <a:latin typeface="Arial" charset="0"/>
                </a:rPr>
                <a:t>, </a:t>
              </a:r>
              <a:r>
                <a:rPr lang="es-ES" sz="1400" b="1">
                  <a:solidFill>
                    <a:srgbClr val="FF0000"/>
                  </a:solidFill>
                  <a:latin typeface="Arial" charset="0"/>
                </a:rPr>
                <a:t>y</a:t>
              </a:r>
              <a:r>
                <a:rPr lang="es-ES" sz="1400" b="1">
                  <a:solidFill>
                    <a:srgbClr val="0000FF"/>
                  </a:solidFill>
                  <a:latin typeface="Arial" charset="0"/>
                </a:rPr>
                <a:t>,</a:t>
              </a:r>
              <a:r>
                <a:rPr lang="es-ES" b="1">
                  <a:solidFill>
                    <a:srgbClr val="0000FF"/>
                  </a:solidFill>
                </a:rPr>
                <a:t> </a:t>
              </a:r>
              <a:r>
                <a:rPr lang="es-ES" sz="1400" b="1">
                  <a:solidFill>
                    <a:srgbClr val="FF0000"/>
                  </a:solidFill>
                  <a:latin typeface="Arial" charset="0"/>
                </a:rPr>
                <a:t>z</a:t>
              </a:r>
              <a:r>
                <a:rPr lang="es-ES" sz="1400" b="1">
                  <a:solidFill>
                    <a:srgbClr val="0000FF"/>
                  </a:solidFill>
                  <a:latin typeface="Arial" charset="0"/>
                </a:rPr>
                <a:t>)</a:t>
              </a:r>
            </a:p>
          </p:txBody>
        </p:sp>
        <p:sp>
          <p:nvSpPr>
            <p:cNvPr id="199739" name="Line 59"/>
            <p:cNvSpPr>
              <a:spLocks noChangeShapeType="1"/>
            </p:cNvSpPr>
            <p:nvPr/>
          </p:nvSpPr>
          <p:spPr bwMode="auto">
            <a:xfrm>
              <a:off x="3400" y="2024"/>
              <a:ext cx="0" cy="1134"/>
            </a:xfrm>
            <a:prstGeom prst="line">
              <a:avLst/>
            </a:prstGeom>
            <a:noFill/>
            <a:ln w="19050">
              <a:solidFill>
                <a:schemeClr val="accent2"/>
              </a:solidFill>
              <a:prstDash val="dash"/>
              <a:round/>
              <a:headEnd/>
              <a:tailEnd/>
            </a:ln>
            <a:effectLst/>
          </p:spPr>
          <p:txBody>
            <a:bodyPr wrap="none" anchor="ctr"/>
            <a:lstStyle/>
            <a:p>
              <a:endParaRPr lang="es-MX"/>
            </a:p>
          </p:txBody>
        </p:sp>
        <p:sp>
          <p:nvSpPr>
            <p:cNvPr id="199740" name="Line 60"/>
            <p:cNvSpPr>
              <a:spLocks noChangeShapeType="1"/>
            </p:cNvSpPr>
            <p:nvPr/>
          </p:nvSpPr>
          <p:spPr bwMode="auto">
            <a:xfrm rot="-5400000">
              <a:off x="2926" y="2654"/>
              <a:ext cx="0" cy="997"/>
            </a:xfrm>
            <a:prstGeom prst="line">
              <a:avLst/>
            </a:prstGeom>
            <a:noFill/>
            <a:ln w="19050">
              <a:solidFill>
                <a:schemeClr val="accent2"/>
              </a:solidFill>
              <a:prstDash val="dash"/>
              <a:round/>
              <a:headEnd/>
              <a:tailEnd/>
            </a:ln>
            <a:effectLst/>
          </p:spPr>
          <p:txBody>
            <a:bodyPr wrap="none" anchor="ctr"/>
            <a:lstStyle/>
            <a:p>
              <a:endParaRPr lang="es-MX"/>
            </a:p>
          </p:txBody>
        </p:sp>
        <p:sp>
          <p:nvSpPr>
            <p:cNvPr id="199741" name="Oval 61"/>
            <p:cNvSpPr>
              <a:spLocks noChangeAspect="1" noChangeArrowheads="1"/>
            </p:cNvSpPr>
            <p:nvPr/>
          </p:nvSpPr>
          <p:spPr bwMode="auto">
            <a:xfrm>
              <a:off x="3382" y="3133"/>
              <a:ext cx="34" cy="33"/>
            </a:xfrm>
            <a:prstGeom prst="ellipse">
              <a:avLst/>
            </a:prstGeom>
            <a:solidFill>
              <a:srgbClr val="0000FF"/>
            </a:solidFill>
            <a:ln w="6350">
              <a:noFill/>
              <a:prstDash val="dash"/>
              <a:round/>
              <a:headEnd/>
              <a:tailEnd/>
            </a:ln>
            <a:effectLst/>
          </p:spPr>
          <p:txBody>
            <a:bodyPr anchor="ctr">
              <a:spAutoFit/>
            </a:bodyPr>
            <a:lstStyle/>
            <a:p>
              <a:endParaRPr lang="es-MX"/>
            </a:p>
          </p:txBody>
        </p:sp>
        <p:sp>
          <p:nvSpPr>
            <p:cNvPr id="199743" name="Line 63"/>
            <p:cNvSpPr>
              <a:spLocks noChangeShapeType="1"/>
            </p:cNvSpPr>
            <p:nvPr/>
          </p:nvSpPr>
          <p:spPr bwMode="auto">
            <a:xfrm rot="-5400000">
              <a:off x="3489" y="2787"/>
              <a:ext cx="284" cy="439"/>
            </a:xfrm>
            <a:prstGeom prst="line">
              <a:avLst/>
            </a:prstGeom>
            <a:noFill/>
            <a:ln w="19050">
              <a:solidFill>
                <a:schemeClr val="accent2"/>
              </a:solidFill>
              <a:prstDash val="dash"/>
              <a:round/>
              <a:headEnd/>
              <a:tailEnd/>
            </a:ln>
            <a:effectLst/>
          </p:spPr>
          <p:txBody>
            <a:bodyPr wrap="none" anchor="ctr"/>
            <a:lstStyle/>
            <a:p>
              <a:endParaRPr lang="es-MX"/>
            </a:p>
          </p:txBody>
        </p:sp>
        <p:sp>
          <p:nvSpPr>
            <p:cNvPr id="199744" name="Line 64"/>
            <p:cNvSpPr>
              <a:spLocks noChangeShapeType="1"/>
            </p:cNvSpPr>
            <p:nvPr/>
          </p:nvSpPr>
          <p:spPr bwMode="auto">
            <a:xfrm rot="5400000" flipH="1">
              <a:off x="2993" y="1619"/>
              <a:ext cx="283" cy="515"/>
            </a:xfrm>
            <a:prstGeom prst="line">
              <a:avLst/>
            </a:prstGeom>
            <a:noFill/>
            <a:ln w="19050">
              <a:solidFill>
                <a:schemeClr val="accent2"/>
              </a:solidFill>
              <a:prstDash val="dash"/>
              <a:round/>
              <a:headEnd/>
              <a:tailEnd/>
            </a:ln>
            <a:effectLst/>
          </p:spPr>
          <p:txBody>
            <a:bodyPr wrap="none" anchor="ctr"/>
            <a:lstStyle/>
            <a:p>
              <a:endParaRPr lang="es-MX"/>
            </a:p>
          </p:txBody>
        </p:sp>
        <p:sp>
          <p:nvSpPr>
            <p:cNvPr id="199745" name="Line 65"/>
            <p:cNvSpPr>
              <a:spLocks noChangeShapeType="1"/>
            </p:cNvSpPr>
            <p:nvPr/>
          </p:nvSpPr>
          <p:spPr bwMode="auto">
            <a:xfrm rot="-5400000">
              <a:off x="2508" y="2787"/>
              <a:ext cx="284" cy="439"/>
            </a:xfrm>
            <a:prstGeom prst="line">
              <a:avLst/>
            </a:prstGeom>
            <a:noFill/>
            <a:ln w="25400">
              <a:solidFill>
                <a:srgbClr val="FF0000"/>
              </a:solidFill>
              <a:round/>
              <a:headEnd/>
              <a:tailEnd/>
            </a:ln>
            <a:effectLst/>
          </p:spPr>
          <p:txBody>
            <a:bodyPr wrap="none" anchor="ctr"/>
            <a:lstStyle/>
            <a:p>
              <a:endParaRPr lang="es-MX"/>
            </a:p>
          </p:txBody>
        </p:sp>
        <p:sp>
          <p:nvSpPr>
            <p:cNvPr id="199746" name="Text Box 66"/>
            <p:cNvSpPr txBox="1">
              <a:spLocks noChangeArrowheads="1"/>
            </p:cNvSpPr>
            <p:nvPr/>
          </p:nvSpPr>
          <p:spPr bwMode="auto">
            <a:xfrm>
              <a:off x="2538" y="2910"/>
              <a:ext cx="62" cy="134"/>
            </a:xfrm>
            <a:prstGeom prst="rect">
              <a:avLst/>
            </a:prstGeom>
            <a:noFill/>
            <a:ln w="9525">
              <a:noFill/>
              <a:miter lim="800000"/>
              <a:headEnd/>
              <a:tailEnd/>
            </a:ln>
            <a:effectLst/>
          </p:spPr>
          <p:txBody>
            <a:bodyPr wrap="none" lIns="0" tIns="0" rIns="0" bIns="0">
              <a:spAutoFit/>
            </a:bodyPr>
            <a:lstStyle/>
            <a:p>
              <a:pPr algn="l" eaLnBrk="0" hangingPunct="0"/>
              <a:r>
                <a:rPr lang="es-ES" sz="1400" b="1">
                  <a:solidFill>
                    <a:srgbClr val="FF0000"/>
                  </a:solidFill>
                  <a:latin typeface="Arial" charset="0"/>
                </a:rPr>
                <a:t>x</a:t>
              </a:r>
              <a:endParaRPr lang="es-ES" sz="1400" b="1">
                <a:solidFill>
                  <a:srgbClr val="0000FF"/>
                </a:solidFill>
                <a:latin typeface="Arial" charset="0"/>
              </a:endParaRPr>
            </a:p>
          </p:txBody>
        </p:sp>
        <p:sp>
          <p:nvSpPr>
            <p:cNvPr id="199747" name="Line 67"/>
            <p:cNvSpPr>
              <a:spLocks noChangeShapeType="1"/>
            </p:cNvSpPr>
            <p:nvPr/>
          </p:nvSpPr>
          <p:spPr bwMode="auto">
            <a:xfrm rot="-5400000">
              <a:off x="3357" y="2385"/>
              <a:ext cx="0" cy="952"/>
            </a:xfrm>
            <a:prstGeom prst="line">
              <a:avLst/>
            </a:prstGeom>
            <a:noFill/>
            <a:ln w="25400">
              <a:solidFill>
                <a:srgbClr val="FF0000"/>
              </a:solidFill>
              <a:round/>
              <a:headEnd/>
              <a:tailEnd/>
            </a:ln>
            <a:effectLst/>
          </p:spPr>
          <p:txBody>
            <a:bodyPr wrap="none" anchor="ctr"/>
            <a:lstStyle/>
            <a:p>
              <a:endParaRPr lang="es-MX"/>
            </a:p>
          </p:txBody>
        </p:sp>
        <p:sp>
          <p:nvSpPr>
            <p:cNvPr id="199748" name="Text Box 68"/>
            <p:cNvSpPr txBox="1">
              <a:spLocks noChangeArrowheads="1"/>
            </p:cNvSpPr>
            <p:nvPr/>
          </p:nvSpPr>
          <p:spPr bwMode="auto">
            <a:xfrm>
              <a:off x="3516" y="2707"/>
              <a:ext cx="62" cy="134"/>
            </a:xfrm>
            <a:prstGeom prst="rect">
              <a:avLst/>
            </a:prstGeom>
            <a:noFill/>
            <a:ln w="9525">
              <a:noFill/>
              <a:miter lim="800000"/>
              <a:headEnd/>
              <a:tailEnd/>
            </a:ln>
            <a:effectLst/>
          </p:spPr>
          <p:txBody>
            <a:bodyPr wrap="none" lIns="0" tIns="0" rIns="0" bIns="0">
              <a:spAutoFit/>
            </a:bodyPr>
            <a:lstStyle/>
            <a:p>
              <a:pPr algn="l" eaLnBrk="0" hangingPunct="0"/>
              <a:r>
                <a:rPr lang="es-ES" sz="1400" b="1">
                  <a:solidFill>
                    <a:srgbClr val="FF0000"/>
                  </a:solidFill>
                  <a:latin typeface="Arial" charset="0"/>
                </a:rPr>
                <a:t>y</a:t>
              </a:r>
              <a:endParaRPr lang="es-ES" sz="1400" b="1">
                <a:solidFill>
                  <a:srgbClr val="0000FF"/>
                </a:solidFill>
                <a:latin typeface="Arial" charset="0"/>
              </a:endParaRPr>
            </a:p>
          </p:txBody>
        </p:sp>
        <p:sp>
          <p:nvSpPr>
            <p:cNvPr id="199749" name="Line 69"/>
            <p:cNvSpPr>
              <a:spLocks noChangeShapeType="1"/>
            </p:cNvSpPr>
            <p:nvPr/>
          </p:nvSpPr>
          <p:spPr bwMode="auto">
            <a:xfrm rot="-10800000">
              <a:off x="2873" y="1736"/>
              <a:ext cx="0" cy="1134"/>
            </a:xfrm>
            <a:prstGeom prst="line">
              <a:avLst/>
            </a:prstGeom>
            <a:noFill/>
            <a:ln w="25400">
              <a:solidFill>
                <a:srgbClr val="FF0000"/>
              </a:solidFill>
              <a:round/>
              <a:headEnd/>
              <a:tailEnd/>
            </a:ln>
            <a:effectLst/>
          </p:spPr>
          <p:txBody>
            <a:bodyPr wrap="none" anchor="ctr"/>
            <a:lstStyle/>
            <a:p>
              <a:endParaRPr lang="es-MX"/>
            </a:p>
          </p:txBody>
        </p:sp>
        <p:sp>
          <p:nvSpPr>
            <p:cNvPr id="199750" name="Text Box 70"/>
            <p:cNvSpPr txBox="1">
              <a:spLocks noChangeArrowheads="1"/>
            </p:cNvSpPr>
            <p:nvPr/>
          </p:nvSpPr>
          <p:spPr bwMode="auto">
            <a:xfrm>
              <a:off x="2777" y="2204"/>
              <a:ext cx="56" cy="134"/>
            </a:xfrm>
            <a:prstGeom prst="rect">
              <a:avLst/>
            </a:prstGeom>
            <a:noFill/>
            <a:ln w="9525">
              <a:noFill/>
              <a:miter lim="800000"/>
              <a:headEnd/>
              <a:tailEnd/>
            </a:ln>
            <a:effectLst/>
          </p:spPr>
          <p:txBody>
            <a:bodyPr wrap="none" lIns="0" tIns="0" rIns="0" bIns="0">
              <a:spAutoFit/>
            </a:bodyPr>
            <a:lstStyle/>
            <a:p>
              <a:pPr algn="l" eaLnBrk="0" hangingPunct="0"/>
              <a:r>
                <a:rPr lang="es-ES" sz="1400" b="1">
                  <a:solidFill>
                    <a:srgbClr val="FF0000"/>
                  </a:solidFill>
                  <a:latin typeface="Arial" charset="0"/>
                </a:rPr>
                <a:t>z</a:t>
              </a:r>
              <a:endParaRPr lang="es-ES" sz="1400" b="1">
                <a:solidFill>
                  <a:srgbClr val="0000FF"/>
                </a:solidFill>
                <a:latin typeface="Arial" charset="0"/>
              </a:endParaRPr>
            </a:p>
          </p:txBody>
        </p:sp>
      </p:grpSp>
      <p:sp>
        <p:nvSpPr>
          <p:cNvPr id="199753" name="Line 73"/>
          <p:cNvSpPr>
            <a:spLocks noChangeAspect="1" noChangeShapeType="1"/>
          </p:cNvSpPr>
          <p:nvPr/>
        </p:nvSpPr>
        <p:spPr bwMode="auto">
          <a:xfrm flipV="1">
            <a:off x="4562475" y="3394075"/>
            <a:ext cx="838200" cy="1328738"/>
          </a:xfrm>
          <a:prstGeom prst="line">
            <a:avLst/>
          </a:prstGeom>
          <a:noFill/>
          <a:ln w="19050">
            <a:solidFill>
              <a:srgbClr val="0000FF"/>
            </a:solidFill>
            <a:round/>
            <a:headEnd/>
            <a:tailEnd type="stealth" w="lg" len="lg"/>
          </a:ln>
          <a:effectLst/>
        </p:spPr>
        <p:txBody>
          <a:bodyPr wrap="none"/>
          <a:lstStyle/>
          <a:p>
            <a:endParaRPr lang="es-MX"/>
          </a:p>
        </p:txBody>
      </p:sp>
      <p:sp>
        <p:nvSpPr>
          <p:cNvPr id="199759" name="Text Box 79"/>
          <p:cNvSpPr txBox="1">
            <a:spLocks noChangeArrowheads="1"/>
          </p:cNvSpPr>
          <p:nvPr/>
        </p:nvSpPr>
        <p:spPr bwMode="auto">
          <a:xfrm>
            <a:off x="2566988" y="692150"/>
            <a:ext cx="4008437" cy="396875"/>
          </a:xfrm>
          <a:prstGeom prst="rect">
            <a:avLst/>
          </a:prstGeom>
          <a:noFill/>
          <a:ln w="9525">
            <a:noFill/>
            <a:miter lim="800000"/>
            <a:headEnd/>
            <a:tailEnd/>
          </a:ln>
          <a:effectLst/>
        </p:spPr>
        <p:txBody>
          <a:bodyPr wrap="none">
            <a:spAutoFit/>
            <a:flatTx/>
          </a:bodyPr>
          <a:lstStyle/>
          <a:p>
            <a:r>
              <a:rPr lang="es-ES_tradnl" sz="2000" b="1">
                <a:solidFill>
                  <a:srgbClr val="000099"/>
                </a:solidFill>
                <a:latin typeface="Arial" charset="0"/>
                <a:cs typeface="Times New Roman" pitchFamily="18" charset="0"/>
              </a:rPr>
              <a:t>Vector de Posición de un Punto</a:t>
            </a:r>
            <a:endParaRPr lang="es-ES" sz="2000" b="1">
              <a:solidFill>
                <a:srgbClr val="000099"/>
              </a:solidFill>
            </a:endParaRPr>
          </a:p>
        </p:txBody>
      </p:sp>
      <p:grpSp>
        <p:nvGrpSpPr>
          <p:cNvPr id="199760" name="Group 80"/>
          <p:cNvGrpSpPr>
            <a:grpSpLocks/>
          </p:cNvGrpSpPr>
          <p:nvPr/>
        </p:nvGrpSpPr>
        <p:grpSpPr bwMode="auto">
          <a:xfrm>
            <a:off x="5029200" y="4041775"/>
            <a:ext cx="909638" cy="212725"/>
            <a:chOff x="4332" y="1888"/>
            <a:chExt cx="573" cy="134"/>
          </a:xfrm>
        </p:grpSpPr>
        <p:sp>
          <p:nvSpPr>
            <p:cNvPr id="199761" name="Text Box 81"/>
            <p:cNvSpPr txBox="1">
              <a:spLocks noChangeArrowheads="1"/>
            </p:cNvSpPr>
            <p:nvPr/>
          </p:nvSpPr>
          <p:spPr bwMode="auto">
            <a:xfrm>
              <a:off x="4332" y="1888"/>
              <a:ext cx="573" cy="134"/>
            </a:xfrm>
            <a:prstGeom prst="rect">
              <a:avLst/>
            </a:prstGeom>
            <a:noFill/>
            <a:ln w="9525">
              <a:noFill/>
              <a:miter lim="800000"/>
              <a:headEnd/>
              <a:tailEnd/>
            </a:ln>
            <a:effectLst/>
          </p:spPr>
          <p:txBody>
            <a:bodyPr wrap="none" lIns="0" tIns="0" rIns="0" bIns="0">
              <a:spAutoFit/>
            </a:bodyPr>
            <a:lstStyle/>
            <a:p>
              <a:pPr algn="l" eaLnBrk="0" hangingPunct="0"/>
              <a:r>
                <a:rPr lang="es-ES" sz="1400" b="1">
                  <a:solidFill>
                    <a:srgbClr val="0000FF"/>
                  </a:solidFill>
                  <a:latin typeface="Arial" charset="0"/>
                </a:rPr>
                <a:t>p = (</a:t>
              </a:r>
              <a:r>
                <a:rPr lang="es-ES" sz="1400" b="1">
                  <a:solidFill>
                    <a:srgbClr val="FF0000"/>
                  </a:solidFill>
                  <a:latin typeface="Arial" charset="0"/>
                </a:rPr>
                <a:t>x</a:t>
              </a:r>
              <a:r>
                <a:rPr lang="es-ES" sz="1400" b="1">
                  <a:solidFill>
                    <a:srgbClr val="0000FF"/>
                  </a:solidFill>
                  <a:latin typeface="Arial" charset="0"/>
                </a:rPr>
                <a:t>, </a:t>
              </a:r>
              <a:r>
                <a:rPr lang="es-ES" sz="1400" b="1">
                  <a:solidFill>
                    <a:srgbClr val="FF0000"/>
                  </a:solidFill>
                  <a:latin typeface="Arial" charset="0"/>
                </a:rPr>
                <a:t>y</a:t>
              </a:r>
              <a:r>
                <a:rPr lang="es-ES" sz="1400" b="1">
                  <a:solidFill>
                    <a:srgbClr val="0000FF"/>
                  </a:solidFill>
                  <a:latin typeface="Arial" charset="0"/>
                </a:rPr>
                <a:t>, </a:t>
              </a:r>
              <a:r>
                <a:rPr lang="es-ES" sz="1400" b="1">
                  <a:solidFill>
                    <a:srgbClr val="FF0000"/>
                  </a:solidFill>
                  <a:latin typeface="Arial" charset="0"/>
                </a:rPr>
                <a:t>z</a:t>
              </a:r>
              <a:r>
                <a:rPr lang="es-ES" sz="1400" b="1">
                  <a:solidFill>
                    <a:srgbClr val="0000FF"/>
                  </a:solidFill>
                  <a:latin typeface="Arial" charset="0"/>
                </a:rPr>
                <a:t>)</a:t>
              </a:r>
            </a:p>
          </p:txBody>
        </p:sp>
        <p:sp>
          <p:nvSpPr>
            <p:cNvPr id="199762" name="Line 82"/>
            <p:cNvSpPr>
              <a:spLocks noChangeShapeType="1"/>
            </p:cNvSpPr>
            <p:nvPr/>
          </p:nvSpPr>
          <p:spPr bwMode="auto">
            <a:xfrm>
              <a:off x="4332" y="1904"/>
              <a:ext cx="68" cy="0"/>
            </a:xfrm>
            <a:prstGeom prst="line">
              <a:avLst/>
            </a:prstGeom>
            <a:noFill/>
            <a:ln w="9525">
              <a:solidFill>
                <a:srgbClr val="0000FF"/>
              </a:solidFill>
              <a:round/>
              <a:headEnd/>
              <a:tailEnd/>
            </a:ln>
            <a:effectLst/>
          </p:spPr>
          <p:txBody>
            <a:bodyPr wrap="none"/>
            <a:lstStyle/>
            <a:p>
              <a:endParaRPr lang="es-MX"/>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99683"/>
                                        </p:tgtEl>
                                        <p:attrNameLst>
                                          <p:attrName>style.visibility</p:attrName>
                                        </p:attrNameLst>
                                      </p:cBhvr>
                                      <p:to>
                                        <p:strVal val="visible"/>
                                      </p:to>
                                    </p:set>
                                    <p:animEffect transition="in" filter="strips(downRight)">
                                      <p:cBhvr>
                                        <p:cTn id="7" dur="500"/>
                                        <p:tgtEl>
                                          <p:spTgt spid="19968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99752"/>
                                        </p:tgtEl>
                                        <p:attrNameLst>
                                          <p:attrName>style.visibility</p:attrName>
                                        </p:attrNameLst>
                                      </p:cBhvr>
                                      <p:to>
                                        <p:strVal val="visible"/>
                                      </p:to>
                                    </p:set>
                                    <p:animEffect transition="in" filter="fade">
                                      <p:cBhvr>
                                        <p:cTn id="12" dur="500"/>
                                        <p:tgtEl>
                                          <p:spTgt spid="199752"/>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3" fill="hold" grpId="0" nodeType="clickEffect">
                                  <p:stCondLst>
                                    <p:cond delay="0"/>
                                  </p:stCondLst>
                                  <p:childTnLst>
                                    <p:set>
                                      <p:cBhvr>
                                        <p:cTn id="16" dur="1" fill="hold">
                                          <p:stCondLst>
                                            <p:cond delay="0"/>
                                          </p:stCondLst>
                                        </p:cTn>
                                        <p:tgtEl>
                                          <p:spTgt spid="199753"/>
                                        </p:tgtEl>
                                        <p:attrNameLst>
                                          <p:attrName>style.visibility</p:attrName>
                                        </p:attrNameLst>
                                      </p:cBhvr>
                                      <p:to>
                                        <p:strVal val="visible"/>
                                      </p:to>
                                    </p:set>
                                    <p:animEffect transition="in" filter="strips(upRight)">
                                      <p:cBhvr>
                                        <p:cTn id="17" dur="500"/>
                                        <p:tgtEl>
                                          <p:spTgt spid="199753"/>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99760"/>
                                        </p:tgtEl>
                                        <p:attrNameLst>
                                          <p:attrName>style.visibility</p:attrName>
                                        </p:attrNameLst>
                                      </p:cBhvr>
                                      <p:to>
                                        <p:strVal val="visible"/>
                                      </p:to>
                                    </p:set>
                                    <p:animEffect transition="in" filter="fade">
                                      <p:cBhvr>
                                        <p:cTn id="22" dur="500"/>
                                        <p:tgtEl>
                                          <p:spTgt spid="1997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9683" grpId="0"/>
      <p:bldP spid="19975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5" name="Text Box 3"/>
          <p:cNvSpPr txBox="1">
            <a:spLocks noChangeArrowheads="1"/>
          </p:cNvSpPr>
          <p:nvPr/>
        </p:nvSpPr>
        <p:spPr bwMode="auto">
          <a:xfrm>
            <a:off x="457200" y="1416050"/>
            <a:ext cx="8229600" cy="641350"/>
          </a:xfrm>
          <a:prstGeom prst="rect">
            <a:avLst/>
          </a:prstGeom>
          <a:noFill/>
          <a:ln w="9525">
            <a:noFill/>
            <a:miter lim="800000"/>
            <a:headEnd/>
            <a:tailEnd/>
          </a:ln>
          <a:effectLst/>
        </p:spPr>
        <p:txBody>
          <a:bodyPr>
            <a:spAutoFit/>
            <a:flatTx/>
          </a:bodyPr>
          <a:lstStyle/>
          <a:p>
            <a:r>
              <a:rPr lang="es-ES_tradnl" sz="1800">
                <a:solidFill>
                  <a:schemeClr val="folHlink"/>
                </a:solidFill>
                <a:latin typeface="Arial" charset="0"/>
                <a:cs typeface="Times New Roman" pitchFamily="18" charset="0"/>
              </a:rPr>
              <a:t>Un vector de posición es aquel que tiene como punto inicial, el origen de coordenadas y como punto final un punto cualquiera del sistema.</a:t>
            </a:r>
            <a:endParaRPr lang="es-ES" sz="1800">
              <a:solidFill>
                <a:schemeClr val="folHlink"/>
              </a:solidFill>
              <a:latin typeface="Arial" charset="0"/>
              <a:cs typeface="Times New Roman" pitchFamily="18" charset="0"/>
            </a:endParaRPr>
          </a:p>
        </p:txBody>
      </p:sp>
      <p:grpSp>
        <p:nvGrpSpPr>
          <p:cNvPr id="202756" name="Group 4"/>
          <p:cNvGrpSpPr>
            <a:grpSpLocks/>
          </p:cNvGrpSpPr>
          <p:nvPr/>
        </p:nvGrpSpPr>
        <p:grpSpPr bwMode="auto">
          <a:xfrm>
            <a:off x="5029200" y="4038600"/>
            <a:ext cx="909638" cy="212725"/>
            <a:chOff x="4332" y="1888"/>
            <a:chExt cx="573" cy="134"/>
          </a:xfrm>
        </p:grpSpPr>
        <p:sp>
          <p:nvSpPr>
            <p:cNvPr id="202757" name="Text Box 5"/>
            <p:cNvSpPr txBox="1">
              <a:spLocks noChangeArrowheads="1"/>
            </p:cNvSpPr>
            <p:nvPr/>
          </p:nvSpPr>
          <p:spPr bwMode="auto">
            <a:xfrm>
              <a:off x="4332" y="1888"/>
              <a:ext cx="573" cy="134"/>
            </a:xfrm>
            <a:prstGeom prst="rect">
              <a:avLst/>
            </a:prstGeom>
            <a:noFill/>
            <a:ln w="9525">
              <a:noFill/>
              <a:miter lim="800000"/>
              <a:headEnd/>
              <a:tailEnd/>
            </a:ln>
            <a:effectLst/>
          </p:spPr>
          <p:txBody>
            <a:bodyPr wrap="none" lIns="0" tIns="0" rIns="0" bIns="0">
              <a:spAutoFit/>
            </a:bodyPr>
            <a:lstStyle/>
            <a:p>
              <a:pPr algn="l" eaLnBrk="0" hangingPunct="0"/>
              <a:r>
                <a:rPr lang="es-ES" sz="1400" b="1">
                  <a:solidFill>
                    <a:srgbClr val="0000FF"/>
                  </a:solidFill>
                  <a:latin typeface="Arial" charset="0"/>
                </a:rPr>
                <a:t>p =</a:t>
              </a:r>
              <a:r>
                <a:rPr lang="es-ES" sz="1400" b="1">
                  <a:solidFill>
                    <a:srgbClr val="000099"/>
                  </a:solidFill>
                  <a:latin typeface="Arial" charset="0"/>
                </a:rPr>
                <a:t> </a:t>
              </a:r>
              <a:r>
                <a:rPr lang="es-ES" sz="1400" b="1">
                  <a:solidFill>
                    <a:srgbClr val="0000FF"/>
                  </a:solidFill>
                  <a:latin typeface="Arial" charset="0"/>
                </a:rPr>
                <a:t>(</a:t>
              </a:r>
              <a:r>
                <a:rPr lang="es-ES" sz="1400" b="1">
                  <a:solidFill>
                    <a:srgbClr val="FF0000"/>
                  </a:solidFill>
                  <a:latin typeface="Arial" charset="0"/>
                </a:rPr>
                <a:t>x</a:t>
              </a:r>
              <a:r>
                <a:rPr lang="es-ES" sz="1400" b="1">
                  <a:solidFill>
                    <a:srgbClr val="0000FF"/>
                  </a:solidFill>
                  <a:latin typeface="Arial" charset="0"/>
                </a:rPr>
                <a:t>, </a:t>
              </a:r>
              <a:r>
                <a:rPr lang="es-ES" sz="1400" b="1">
                  <a:solidFill>
                    <a:srgbClr val="FF0000"/>
                  </a:solidFill>
                  <a:latin typeface="Arial" charset="0"/>
                </a:rPr>
                <a:t>y</a:t>
              </a:r>
              <a:r>
                <a:rPr lang="es-ES" sz="1400" b="1">
                  <a:solidFill>
                    <a:srgbClr val="0000FF"/>
                  </a:solidFill>
                  <a:latin typeface="Arial" charset="0"/>
                </a:rPr>
                <a:t>, </a:t>
              </a:r>
              <a:r>
                <a:rPr lang="es-ES" sz="1400" b="1">
                  <a:solidFill>
                    <a:srgbClr val="FF0000"/>
                  </a:solidFill>
                  <a:latin typeface="Arial" charset="0"/>
                </a:rPr>
                <a:t>z</a:t>
              </a:r>
              <a:r>
                <a:rPr lang="es-ES" sz="1400" b="1">
                  <a:solidFill>
                    <a:srgbClr val="0000FF"/>
                  </a:solidFill>
                  <a:latin typeface="Arial" charset="0"/>
                </a:rPr>
                <a:t>)</a:t>
              </a:r>
            </a:p>
          </p:txBody>
        </p:sp>
        <p:sp>
          <p:nvSpPr>
            <p:cNvPr id="202758" name="Line 6"/>
            <p:cNvSpPr>
              <a:spLocks noChangeShapeType="1"/>
            </p:cNvSpPr>
            <p:nvPr/>
          </p:nvSpPr>
          <p:spPr bwMode="auto">
            <a:xfrm>
              <a:off x="4332" y="1904"/>
              <a:ext cx="68" cy="0"/>
            </a:xfrm>
            <a:prstGeom prst="line">
              <a:avLst/>
            </a:prstGeom>
            <a:noFill/>
            <a:ln w="9525">
              <a:solidFill>
                <a:srgbClr val="0000FF"/>
              </a:solidFill>
              <a:round/>
              <a:headEnd/>
              <a:tailEnd/>
            </a:ln>
            <a:effectLst/>
          </p:spPr>
          <p:txBody>
            <a:bodyPr wrap="none"/>
            <a:lstStyle/>
            <a:p>
              <a:endParaRPr lang="es-MX"/>
            </a:p>
          </p:txBody>
        </p:sp>
      </p:grpSp>
      <p:sp>
        <p:nvSpPr>
          <p:cNvPr id="202760" name="Line 8"/>
          <p:cNvSpPr>
            <a:spLocks noChangeShapeType="1"/>
          </p:cNvSpPr>
          <p:nvPr/>
        </p:nvSpPr>
        <p:spPr bwMode="auto">
          <a:xfrm>
            <a:off x="4222750" y="4719638"/>
            <a:ext cx="2436813" cy="0"/>
          </a:xfrm>
          <a:prstGeom prst="line">
            <a:avLst/>
          </a:prstGeom>
          <a:noFill/>
          <a:ln w="9525">
            <a:solidFill>
              <a:schemeClr val="tx1"/>
            </a:solidFill>
            <a:round/>
            <a:headEnd/>
            <a:tailEnd type="triangle" w="med" len="med"/>
          </a:ln>
          <a:effectLst/>
        </p:spPr>
        <p:txBody>
          <a:bodyPr wrap="none"/>
          <a:lstStyle/>
          <a:p>
            <a:endParaRPr lang="es-MX"/>
          </a:p>
        </p:txBody>
      </p:sp>
      <p:sp>
        <p:nvSpPr>
          <p:cNvPr id="202761" name="Line 9"/>
          <p:cNvSpPr>
            <a:spLocks noChangeShapeType="1"/>
          </p:cNvSpPr>
          <p:nvPr/>
        </p:nvSpPr>
        <p:spPr bwMode="auto">
          <a:xfrm flipV="1">
            <a:off x="4560888" y="2454275"/>
            <a:ext cx="0" cy="2525713"/>
          </a:xfrm>
          <a:prstGeom prst="line">
            <a:avLst/>
          </a:prstGeom>
          <a:noFill/>
          <a:ln w="9525">
            <a:solidFill>
              <a:schemeClr val="tx1"/>
            </a:solidFill>
            <a:round/>
            <a:headEnd/>
            <a:tailEnd type="triangle" w="med" len="med"/>
          </a:ln>
          <a:effectLst/>
        </p:spPr>
        <p:txBody>
          <a:bodyPr wrap="none"/>
          <a:lstStyle/>
          <a:p>
            <a:endParaRPr lang="es-MX"/>
          </a:p>
        </p:txBody>
      </p:sp>
      <p:sp>
        <p:nvSpPr>
          <p:cNvPr id="202762" name="Text Box 10"/>
          <p:cNvSpPr txBox="1">
            <a:spLocks noChangeArrowheads="1"/>
          </p:cNvSpPr>
          <p:nvPr/>
        </p:nvSpPr>
        <p:spPr bwMode="auto">
          <a:xfrm>
            <a:off x="6278563" y="4733925"/>
            <a:ext cx="319087" cy="336550"/>
          </a:xfrm>
          <a:prstGeom prst="rect">
            <a:avLst/>
          </a:prstGeom>
          <a:noFill/>
          <a:ln w="9525">
            <a:noFill/>
            <a:miter lim="800000"/>
            <a:headEnd/>
            <a:tailEnd/>
          </a:ln>
          <a:effectLst/>
        </p:spPr>
        <p:txBody>
          <a:bodyPr wrap="none">
            <a:spAutoFit/>
          </a:bodyPr>
          <a:lstStyle/>
          <a:p>
            <a:pPr algn="l"/>
            <a:r>
              <a:rPr lang="es-ES" sz="1600" b="1">
                <a:latin typeface="Arial" charset="0"/>
              </a:rPr>
              <a:t>Y</a:t>
            </a:r>
          </a:p>
        </p:txBody>
      </p:sp>
      <p:sp>
        <p:nvSpPr>
          <p:cNvPr id="202763" name="Text Box 11"/>
          <p:cNvSpPr txBox="1">
            <a:spLocks noChangeArrowheads="1"/>
          </p:cNvSpPr>
          <p:nvPr/>
        </p:nvSpPr>
        <p:spPr bwMode="auto">
          <a:xfrm>
            <a:off x="4216400" y="2503488"/>
            <a:ext cx="307975" cy="336550"/>
          </a:xfrm>
          <a:prstGeom prst="rect">
            <a:avLst/>
          </a:prstGeom>
          <a:noFill/>
          <a:ln w="9525">
            <a:noFill/>
            <a:miter lim="800000"/>
            <a:headEnd/>
            <a:tailEnd/>
          </a:ln>
          <a:effectLst/>
        </p:spPr>
        <p:txBody>
          <a:bodyPr wrap="none">
            <a:spAutoFit/>
          </a:bodyPr>
          <a:lstStyle/>
          <a:p>
            <a:pPr algn="l"/>
            <a:r>
              <a:rPr lang="es-ES" sz="1600" b="1">
                <a:latin typeface="Arial" charset="0"/>
              </a:rPr>
              <a:t>Z</a:t>
            </a:r>
          </a:p>
        </p:txBody>
      </p:sp>
      <p:sp>
        <p:nvSpPr>
          <p:cNvPr id="202764" name="Line 12"/>
          <p:cNvSpPr>
            <a:spLocks noChangeAspect="1" noChangeShapeType="1"/>
          </p:cNvSpPr>
          <p:nvPr/>
        </p:nvSpPr>
        <p:spPr bwMode="auto">
          <a:xfrm flipH="1">
            <a:off x="3186113" y="4568825"/>
            <a:ext cx="1622425" cy="1050925"/>
          </a:xfrm>
          <a:prstGeom prst="line">
            <a:avLst/>
          </a:prstGeom>
          <a:noFill/>
          <a:ln w="9525">
            <a:solidFill>
              <a:schemeClr val="tx1"/>
            </a:solidFill>
            <a:round/>
            <a:headEnd/>
            <a:tailEnd type="triangle" w="med" len="med"/>
          </a:ln>
          <a:effectLst/>
        </p:spPr>
        <p:txBody>
          <a:bodyPr wrap="none" anchor="ctr"/>
          <a:lstStyle/>
          <a:p>
            <a:endParaRPr lang="es-MX"/>
          </a:p>
        </p:txBody>
      </p:sp>
      <p:sp>
        <p:nvSpPr>
          <p:cNvPr id="202765" name="Text Box 13"/>
          <p:cNvSpPr txBox="1">
            <a:spLocks noChangeArrowheads="1"/>
          </p:cNvSpPr>
          <p:nvPr/>
        </p:nvSpPr>
        <p:spPr bwMode="auto">
          <a:xfrm>
            <a:off x="3348038" y="5478463"/>
            <a:ext cx="319087" cy="336550"/>
          </a:xfrm>
          <a:prstGeom prst="rect">
            <a:avLst/>
          </a:prstGeom>
          <a:noFill/>
          <a:ln w="9525">
            <a:noFill/>
            <a:miter lim="800000"/>
            <a:headEnd/>
            <a:tailEnd/>
          </a:ln>
          <a:effectLst/>
        </p:spPr>
        <p:txBody>
          <a:bodyPr wrap="none">
            <a:spAutoFit/>
          </a:bodyPr>
          <a:lstStyle/>
          <a:p>
            <a:pPr algn="l"/>
            <a:r>
              <a:rPr lang="es-ES" sz="1600" b="1">
                <a:latin typeface="Arial" charset="0"/>
              </a:rPr>
              <a:t>X</a:t>
            </a:r>
          </a:p>
        </p:txBody>
      </p:sp>
      <p:sp>
        <p:nvSpPr>
          <p:cNvPr id="202766" name="Oval 14"/>
          <p:cNvSpPr>
            <a:spLocks noChangeAspect="1" noChangeArrowheads="1"/>
          </p:cNvSpPr>
          <p:nvPr/>
        </p:nvSpPr>
        <p:spPr bwMode="auto">
          <a:xfrm>
            <a:off x="5368925" y="3370263"/>
            <a:ext cx="53975" cy="52387"/>
          </a:xfrm>
          <a:prstGeom prst="ellipse">
            <a:avLst/>
          </a:prstGeom>
          <a:solidFill>
            <a:srgbClr val="0000FF"/>
          </a:solidFill>
          <a:ln w="6350">
            <a:noFill/>
            <a:prstDash val="dash"/>
            <a:round/>
            <a:headEnd/>
            <a:tailEnd/>
          </a:ln>
          <a:effectLst/>
        </p:spPr>
        <p:txBody>
          <a:bodyPr anchor="ctr">
            <a:spAutoFit/>
          </a:bodyPr>
          <a:lstStyle/>
          <a:p>
            <a:endParaRPr lang="es-MX"/>
          </a:p>
        </p:txBody>
      </p:sp>
      <p:sp>
        <p:nvSpPr>
          <p:cNvPr id="202767" name="Text Box 15"/>
          <p:cNvSpPr txBox="1">
            <a:spLocks noChangeArrowheads="1"/>
          </p:cNvSpPr>
          <p:nvPr/>
        </p:nvSpPr>
        <p:spPr bwMode="auto">
          <a:xfrm>
            <a:off x="5365750" y="3022600"/>
            <a:ext cx="795338" cy="365125"/>
          </a:xfrm>
          <a:prstGeom prst="rect">
            <a:avLst/>
          </a:prstGeom>
          <a:noFill/>
          <a:ln w="9525">
            <a:noFill/>
            <a:miter lim="800000"/>
            <a:headEnd/>
            <a:tailEnd/>
          </a:ln>
          <a:effectLst/>
        </p:spPr>
        <p:txBody>
          <a:bodyPr wrap="none" lIns="0" tIns="0" rIns="0" bIns="0">
            <a:spAutoFit/>
          </a:bodyPr>
          <a:lstStyle/>
          <a:p>
            <a:pPr algn="l" eaLnBrk="0" hangingPunct="0"/>
            <a:r>
              <a:rPr lang="es-ES" sz="1400" b="1">
                <a:solidFill>
                  <a:srgbClr val="0000FF"/>
                </a:solidFill>
                <a:latin typeface="Arial" charset="0"/>
              </a:rPr>
              <a:t>P (</a:t>
            </a:r>
            <a:r>
              <a:rPr lang="es-ES" sz="1400" b="1">
                <a:solidFill>
                  <a:srgbClr val="FF0000"/>
                </a:solidFill>
                <a:latin typeface="Arial" charset="0"/>
              </a:rPr>
              <a:t>x</a:t>
            </a:r>
            <a:r>
              <a:rPr lang="es-ES" sz="1400" b="1">
                <a:solidFill>
                  <a:srgbClr val="0000FF"/>
                </a:solidFill>
                <a:latin typeface="Arial" charset="0"/>
              </a:rPr>
              <a:t>, </a:t>
            </a:r>
            <a:r>
              <a:rPr lang="es-ES" sz="1400" b="1">
                <a:solidFill>
                  <a:srgbClr val="FF0000"/>
                </a:solidFill>
                <a:latin typeface="Arial" charset="0"/>
              </a:rPr>
              <a:t>y</a:t>
            </a:r>
            <a:r>
              <a:rPr lang="es-ES" sz="1400" b="1">
                <a:solidFill>
                  <a:srgbClr val="0000FF"/>
                </a:solidFill>
                <a:latin typeface="Arial" charset="0"/>
              </a:rPr>
              <a:t>,</a:t>
            </a:r>
            <a:r>
              <a:rPr lang="es-ES" b="1">
                <a:solidFill>
                  <a:srgbClr val="0000FF"/>
                </a:solidFill>
              </a:rPr>
              <a:t> </a:t>
            </a:r>
            <a:r>
              <a:rPr lang="es-ES" sz="1400" b="1">
                <a:solidFill>
                  <a:srgbClr val="FF0000"/>
                </a:solidFill>
                <a:latin typeface="Arial" charset="0"/>
              </a:rPr>
              <a:t>z</a:t>
            </a:r>
            <a:r>
              <a:rPr lang="es-ES" sz="1400" b="1">
                <a:solidFill>
                  <a:srgbClr val="0000FF"/>
                </a:solidFill>
                <a:latin typeface="Arial" charset="0"/>
              </a:rPr>
              <a:t>)</a:t>
            </a:r>
          </a:p>
        </p:txBody>
      </p:sp>
      <p:grpSp>
        <p:nvGrpSpPr>
          <p:cNvPr id="202780" name="Group 28"/>
          <p:cNvGrpSpPr>
            <a:grpSpLocks/>
          </p:cNvGrpSpPr>
          <p:nvPr/>
        </p:nvGrpSpPr>
        <p:grpSpPr bwMode="auto">
          <a:xfrm>
            <a:off x="3852863" y="2932113"/>
            <a:ext cx="2259012" cy="2271712"/>
            <a:chOff x="2427" y="1735"/>
            <a:chExt cx="1423" cy="1431"/>
          </a:xfrm>
        </p:grpSpPr>
        <p:sp>
          <p:nvSpPr>
            <p:cNvPr id="202768" name="Line 16"/>
            <p:cNvSpPr>
              <a:spLocks noChangeShapeType="1"/>
            </p:cNvSpPr>
            <p:nvPr/>
          </p:nvSpPr>
          <p:spPr bwMode="auto">
            <a:xfrm>
              <a:off x="3400" y="2024"/>
              <a:ext cx="0" cy="1134"/>
            </a:xfrm>
            <a:prstGeom prst="line">
              <a:avLst/>
            </a:prstGeom>
            <a:noFill/>
            <a:ln w="19050">
              <a:solidFill>
                <a:schemeClr val="accent2"/>
              </a:solidFill>
              <a:prstDash val="dash"/>
              <a:round/>
              <a:headEnd/>
              <a:tailEnd/>
            </a:ln>
            <a:effectLst/>
          </p:spPr>
          <p:txBody>
            <a:bodyPr wrap="none" anchor="ctr"/>
            <a:lstStyle/>
            <a:p>
              <a:endParaRPr lang="es-MX"/>
            </a:p>
          </p:txBody>
        </p:sp>
        <p:sp>
          <p:nvSpPr>
            <p:cNvPr id="202769" name="Line 17"/>
            <p:cNvSpPr>
              <a:spLocks noChangeShapeType="1"/>
            </p:cNvSpPr>
            <p:nvPr/>
          </p:nvSpPr>
          <p:spPr bwMode="auto">
            <a:xfrm rot="-5400000">
              <a:off x="2926" y="2654"/>
              <a:ext cx="0" cy="997"/>
            </a:xfrm>
            <a:prstGeom prst="line">
              <a:avLst/>
            </a:prstGeom>
            <a:noFill/>
            <a:ln w="19050">
              <a:solidFill>
                <a:schemeClr val="accent2"/>
              </a:solidFill>
              <a:prstDash val="dash"/>
              <a:round/>
              <a:headEnd/>
              <a:tailEnd/>
            </a:ln>
            <a:effectLst/>
          </p:spPr>
          <p:txBody>
            <a:bodyPr wrap="none" anchor="ctr"/>
            <a:lstStyle/>
            <a:p>
              <a:endParaRPr lang="es-MX"/>
            </a:p>
          </p:txBody>
        </p:sp>
        <p:sp>
          <p:nvSpPr>
            <p:cNvPr id="202770" name="Oval 18"/>
            <p:cNvSpPr>
              <a:spLocks noChangeAspect="1" noChangeArrowheads="1"/>
            </p:cNvSpPr>
            <p:nvPr/>
          </p:nvSpPr>
          <p:spPr bwMode="auto">
            <a:xfrm>
              <a:off x="3382" y="3133"/>
              <a:ext cx="34" cy="33"/>
            </a:xfrm>
            <a:prstGeom prst="ellipse">
              <a:avLst/>
            </a:prstGeom>
            <a:solidFill>
              <a:srgbClr val="0000FF"/>
            </a:solidFill>
            <a:ln w="6350">
              <a:noFill/>
              <a:prstDash val="dash"/>
              <a:round/>
              <a:headEnd/>
              <a:tailEnd/>
            </a:ln>
            <a:effectLst/>
          </p:spPr>
          <p:txBody>
            <a:bodyPr anchor="ctr">
              <a:spAutoFit/>
            </a:bodyPr>
            <a:lstStyle/>
            <a:p>
              <a:endParaRPr lang="es-MX"/>
            </a:p>
          </p:txBody>
        </p:sp>
        <p:sp>
          <p:nvSpPr>
            <p:cNvPr id="202771" name="Line 19"/>
            <p:cNvSpPr>
              <a:spLocks noChangeShapeType="1"/>
            </p:cNvSpPr>
            <p:nvPr/>
          </p:nvSpPr>
          <p:spPr bwMode="auto">
            <a:xfrm rot="-5400000">
              <a:off x="3489" y="2787"/>
              <a:ext cx="284" cy="439"/>
            </a:xfrm>
            <a:prstGeom prst="line">
              <a:avLst/>
            </a:prstGeom>
            <a:noFill/>
            <a:ln w="19050">
              <a:solidFill>
                <a:schemeClr val="accent2"/>
              </a:solidFill>
              <a:prstDash val="dash"/>
              <a:round/>
              <a:headEnd/>
              <a:tailEnd/>
            </a:ln>
            <a:effectLst/>
          </p:spPr>
          <p:txBody>
            <a:bodyPr wrap="none" anchor="ctr"/>
            <a:lstStyle/>
            <a:p>
              <a:endParaRPr lang="es-MX"/>
            </a:p>
          </p:txBody>
        </p:sp>
        <p:sp>
          <p:nvSpPr>
            <p:cNvPr id="202772" name="Line 20"/>
            <p:cNvSpPr>
              <a:spLocks noChangeShapeType="1"/>
            </p:cNvSpPr>
            <p:nvPr/>
          </p:nvSpPr>
          <p:spPr bwMode="auto">
            <a:xfrm rot="5400000" flipH="1">
              <a:off x="2993" y="1619"/>
              <a:ext cx="283" cy="515"/>
            </a:xfrm>
            <a:prstGeom prst="line">
              <a:avLst/>
            </a:prstGeom>
            <a:noFill/>
            <a:ln w="19050">
              <a:solidFill>
                <a:schemeClr val="accent2"/>
              </a:solidFill>
              <a:prstDash val="dash"/>
              <a:round/>
              <a:headEnd/>
              <a:tailEnd/>
            </a:ln>
            <a:effectLst/>
          </p:spPr>
          <p:txBody>
            <a:bodyPr wrap="none" anchor="ctr"/>
            <a:lstStyle/>
            <a:p>
              <a:endParaRPr lang="es-MX"/>
            </a:p>
          </p:txBody>
        </p:sp>
        <p:sp>
          <p:nvSpPr>
            <p:cNvPr id="202773" name="Line 21"/>
            <p:cNvSpPr>
              <a:spLocks noChangeShapeType="1"/>
            </p:cNvSpPr>
            <p:nvPr/>
          </p:nvSpPr>
          <p:spPr bwMode="auto">
            <a:xfrm rot="-5400000">
              <a:off x="2508" y="2787"/>
              <a:ext cx="284" cy="439"/>
            </a:xfrm>
            <a:prstGeom prst="line">
              <a:avLst/>
            </a:prstGeom>
            <a:noFill/>
            <a:ln w="25400">
              <a:solidFill>
                <a:srgbClr val="FF0000"/>
              </a:solidFill>
              <a:round/>
              <a:headEnd/>
              <a:tailEnd/>
            </a:ln>
            <a:effectLst/>
          </p:spPr>
          <p:txBody>
            <a:bodyPr wrap="none" anchor="ctr"/>
            <a:lstStyle/>
            <a:p>
              <a:endParaRPr lang="es-MX"/>
            </a:p>
          </p:txBody>
        </p:sp>
        <p:sp>
          <p:nvSpPr>
            <p:cNvPr id="202774" name="Text Box 22"/>
            <p:cNvSpPr txBox="1">
              <a:spLocks noChangeArrowheads="1"/>
            </p:cNvSpPr>
            <p:nvPr/>
          </p:nvSpPr>
          <p:spPr bwMode="auto">
            <a:xfrm>
              <a:off x="2538" y="2910"/>
              <a:ext cx="62" cy="134"/>
            </a:xfrm>
            <a:prstGeom prst="rect">
              <a:avLst/>
            </a:prstGeom>
            <a:noFill/>
            <a:ln w="9525">
              <a:noFill/>
              <a:miter lim="800000"/>
              <a:headEnd/>
              <a:tailEnd/>
            </a:ln>
            <a:effectLst/>
          </p:spPr>
          <p:txBody>
            <a:bodyPr wrap="none" lIns="0" tIns="0" rIns="0" bIns="0">
              <a:spAutoFit/>
            </a:bodyPr>
            <a:lstStyle/>
            <a:p>
              <a:pPr algn="l" eaLnBrk="0" hangingPunct="0"/>
              <a:r>
                <a:rPr lang="es-ES" sz="1400" b="1">
                  <a:solidFill>
                    <a:srgbClr val="FF0000"/>
                  </a:solidFill>
                  <a:latin typeface="Arial" charset="0"/>
                </a:rPr>
                <a:t>x</a:t>
              </a:r>
              <a:endParaRPr lang="es-ES" sz="1400" b="1">
                <a:solidFill>
                  <a:srgbClr val="0000FF"/>
                </a:solidFill>
                <a:latin typeface="Arial" charset="0"/>
              </a:endParaRPr>
            </a:p>
          </p:txBody>
        </p:sp>
        <p:sp>
          <p:nvSpPr>
            <p:cNvPr id="202775" name="Line 23"/>
            <p:cNvSpPr>
              <a:spLocks noChangeShapeType="1"/>
            </p:cNvSpPr>
            <p:nvPr/>
          </p:nvSpPr>
          <p:spPr bwMode="auto">
            <a:xfrm rot="-5400000">
              <a:off x="3357" y="2385"/>
              <a:ext cx="0" cy="952"/>
            </a:xfrm>
            <a:prstGeom prst="line">
              <a:avLst/>
            </a:prstGeom>
            <a:noFill/>
            <a:ln w="25400">
              <a:solidFill>
                <a:srgbClr val="FF0000"/>
              </a:solidFill>
              <a:round/>
              <a:headEnd/>
              <a:tailEnd/>
            </a:ln>
            <a:effectLst/>
          </p:spPr>
          <p:txBody>
            <a:bodyPr wrap="none" anchor="ctr"/>
            <a:lstStyle/>
            <a:p>
              <a:endParaRPr lang="es-MX"/>
            </a:p>
          </p:txBody>
        </p:sp>
        <p:sp>
          <p:nvSpPr>
            <p:cNvPr id="202776" name="Text Box 24"/>
            <p:cNvSpPr txBox="1">
              <a:spLocks noChangeArrowheads="1"/>
            </p:cNvSpPr>
            <p:nvPr/>
          </p:nvSpPr>
          <p:spPr bwMode="auto">
            <a:xfrm>
              <a:off x="3516" y="2707"/>
              <a:ext cx="62" cy="134"/>
            </a:xfrm>
            <a:prstGeom prst="rect">
              <a:avLst/>
            </a:prstGeom>
            <a:noFill/>
            <a:ln w="9525">
              <a:noFill/>
              <a:miter lim="800000"/>
              <a:headEnd/>
              <a:tailEnd/>
            </a:ln>
            <a:effectLst/>
          </p:spPr>
          <p:txBody>
            <a:bodyPr wrap="none" lIns="0" tIns="0" rIns="0" bIns="0">
              <a:spAutoFit/>
            </a:bodyPr>
            <a:lstStyle/>
            <a:p>
              <a:pPr algn="l" eaLnBrk="0" hangingPunct="0"/>
              <a:r>
                <a:rPr lang="es-ES" sz="1400" b="1">
                  <a:solidFill>
                    <a:srgbClr val="FF0000"/>
                  </a:solidFill>
                  <a:latin typeface="Arial" charset="0"/>
                </a:rPr>
                <a:t>y</a:t>
              </a:r>
              <a:endParaRPr lang="es-ES" sz="1400" b="1">
                <a:solidFill>
                  <a:srgbClr val="0000FF"/>
                </a:solidFill>
                <a:latin typeface="Arial" charset="0"/>
              </a:endParaRPr>
            </a:p>
          </p:txBody>
        </p:sp>
        <p:sp>
          <p:nvSpPr>
            <p:cNvPr id="202777" name="Line 25"/>
            <p:cNvSpPr>
              <a:spLocks noChangeShapeType="1"/>
            </p:cNvSpPr>
            <p:nvPr/>
          </p:nvSpPr>
          <p:spPr bwMode="auto">
            <a:xfrm rot="-10800000">
              <a:off x="2873" y="1736"/>
              <a:ext cx="0" cy="1134"/>
            </a:xfrm>
            <a:prstGeom prst="line">
              <a:avLst/>
            </a:prstGeom>
            <a:noFill/>
            <a:ln w="25400">
              <a:solidFill>
                <a:srgbClr val="FF0000"/>
              </a:solidFill>
              <a:round/>
              <a:headEnd/>
              <a:tailEnd/>
            </a:ln>
            <a:effectLst/>
          </p:spPr>
          <p:txBody>
            <a:bodyPr wrap="none" anchor="ctr"/>
            <a:lstStyle/>
            <a:p>
              <a:endParaRPr lang="es-MX"/>
            </a:p>
          </p:txBody>
        </p:sp>
        <p:sp>
          <p:nvSpPr>
            <p:cNvPr id="202778" name="Text Box 26"/>
            <p:cNvSpPr txBox="1">
              <a:spLocks noChangeArrowheads="1"/>
            </p:cNvSpPr>
            <p:nvPr/>
          </p:nvSpPr>
          <p:spPr bwMode="auto">
            <a:xfrm>
              <a:off x="2777" y="2204"/>
              <a:ext cx="56" cy="134"/>
            </a:xfrm>
            <a:prstGeom prst="rect">
              <a:avLst/>
            </a:prstGeom>
            <a:noFill/>
            <a:ln w="9525">
              <a:noFill/>
              <a:miter lim="800000"/>
              <a:headEnd/>
              <a:tailEnd/>
            </a:ln>
            <a:effectLst/>
          </p:spPr>
          <p:txBody>
            <a:bodyPr wrap="none" lIns="0" tIns="0" rIns="0" bIns="0">
              <a:spAutoFit/>
            </a:bodyPr>
            <a:lstStyle/>
            <a:p>
              <a:pPr algn="l" eaLnBrk="0" hangingPunct="0"/>
              <a:r>
                <a:rPr lang="es-ES" sz="1400" b="1">
                  <a:solidFill>
                    <a:srgbClr val="FF0000"/>
                  </a:solidFill>
                  <a:latin typeface="Arial" charset="0"/>
                </a:rPr>
                <a:t>z</a:t>
              </a:r>
              <a:endParaRPr lang="es-ES" sz="1400" b="1">
                <a:solidFill>
                  <a:srgbClr val="0000FF"/>
                </a:solidFill>
                <a:latin typeface="Arial" charset="0"/>
              </a:endParaRPr>
            </a:p>
          </p:txBody>
        </p:sp>
      </p:grpSp>
      <p:sp>
        <p:nvSpPr>
          <p:cNvPr id="202779" name="Line 27"/>
          <p:cNvSpPr>
            <a:spLocks noChangeAspect="1" noChangeShapeType="1"/>
          </p:cNvSpPr>
          <p:nvPr/>
        </p:nvSpPr>
        <p:spPr bwMode="auto">
          <a:xfrm flipV="1">
            <a:off x="4562475" y="3390900"/>
            <a:ext cx="838200" cy="1328738"/>
          </a:xfrm>
          <a:prstGeom prst="line">
            <a:avLst/>
          </a:prstGeom>
          <a:noFill/>
          <a:ln w="19050">
            <a:solidFill>
              <a:srgbClr val="0000FF"/>
            </a:solidFill>
            <a:round/>
            <a:headEnd/>
            <a:tailEnd type="stealth" w="lg" len="lg"/>
          </a:ln>
          <a:effectLst/>
        </p:spPr>
        <p:txBody>
          <a:bodyPr wrap="none"/>
          <a:lstStyle/>
          <a:p>
            <a:endParaRPr lang="es-MX"/>
          </a:p>
        </p:txBody>
      </p:sp>
      <p:sp>
        <p:nvSpPr>
          <p:cNvPr id="202781" name="Text Box 29"/>
          <p:cNvSpPr txBox="1">
            <a:spLocks noChangeArrowheads="1"/>
          </p:cNvSpPr>
          <p:nvPr/>
        </p:nvSpPr>
        <p:spPr bwMode="auto">
          <a:xfrm>
            <a:off x="2566988" y="692150"/>
            <a:ext cx="4008437" cy="396875"/>
          </a:xfrm>
          <a:prstGeom prst="rect">
            <a:avLst/>
          </a:prstGeom>
          <a:noFill/>
          <a:ln w="9525">
            <a:noFill/>
            <a:miter lim="800000"/>
            <a:headEnd/>
            <a:tailEnd/>
          </a:ln>
          <a:effectLst/>
        </p:spPr>
        <p:txBody>
          <a:bodyPr wrap="none">
            <a:spAutoFit/>
            <a:flatTx/>
          </a:bodyPr>
          <a:lstStyle/>
          <a:p>
            <a:r>
              <a:rPr lang="es-ES_tradnl" sz="2000" b="1">
                <a:solidFill>
                  <a:srgbClr val="000099"/>
                </a:solidFill>
                <a:latin typeface="Arial" charset="0"/>
                <a:cs typeface="Times New Roman" pitchFamily="18" charset="0"/>
              </a:rPr>
              <a:t>Vector de Posición de un Punto</a:t>
            </a:r>
            <a:endParaRPr lang="es-ES" sz="2000" b="1">
              <a:solidFill>
                <a:srgbClr val="000099"/>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xit" presetSubtype="0" fill="hold" nodeType="withEffect">
                                  <p:stCondLst>
                                    <p:cond delay="0"/>
                                  </p:stCondLst>
                                  <p:childTnLst>
                                    <p:animEffect transition="out" filter="fade">
                                      <p:cBhvr>
                                        <p:cTn id="6" dur="500"/>
                                        <p:tgtEl>
                                          <p:spTgt spid="202780"/>
                                        </p:tgtEl>
                                      </p:cBhvr>
                                    </p:animEffect>
                                    <p:set>
                                      <p:cBhvr>
                                        <p:cTn id="7" dur="1" fill="hold">
                                          <p:stCondLst>
                                            <p:cond delay="499"/>
                                          </p:stCondLst>
                                        </p:cTn>
                                        <p:tgtEl>
                                          <p:spTgt spid="20278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0" name="Text Box 2"/>
          <p:cNvSpPr txBox="1">
            <a:spLocks noChangeArrowheads="1"/>
          </p:cNvSpPr>
          <p:nvPr/>
        </p:nvSpPr>
        <p:spPr bwMode="auto">
          <a:xfrm>
            <a:off x="3216275" y="692150"/>
            <a:ext cx="2695575" cy="396875"/>
          </a:xfrm>
          <a:prstGeom prst="rect">
            <a:avLst/>
          </a:prstGeom>
          <a:noFill/>
          <a:ln w="9525">
            <a:noFill/>
            <a:miter lim="800000"/>
            <a:headEnd/>
            <a:tailEnd/>
          </a:ln>
          <a:effectLst/>
        </p:spPr>
        <p:txBody>
          <a:bodyPr wrap="none">
            <a:spAutoFit/>
            <a:flatTx/>
          </a:bodyPr>
          <a:lstStyle/>
          <a:p>
            <a:r>
              <a:rPr lang="es-ES_tradnl" sz="2000" b="1">
                <a:solidFill>
                  <a:srgbClr val="000099"/>
                </a:solidFill>
                <a:latin typeface="Arial" charset="0"/>
                <a:cs typeface="Times New Roman" pitchFamily="18" charset="0"/>
              </a:rPr>
              <a:t>Modulo de un Vector</a:t>
            </a:r>
            <a:endParaRPr lang="es-ES" sz="2000" b="1">
              <a:solidFill>
                <a:srgbClr val="000099"/>
              </a:solidFill>
            </a:endParaRPr>
          </a:p>
        </p:txBody>
      </p:sp>
      <p:sp>
        <p:nvSpPr>
          <p:cNvPr id="201731" name="Text Box 3"/>
          <p:cNvSpPr txBox="1">
            <a:spLocks noChangeArrowheads="1"/>
          </p:cNvSpPr>
          <p:nvPr/>
        </p:nvSpPr>
        <p:spPr bwMode="auto">
          <a:xfrm>
            <a:off x="457200" y="1416050"/>
            <a:ext cx="8229600" cy="641350"/>
          </a:xfrm>
          <a:prstGeom prst="rect">
            <a:avLst/>
          </a:prstGeom>
          <a:noFill/>
          <a:ln w="9525">
            <a:noFill/>
            <a:miter lim="800000"/>
            <a:headEnd/>
            <a:tailEnd/>
          </a:ln>
          <a:effectLst/>
        </p:spPr>
        <p:txBody>
          <a:bodyPr>
            <a:spAutoFit/>
            <a:flatTx/>
          </a:bodyPr>
          <a:lstStyle/>
          <a:p>
            <a:r>
              <a:rPr lang="es-ES_tradnl" sz="1800">
                <a:solidFill>
                  <a:schemeClr val="folHlink"/>
                </a:solidFill>
                <a:latin typeface="Arial" charset="0"/>
                <a:cs typeface="Times New Roman" pitchFamily="18" charset="0"/>
              </a:rPr>
              <a:t>El módulo de un vector es la longitud del segmento dirigido que representa a dicho vector.</a:t>
            </a:r>
            <a:endParaRPr lang="es-ES" sz="1800">
              <a:solidFill>
                <a:schemeClr val="folHlink"/>
              </a:solidFill>
              <a:latin typeface="Arial" charset="0"/>
              <a:cs typeface="Times New Roman" pitchFamily="18" charset="0"/>
            </a:endParaRPr>
          </a:p>
        </p:txBody>
      </p:sp>
      <p:grpSp>
        <p:nvGrpSpPr>
          <p:cNvPr id="201783" name="Group 55"/>
          <p:cNvGrpSpPr>
            <a:grpSpLocks/>
          </p:cNvGrpSpPr>
          <p:nvPr/>
        </p:nvGrpSpPr>
        <p:grpSpPr bwMode="auto">
          <a:xfrm>
            <a:off x="900113" y="2420938"/>
            <a:ext cx="3473450" cy="3360737"/>
            <a:chOff x="2010" y="1570"/>
            <a:chExt cx="2188" cy="2117"/>
          </a:xfrm>
        </p:grpSpPr>
        <p:grpSp>
          <p:nvGrpSpPr>
            <p:cNvPr id="201756" name="Group 28"/>
            <p:cNvGrpSpPr>
              <a:grpSpLocks/>
            </p:cNvGrpSpPr>
            <p:nvPr/>
          </p:nvGrpSpPr>
          <p:grpSpPr bwMode="auto">
            <a:xfrm>
              <a:off x="3171" y="2568"/>
              <a:ext cx="99" cy="134"/>
              <a:chOff x="4332" y="1888"/>
              <a:chExt cx="99" cy="134"/>
            </a:xfrm>
          </p:grpSpPr>
          <p:sp>
            <p:nvSpPr>
              <p:cNvPr id="201757" name="Text Box 29"/>
              <p:cNvSpPr txBox="1">
                <a:spLocks noChangeArrowheads="1"/>
              </p:cNvSpPr>
              <p:nvPr/>
            </p:nvSpPr>
            <p:spPr bwMode="auto">
              <a:xfrm>
                <a:off x="4332" y="1888"/>
                <a:ext cx="99" cy="134"/>
              </a:xfrm>
              <a:prstGeom prst="rect">
                <a:avLst/>
              </a:prstGeom>
              <a:noFill/>
              <a:ln w="9525">
                <a:noFill/>
                <a:miter lim="800000"/>
                <a:headEnd/>
                <a:tailEnd/>
              </a:ln>
              <a:effectLst/>
            </p:spPr>
            <p:txBody>
              <a:bodyPr wrap="none" lIns="0" tIns="0" rIns="0" bIns="0">
                <a:spAutoFit/>
              </a:bodyPr>
              <a:lstStyle/>
              <a:p>
                <a:pPr algn="l" eaLnBrk="0" hangingPunct="0"/>
                <a:r>
                  <a:rPr lang="es-ES" sz="1400" b="1">
                    <a:solidFill>
                      <a:srgbClr val="0000FF"/>
                    </a:solidFill>
                    <a:latin typeface="Arial" charset="0"/>
                  </a:rPr>
                  <a:t>p</a:t>
                </a:r>
                <a:r>
                  <a:rPr lang="es-ES" sz="1400" b="1">
                    <a:solidFill>
                      <a:srgbClr val="000099"/>
                    </a:solidFill>
                    <a:latin typeface="Arial" charset="0"/>
                  </a:rPr>
                  <a:t> </a:t>
                </a:r>
              </a:p>
            </p:txBody>
          </p:sp>
          <p:sp>
            <p:nvSpPr>
              <p:cNvPr id="201758" name="Line 30"/>
              <p:cNvSpPr>
                <a:spLocks noChangeShapeType="1"/>
              </p:cNvSpPr>
              <p:nvPr/>
            </p:nvSpPr>
            <p:spPr bwMode="auto">
              <a:xfrm>
                <a:off x="4332" y="1904"/>
                <a:ext cx="68" cy="0"/>
              </a:xfrm>
              <a:prstGeom prst="line">
                <a:avLst/>
              </a:prstGeom>
              <a:noFill/>
              <a:ln w="9525">
                <a:solidFill>
                  <a:srgbClr val="0000FF"/>
                </a:solidFill>
                <a:round/>
                <a:headEnd/>
                <a:tailEnd/>
              </a:ln>
              <a:effectLst/>
            </p:spPr>
            <p:txBody>
              <a:bodyPr wrap="none"/>
              <a:lstStyle/>
              <a:p>
                <a:endParaRPr lang="es-MX"/>
              </a:p>
            </p:txBody>
          </p:sp>
        </p:grpSp>
        <p:grpSp>
          <p:nvGrpSpPr>
            <p:cNvPr id="201759" name="Group 31"/>
            <p:cNvGrpSpPr>
              <a:grpSpLocks/>
            </p:cNvGrpSpPr>
            <p:nvPr/>
          </p:nvGrpSpPr>
          <p:grpSpPr bwMode="auto">
            <a:xfrm>
              <a:off x="2010" y="1570"/>
              <a:ext cx="2188" cy="2117"/>
              <a:chOff x="2007" y="1434"/>
              <a:chExt cx="2188" cy="2117"/>
            </a:xfrm>
          </p:grpSpPr>
          <p:sp>
            <p:nvSpPr>
              <p:cNvPr id="201760" name="Line 32"/>
              <p:cNvSpPr>
                <a:spLocks noChangeShapeType="1"/>
              </p:cNvSpPr>
              <p:nvPr/>
            </p:nvSpPr>
            <p:spPr bwMode="auto">
              <a:xfrm>
                <a:off x="2660" y="2861"/>
                <a:ext cx="1535" cy="0"/>
              </a:xfrm>
              <a:prstGeom prst="line">
                <a:avLst/>
              </a:prstGeom>
              <a:noFill/>
              <a:ln w="9525">
                <a:solidFill>
                  <a:schemeClr val="tx1"/>
                </a:solidFill>
                <a:round/>
                <a:headEnd/>
                <a:tailEnd type="triangle" w="med" len="med"/>
              </a:ln>
              <a:effectLst/>
            </p:spPr>
            <p:txBody>
              <a:bodyPr wrap="none"/>
              <a:lstStyle/>
              <a:p>
                <a:endParaRPr lang="es-MX"/>
              </a:p>
            </p:txBody>
          </p:sp>
          <p:sp>
            <p:nvSpPr>
              <p:cNvPr id="201761" name="Line 33"/>
              <p:cNvSpPr>
                <a:spLocks noChangeShapeType="1"/>
              </p:cNvSpPr>
              <p:nvPr/>
            </p:nvSpPr>
            <p:spPr bwMode="auto">
              <a:xfrm flipV="1">
                <a:off x="2873" y="1434"/>
                <a:ext cx="0" cy="1591"/>
              </a:xfrm>
              <a:prstGeom prst="line">
                <a:avLst/>
              </a:prstGeom>
              <a:noFill/>
              <a:ln w="9525">
                <a:solidFill>
                  <a:schemeClr val="tx1"/>
                </a:solidFill>
                <a:round/>
                <a:headEnd/>
                <a:tailEnd type="triangle" w="med" len="med"/>
              </a:ln>
              <a:effectLst/>
            </p:spPr>
            <p:txBody>
              <a:bodyPr wrap="none"/>
              <a:lstStyle/>
              <a:p>
                <a:endParaRPr lang="es-MX"/>
              </a:p>
            </p:txBody>
          </p:sp>
          <p:sp>
            <p:nvSpPr>
              <p:cNvPr id="201762" name="Text Box 34"/>
              <p:cNvSpPr txBox="1">
                <a:spLocks noChangeArrowheads="1"/>
              </p:cNvSpPr>
              <p:nvPr/>
            </p:nvSpPr>
            <p:spPr bwMode="auto">
              <a:xfrm>
                <a:off x="3955" y="2870"/>
                <a:ext cx="201" cy="212"/>
              </a:xfrm>
              <a:prstGeom prst="rect">
                <a:avLst/>
              </a:prstGeom>
              <a:noFill/>
              <a:ln w="9525">
                <a:noFill/>
                <a:miter lim="800000"/>
                <a:headEnd/>
                <a:tailEnd/>
              </a:ln>
              <a:effectLst/>
            </p:spPr>
            <p:txBody>
              <a:bodyPr wrap="none">
                <a:spAutoFit/>
              </a:bodyPr>
              <a:lstStyle/>
              <a:p>
                <a:pPr algn="l"/>
                <a:r>
                  <a:rPr lang="es-ES" sz="1600" b="1">
                    <a:latin typeface="Arial" charset="0"/>
                  </a:rPr>
                  <a:t>Y</a:t>
                </a:r>
              </a:p>
            </p:txBody>
          </p:sp>
          <p:sp>
            <p:nvSpPr>
              <p:cNvPr id="201763" name="Text Box 35"/>
              <p:cNvSpPr txBox="1">
                <a:spLocks noChangeArrowheads="1"/>
              </p:cNvSpPr>
              <p:nvPr/>
            </p:nvSpPr>
            <p:spPr bwMode="auto">
              <a:xfrm>
                <a:off x="2656" y="1465"/>
                <a:ext cx="194" cy="212"/>
              </a:xfrm>
              <a:prstGeom prst="rect">
                <a:avLst/>
              </a:prstGeom>
              <a:noFill/>
              <a:ln w="9525">
                <a:noFill/>
                <a:miter lim="800000"/>
                <a:headEnd/>
                <a:tailEnd/>
              </a:ln>
              <a:effectLst/>
            </p:spPr>
            <p:txBody>
              <a:bodyPr wrap="none">
                <a:spAutoFit/>
              </a:bodyPr>
              <a:lstStyle/>
              <a:p>
                <a:pPr algn="l"/>
                <a:r>
                  <a:rPr lang="es-ES" sz="1600" b="1">
                    <a:latin typeface="Arial" charset="0"/>
                  </a:rPr>
                  <a:t>Z</a:t>
                </a:r>
              </a:p>
            </p:txBody>
          </p:sp>
          <p:sp>
            <p:nvSpPr>
              <p:cNvPr id="201764" name="Line 36"/>
              <p:cNvSpPr>
                <a:spLocks noChangeAspect="1" noChangeShapeType="1"/>
              </p:cNvSpPr>
              <p:nvPr/>
            </p:nvSpPr>
            <p:spPr bwMode="auto">
              <a:xfrm flipH="1">
                <a:off x="2007" y="2766"/>
                <a:ext cx="1022" cy="662"/>
              </a:xfrm>
              <a:prstGeom prst="line">
                <a:avLst/>
              </a:prstGeom>
              <a:noFill/>
              <a:ln w="9525">
                <a:solidFill>
                  <a:schemeClr val="tx1"/>
                </a:solidFill>
                <a:round/>
                <a:headEnd/>
                <a:tailEnd type="triangle" w="med" len="med"/>
              </a:ln>
              <a:effectLst/>
            </p:spPr>
            <p:txBody>
              <a:bodyPr wrap="none" anchor="ctr"/>
              <a:lstStyle/>
              <a:p>
                <a:endParaRPr lang="es-MX"/>
              </a:p>
            </p:txBody>
          </p:sp>
          <p:sp>
            <p:nvSpPr>
              <p:cNvPr id="201765" name="Text Box 37"/>
              <p:cNvSpPr txBox="1">
                <a:spLocks noChangeArrowheads="1"/>
              </p:cNvSpPr>
              <p:nvPr/>
            </p:nvSpPr>
            <p:spPr bwMode="auto">
              <a:xfrm>
                <a:off x="2109" y="3339"/>
                <a:ext cx="201" cy="212"/>
              </a:xfrm>
              <a:prstGeom prst="rect">
                <a:avLst/>
              </a:prstGeom>
              <a:noFill/>
              <a:ln w="9525">
                <a:noFill/>
                <a:miter lim="800000"/>
                <a:headEnd/>
                <a:tailEnd/>
              </a:ln>
              <a:effectLst/>
            </p:spPr>
            <p:txBody>
              <a:bodyPr wrap="none">
                <a:spAutoFit/>
              </a:bodyPr>
              <a:lstStyle/>
              <a:p>
                <a:pPr algn="l"/>
                <a:r>
                  <a:rPr lang="es-ES" sz="1600" b="1">
                    <a:latin typeface="Arial" charset="0"/>
                  </a:rPr>
                  <a:t>X</a:t>
                </a:r>
              </a:p>
            </p:txBody>
          </p:sp>
          <p:sp>
            <p:nvSpPr>
              <p:cNvPr id="201766" name="Oval 38"/>
              <p:cNvSpPr>
                <a:spLocks noChangeAspect="1" noChangeArrowheads="1"/>
              </p:cNvSpPr>
              <p:nvPr/>
            </p:nvSpPr>
            <p:spPr bwMode="auto">
              <a:xfrm>
                <a:off x="3382" y="2011"/>
                <a:ext cx="34" cy="33"/>
              </a:xfrm>
              <a:prstGeom prst="ellipse">
                <a:avLst/>
              </a:prstGeom>
              <a:solidFill>
                <a:srgbClr val="0000FF"/>
              </a:solidFill>
              <a:ln w="6350">
                <a:noFill/>
                <a:prstDash val="dash"/>
                <a:round/>
                <a:headEnd/>
                <a:tailEnd/>
              </a:ln>
              <a:effectLst/>
            </p:spPr>
            <p:txBody>
              <a:bodyPr anchor="ctr">
                <a:spAutoFit/>
              </a:bodyPr>
              <a:lstStyle/>
              <a:p>
                <a:endParaRPr lang="es-MX"/>
              </a:p>
            </p:txBody>
          </p:sp>
          <p:sp>
            <p:nvSpPr>
              <p:cNvPr id="201767" name="Text Box 39"/>
              <p:cNvSpPr txBox="1">
                <a:spLocks noChangeArrowheads="1"/>
              </p:cNvSpPr>
              <p:nvPr/>
            </p:nvSpPr>
            <p:spPr bwMode="auto">
              <a:xfrm>
                <a:off x="3380" y="1792"/>
                <a:ext cx="501" cy="230"/>
              </a:xfrm>
              <a:prstGeom prst="rect">
                <a:avLst/>
              </a:prstGeom>
              <a:noFill/>
              <a:ln w="9525">
                <a:noFill/>
                <a:miter lim="800000"/>
                <a:headEnd/>
                <a:tailEnd/>
              </a:ln>
              <a:effectLst/>
            </p:spPr>
            <p:txBody>
              <a:bodyPr wrap="none" lIns="0" tIns="0" rIns="0" bIns="0">
                <a:spAutoFit/>
              </a:bodyPr>
              <a:lstStyle/>
              <a:p>
                <a:pPr algn="l" eaLnBrk="0" hangingPunct="0"/>
                <a:r>
                  <a:rPr lang="es-ES" sz="1400" b="1">
                    <a:solidFill>
                      <a:srgbClr val="0000FF"/>
                    </a:solidFill>
                    <a:latin typeface="Arial" charset="0"/>
                  </a:rPr>
                  <a:t>P (</a:t>
                </a:r>
                <a:r>
                  <a:rPr lang="es-ES" sz="1400" b="1">
                    <a:solidFill>
                      <a:srgbClr val="FF0000"/>
                    </a:solidFill>
                    <a:latin typeface="Arial" charset="0"/>
                  </a:rPr>
                  <a:t>x</a:t>
                </a:r>
                <a:r>
                  <a:rPr lang="es-ES" sz="1400" b="1">
                    <a:solidFill>
                      <a:srgbClr val="0000FF"/>
                    </a:solidFill>
                    <a:latin typeface="Arial" charset="0"/>
                  </a:rPr>
                  <a:t>, </a:t>
                </a:r>
                <a:r>
                  <a:rPr lang="es-ES" sz="1400" b="1">
                    <a:solidFill>
                      <a:srgbClr val="FF0000"/>
                    </a:solidFill>
                    <a:latin typeface="Arial" charset="0"/>
                  </a:rPr>
                  <a:t>y</a:t>
                </a:r>
                <a:r>
                  <a:rPr lang="es-ES" sz="1400" b="1">
                    <a:solidFill>
                      <a:srgbClr val="0000FF"/>
                    </a:solidFill>
                    <a:latin typeface="Arial" charset="0"/>
                  </a:rPr>
                  <a:t>,</a:t>
                </a:r>
                <a:r>
                  <a:rPr lang="es-ES" b="1">
                    <a:solidFill>
                      <a:srgbClr val="0000FF"/>
                    </a:solidFill>
                  </a:rPr>
                  <a:t> </a:t>
                </a:r>
                <a:r>
                  <a:rPr lang="es-ES" sz="1400" b="1">
                    <a:solidFill>
                      <a:srgbClr val="FF0000"/>
                    </a:solidFill>
                    <a:latin typeface="Arial" charset="0"/>
                  </a:rPr>
                  <a:t>z</a:t>
                </a:r>
                <a:r>
                  <a:rPr lang="es-ES" sz="1400" b="1">
                    <a:solidFill>
                      <a:srgbClr val="0000FF"/>
                    </a:solidFill>
                    <a:latin typeface="Arial" charset="0"/>
                  </a:rPr>
                  <a:t>)</a:t>
                </a:r>
              </a:p>
            </p:txBody>
          </p:sp>
          <p:sp>
            <p:nvSpPr>
              <p:cNvPr id="201768" name="Line 40"/>
              <p:cNvSpPr>
                <a:spLocks noChangeShapeType="1"/>
              </p:cNvSpPr>
              <p:nvPr/>
            </p:nvSpPr>
            <p:spPr bwMode="auto">
              <a:xfrm>
                <a:off x="3400" y="2024"/>
                <a:ext cx="0" cy="1134"/>
              </a:xfrm>
              <a:prstGeom prst="line">
                <a:avLst/>
              </a:prstGeom>
              <a:noFill/>
              <a:ln w="19050">
                <a:solidFill>
                  <a:schemeClr val="accent2"/>
                </a:solidFill>
                <a:prstDash val="dash"/>
                <a:round/>
                <a:headEnd/>
                <a:tailEnd/>
              </a:ln>
              <a:effectLst/>
            </p:spPr>
            <p:txBody>
              <a:bodyPr wrap="none" anchor="ctr"/>
              <a:lstStyle/>
              <a:p>
                <a:endParaRPr lang="es-MX"/>
              </a:p>
            </p:txBody>
          </p:sp>
          <p:sp>
            <p:nvSpPr>
              <p:cNvPr id="201769" name="Line 41"/>
              <p:cNvSpPr>
                <a:spLocks noChangeShapeType="1"/>
              </p:cNvSpPr>
              <p:nvPr/>
            </p:nvSpPr>
            <p:spPr bwMode="auto">
              <a:xfrm rot="-5400000">
                <a:off x="2926" y="2654"/>
                <a:ext cx="0" cy="997"/>
              </a:xfrm>
              <a:prstGeom prst="line">
                <a:avLst/>
              </a:prstGeom>
              <a:noFill/>
              <a:ln w="19050">
                <a:solidFill>
                  <a:schemeClr val="accent2"/>
                </a:solidFill>
                <a:prstDash val="dash"/>
                <a:round/>
                <a:headEnd/>
                <a:tailEnd/>
              </a:ln>
              <a:effectLst/>
            </p:spPr>
            <p:txBody>
              <a:bodyPr wrap="none" anchor="ctr"/>
              <a:lstStyle/>
              <a:p>
                <a:endParaRPr lang="es-MX"/>
              </a:p>
            </p:txBody>
          </p:sp>
          <p:sp>
            <p:nvSpPr>
              <p:cNvPr id="201770" name="Oval 42"/>
              <p:cNvSpPr>
                <a:spLocks noChangeAspect="1" noChangeArrowheads="1"/>
              </p:cNvSpPr>
              <p:nvPr/>
            </p:nvSpPr>
            <p:spPr bwMode="auto">
              <a:xfrm>
                <a:off x="3382" y="3133"/>
                <a:ext cx="34" cy="33"/>
              </a:xfrm>
              <a:prstGeom prst="ellipse">
                <a:avLst/>
              </a:prstGeom>
              <a:solidFill>
                <a:srgbClr val="0000FF"/>
              </a:solidFill>
              <a:ln w="6350">
                <a:noFill/>
                <a:prstDash val="dash"/>
                <a:round/>
                <a:headEnd/>
                <a:tailEnd/>
              </a:ln>
              <a:effectLst/>
            </p:spPr>
            <p:txBody>
              <a:bodyPr anchor="ctr">
                <a:spAutoFit/>
              </a:bodyPr>
              <a:lstStyle/>
              <a:p>
                <a:endParaRPr lang="es-MX"/>
              </a:p>
            </p:txBody>
          </p:sp>
          <p:sp>
            <p:nvSpPr>
              <p:cNvPr id="201771" name="Line 43"/>
              <p:cNvSpPr>
                <a:spLocks noChangeShapeType="1"/>
              </p:cNvSpPr>
              <p:nvPr/>
            </p:nvSpPr>
            <p:spPr bwMode="auto">
              <a:xfrm rot="-5400000">
                <a:off x="3489" y="2787"/>
                <a:ext cx="284" cy="439"/>
              </a:xfrm>
              <a:prstGeom prst="line">
                <a:avLst/>
              </a:prstGeom>
              <a:noFill/>
              <a:ln w="19050">
                <a:solidFill>
                  <a:schemeClr val="accent2"/>
                </a:solidFill>
                <a:prstDash val="dash"/>
                <a:round/>
                <a:headEnd/>
                <a:tailEnd/>
              </a:ln>
              <a:effectLst/>
            </p:spPr>
            <p:txBody>
              <a:bodyPr wrap="none" anchor="ctr"/>
              <a:lstStyle/>
              <a:p>
                <a:endParaRPr lang="es-MX"/>
              </a:p>
            </p:txBody>
          </p:sp>
          <p:sp>
            <p:nvSpPr>
              <p:cNvPr id="201772" name="Line 44"/>
              <p:cNvSpPr>
                <a:spLocks noChangeShapeType="1"/>
              </p:cNvSpPr>
              <p:nvPr/>
            </p:nvSpPr>
            <p:spPr bwMode="auto">
              <a:xfrm rot="5400000" flipH="1">
                <a:off x="2993" y="1619"/>
                <a:ext cx="283" cy="515"/>
              </a:xfrm>
              <a:prstGeom prst="line">
                <a:avLst/>
              </a:prstGeom>
              <a:noFill/>
              <a:ln w="19050">
                <a:solidFill>
                  <a:schemeClr val="accent2"/>
                </a:solidFill>
                <a:prstDash val="dash"/>
                <a:round/>
                <a:headEnd/>
                <a:tailEnd/>
              </a:ln>
              <a:effectLst/>
            </p:spPr>
            <p:txBody>
              <a:bodyPr wrap="none" anchor="ctr"/>
              <a:lstStyle/>
              <a:p>
                <a:endParaRPr lang="es-MX"/>
              </a:p>
            </p:txBody>
          </p:sp>
          <p:sp>
            <p:nvSpPr>
              <p:cNvPr id="201773" name="Line 45"/>
              <p:cNvSpPr>
                <a:spLocks noChangeShapeType="1"/>
              </p:cNvSpPr>
              <p:nvPr/>
            </p:nvSpPr>
            <p:spPr bwMode="auto">
              <a:xfrm rot="-5400000">
                <a:off x="2508" y="2787"/>
                <a:ext cx="284" cy="439"/>
              </a:xfrm>
              <a:prstGeom prst="line">
                <a:avLst/>
              </a:prstGeom>
              <a:noFill/>
              <a:ln w="25400">
                <a:solidFill>
                  <a:srgbClr val="FF0000"/>
                </a:solidFill>
                <a:round/>
                <a:headEnd/>
                <a:tailEnd/>
              </a:ln>
              <a:effectLst/>
            </p:spPr>
            <p:txBody>
              <a:bodyPr wrap="none" anchor="ctr"/>
              <a:lstStyle/>
              <a:p>
                <a:endParaRPr lang="es-MX"/>
              </a:p>
            </p:txBody>
          </p:sp>
          <p:sp>
            <p:nvSpPr>
              <p:cNvPr id="201774" name="Text Box 46"/>
              <p:cNvSpPr txBox="1">
                <a:spLocks noChangeArrowheads="1"/>
              </p:cNvSpPr>
              <p:nvPr/>
            </p:nvSpPr>
            <p:spPr bwMode="auto">
              <a:xfrm>
                <a:off x="2538" y="2910"/>
                <a:ext cx="62" cy="134"/>
              </a:xfrm>
              <a:prstGeom prst="rect">
                <a:avLst/>
              </a:prstGeom>
              <a:noFill/>
              <a:ln w="9525">
                <a:noFill/>
                <a:miter lim="800000"/>
                <a:headEnd/>
                <a:tailEnd/>
              </a:ln>
              <a:effectLst/>
            </p:spPr>
            <p:txBody>
              <a:bodyPr wrap="none" lIns="0" tIns="0" rIns="0" bIns="0">
                <a:spAutoFit/>
              </a:bodyPr>
              <a:lstStyle/>
              <a:p>
                <a:pPr algn="l" eaLnBrk="0" hangingPunct="0"/>
                <a:r>
                  <a:rPr lang="es-ES" sz="1400" b="1">
                    <a:solidFill>
                      <a:srgbClr val="FF0000"/>
                    </a:solidFill>
                    <a:latin typeface="Arial" charset="0"/>
                  </a:rPr>
                  <a:t>x</a:t>
                </a:r>
                <a:endParaRPr lang="es-ES" sz="1400" b="1">
                  <a:solidFill>
                    <a:srgbClr val="0000FF"/>
                  </a:solidFill>
                  <a:latin typeface="Arial" charset="0"/>
                </a:endParaRPr>
              </a:p>
            </p:txBody>
          </p:sp>
          <p:sp>
            <p:nvSpPr>
              <p:cNvPr id="201775" name="Line 47"/>
              <p:cNvSpPr>
                <a:spLocks noChangeShapeType="1"/>
              </p:cNvSpPr>
              <p:nvPr/>
            </p:nvSpPr>
            <p:spPr bwMode="auto">
              <a:xfrm rot="-5400000">
                <a:off x="3357" y="2385"/>
                <a:ext cx="0" cy="952"/>
              </a:xfrm>
              <a:prstGeom prst="line">
                <a:avLst/>
              </a:prstGeom>
              <a:noFill/>
              <a:ln w="25400">
                <a:solidFill>
                  <a:srgbClr val="FF0000"/>
                </a:solidFill>
                <a:round/>
                <a:headEnd/>
                <a:tailEnd/>
              </a:ln>
              <a:effectLst/>
            </p:spPr>
            <p:txBody>
              <a:bodyPr wrap="none" anchor="ctr"/>
              <a:lstStyle/>
              <a:p>
                <a:endParaRPr lang="es-MX"/>
              </a:p>
            </p:txBody>
          </p:sp>
          <p:sp>
            <p:nvSpPr>
              <p:cNvPr id="201776" name="Text Box 48"/>
              <p:cNvSpPr txBox="1">
                <a:spLocks noChangeArrowheads="1"/>
              </p:cNvSpPr>
              <p:nvPr/>
            </p:nvSpPr>
            <p:spPr bwMode="auto">
              <a:xfrm>
                <a:off x="3516" y="2707"/>
                <a:ext cx="62" cy="134"/>
              </a:xfrm>
              <a:prstGeom prst="rect">
                <a:avLst/>
              </a:prstGeom>
              <a:noFill/>
              <a:ln w="9525">
                <a:noFill/>
                <a:miter lim="800000"/>
                <a:headEnd/>
                <a:tailEnd/>
              </a:ln>
              <a:effectLst/>
            </p:spPr>
            <p:txBody>
              <a:bodyPr wrap="none" lIns="0" tIns="0" rIns="0" bIns="0">
                <a:spAutoFit/>
              </a:bodyPr>
              <a:lstStyle/>
              <a:p>
                <a:pPr algn="l" eaLnBrk="0" hangingPunct="0"/>
                <a:r>
                  <a:rPr lang="es-ES" sz="1400" b="1">
                    <a:solidFill>
                      <a:srgbClr val="FF0000"/>
                    </a:solidFill>
                    <a:latin typeface="Arial" charset="0"/>
                  </a:rPr>
                  <a:t>y</a:t>
                </a:r>
                <a:endParaRPr lang="es-ES" sz="1400" b="1">
                  <a:solidFill>
                    <a:srgbClr val="0000FF"/>
                  </a:solidFill>
                  <a:latin typeface="Arial" charset="0"/>
                </a:endParaRPr>
              </a:p>
            </p:txBody>
          </p:sp>
          <p:sp>
            <p:nvSpPr>
              <p:cNvPr id="201777" name="Line 49"/>
              <p:cNvSpPr>
                <a:spLocks noChangeShapeType="1"/>
              </p:cNvSpPr>
              <p:nvPr/>
            </p:nvSpPr>
            <p:spPr bwMode="auto">
              <a:xfrm rot="-10800000">
                <a:off x="2873" y="1736"/>
                <a:ext cx="0" cy="1134"/>
              </a:xfrm>
              <a:prstGeom prst="line">
                <a:avLst/>
              </a:prstGeom>
              <a:noFill/>
              <a:ln w="25400">
                <a:solidFill>
                  <a:srgbClr val="FF0000"/>
                </a:solidFill>
                <a:round/>
                <a:headEnd/>
                <a:tailEnd/>
              </a:ln>
              <a:effectLst/>
            </p:spPr>
            <p:txBody>
              <a:bodyPr wrap="none" anchor="ctr"/>
              <a:lstStyle/>
              <a:p>
                <a:endParaRPr lang="es-MX"/>
              </a:p>
            </p:txBody>
          </p:sp>
          <p:sp>
            <p:nvSpPr>
              <p:cNvPr id="201778" name="Text Box 50"/>
              <p:cNvSpPr txBox="1">
                <a:spLocks noChangeArrowheads="1"/>
              </p:cNvSpPr>
              <p:nvPr/>
            </p:nvSpPr>
            <p:spPr bwMode="auto">
              <a:xfrm>
                <a:off x="2777" y="2204"/>
                <a:ext cx="56" cy="134"/>
              </a:xfrm>
              <a:prstGeom prst="rect">
                <a:avLst/>
              </a:prstGeom>
              <a:noFill/>
              <a:ln w="9525">
                <a:noFill/>
                <a:miter lim="800000"/>
                <a:headEnd/>
                <a:tailEnd/>
              </a:ln>
              <a:effectLst/>
            </p:spPr>
            <p:txBody>
              <a:bodyPr wrap="none" lIns="0" tIns="0" rIns="0" bIns="0">
                <a:spAutoFit/>
              </a:bodyPr>
              <a:lstStyle/>
              <a:p>
                <a:pPr algn="l" eaLnBrk="0" hangingPunct="0"/>
                <a:r>
                  <a:rPr lang="es-ES" sz="1400" b="1">
                    <a:solidFill>
                      <a:srgbClr val="FF0000"/>
                    </a:solidFill>
                    <a:latin typeface="Arial" charset="0"/>
                  </a:rPr>
                  <a:t>z</a:t>
                </a:r>
                <a:endParaRPr lang="es-ES" sz="1400" b="1">
                  <a:solidFill>
                    <a:srgbClr val="0000FF"/>
                  </a:solidFill>
                  <a:latin typeface="Arial" charset="0"/>
                </a:endParaRPr>
              </a:p>
            </p:txBody>
          </p:sp>
        </p:grpSp>
        <p:sp>
          <p:nvSpPr>
            <p:cNvPr id="201779" name="Line 51"/>
            <p:cNvSpPr>
              <a:spLocks noChangeAspect="1" noChangeShapeType="1"/>
            </p:cNvSpPr>
            <p:nvPr/>
          </p:nvSpPr>
          <p:spPr bwMode="auto">
            <a:xfrm flipV="1">
              <a:off x="2877" y="2160"/>
              <a:ext cx="528" cy="837"/>
            </a:xfrm>
            <a:prstGeom prst="line">
              <a:avLst/>
            </a:prstGeom>
            <a:noFill/>
            <a:ln w="19050">
              <a:solidFill>
                <a:srgbClr val="0000FF"/>
              </a:solidFill>
              <a:round/>
              <a:headEnd/>
              <a:tailEnd type="stealth" w="lg" len="lg"/>
            </a:ln>
            <a:effectLst/>
          </p:spPr>
          <p:txBody>
            <a:bodyPr wrap="none"/>
            <a:lstStyle/>
            <a:p>
              <a:endParaRPr lang="es-MX"/>
            </a:p>
          </p:txBody>
        </p:sp>
      </p:grpSp>
      <p:grpSp>
        <p:nvGrpSpPr>
          <p:cNvPr id="201788" name="Group 60"/>
          <p:cNvGrpSpPr>
            <a:grpSpLocks/>
          </p:cNvGrpSpPr>
          <p:nvPr/>
        </p:nvGrpSpPr>
        <p:grpSpPr bwMode="auto">
          <a:xfrm>
            <a:off x="5292725" y="2420938"/>
            <a:ext cx="3313113" cy="846137"/>
            <a:chOff x="340" y="1434"/>
            <a:chExt cx="2087" cy="533"/>
          </a:xfrm>
        </p:grpSpPr>
        <p:sp>
          <p:nvSpPr>
            <p:cNvPr id="201785" name="Rectangle 57"/>
            <p:cNvSpPr>
              <a:spLocks noChangeArrowheads="1"/>
            </p:cNvSpPr>
            <p:nvPr/>
          </p:nvSpPr>
          <p:spPr bwMode="auto">
            <a:xfrm>
              <a:off x="340" y="1434"/>
              <a:ext cx="2087" cy="533"/>
            </a:xfrm>
            <a:prstGeom prst="rect">
              <a:avLst/>
            </a:prstGeom>
            <a:noFill/>
            <a:ln w="9525" algn="ctr">
              <a:noFill/>
              <a:miter lim="800000"/>
              <a:headEnd/>
              <a:tailEnd/>
            </a:ln>
            <a:effectLst/>
          </p:spPr>
          <p:txBody>
            <a:bodyPr lIns="18000" tIns="10800" rIns="18000" bIns="10800">
              <a:spAutoFit/>
            </a:bodyPr>
            <a:lstStyle/>
            <a:p>
              <a:r>
                <a:rPr lang="es-ES" sz="1800">
                  <a:solidFill>
                    <a:schemeClr val="folHlink"/>
                  </a:solidFill>
                  <a:latin typeface="Arial" charset="0"/>
                </a:rPr>
                <a:t>El módulo del vector p se  determina mediante la expresión siguiente:</a:t>
              </a:r>
            </a:p>
          </p:txBody>
        </p:sp>
        <p:sp>
          <p:nvSpPr>
            <p:cNvPr id="201786" name="Line 58"/>
            <p:cNvSpPr>
              <a:spLocks noChangeShapeType="1"/>
            </p:cNvSpPr>
            <p:nvPr/>
          </p:nvSpPr>
          <p:spPr bwMode="auto">
            <a:xfrm>
              <a:off x="2052" y="1466"/>
              <a:ext cx="68" cy="0"/>
            </a:xfrm>
            <a:prstGeom prst="line">
              <a:avLst/>
            </a:prstGeom>
            <a:noFill/>
            <a:ln w="9525">
              <a:solidFill>
                <a:schemeClr val="folHlink"/>
              </a:solidFill>
              <a:round/>
              <a:headEnd/>
              <a:tailEnd/>
            </a:ln>
            <a:effectLst/>
          </p:spPr>
          <p:txBody>
            <a:bodyPr wrap="none"/>
            <a:lstStyle/>
            <a:p>
              <a:endParaRPr lang="es-MX"/>
            </a:p>
          </p:txBody>
        </p:sp>
      </p:grpSp>
      <p:grpSp>
        <p:nvGrpSpPr>
          <p:cNvPr id="201802" name="Group 74"/>
          <p:cNvGrpSpPr>
            <a:grpSpLocks/>
          </p:cNvGrpSpPr>
          <p:nvPr/>
        </p:nvGrpSpPr>
        <p:grpSpPr bwMode="auto">
          <a:xfrm>
            <a:off x="6011863" y="3559175"/>
            <a:ext cx="1941512" cy="374650"/>
            <a:chOff x="3787" y="2427"/>
            <a:chExt cx="1223" cy="236"/>
          </a:xfrm>
        </p:grpSpPr>
        <p:sp>
          <p:nvSpPr>
            <p:cNvPr id="201790" name="Rectangle 62"/>
            <p:cNvSpPr>
              <a:spLocks noChangeArrowheads="1"/>
            </p:cNvSpPr>
            <p:nvPr/>
          </p:nvSpPr>
          <p:spPr bwMode="auto">
            <a:xfrm>
              <a:off x="3787" y="2432"/>
              <a:ext cx="1223" cy="231"/>
            </a:xfrm>
            <a:prstGeom prst="rect">
              <a:avLst/>
            </a:prstGeom>
            <a:noFill/>
            <a:ln w="9525" algn="ctr">
              <a:noFill/>
              <a:miter lim="800000"/>
              <a:headEnd/>
              <a:tailEnd/>
            </a:ln>
            <a:effectLst/>
          </p:spPr>
          <p:txBody>
            <a:bodyPr wrap="none">
              <a:spAutoFit/>
            </a:bodyPr>
            <a:lstStyle/>
            <a:p>
              <a:r>
                <a:rPr lang="es-ES" sz="1800">
                  <a:solidFill>
                    <a:srgbClr val="0000FF"/>
                  </a:solidFill>
                  <a:latin typeface="Arial" charset="0"/>
                </a:rPr>
                <a:t>p  =    x</a:t>
              </a:r>
              <a:r>
                <a:rPr lang="es-ES" sz="1800" baseline="30000">
                  <a:solidFill>
                    <a:srgbClr val="0000FF"/>
                  </a:solidFill>
                  <a:latin typeface="Arial" charset="0"/>
                </a:rPr>
                <a:t>2</a:t>
              </a:r>
              <a:r>
                <a:rPr lang="es-ES" sz="1800">
                  <a:solidFill>
                    <a:srgbClr val="0000FF"/>
                  </a:solidFill>
                  <a:latin typeface="Arial" charset="0"/>
                </a:rPr>
                <a:t> + y</a:t>
              </a:r>
              <a:r>
                <a:rPr lang="es-ES" sz="1800" baseline="30000">
                  <a:solidFill>
                    <a:srgbClr val="0000FF"/>
                  </a:solidFill>
                  <a:latin typeface="Arial" charset="0"/>
                </a:rPr>
                <a:t>2</a:t>
              </a:r>
              <a:r>
                <a:rPr lang="es-ES" sz="1800">
                  <a:solidFill>
                    <a:srgbClr val="0000FF"/>
                  </a:solidFill>
                  <a:latin typeface="Arial" charset="0"/>
                </a:rPr>
                <a:t> + z</a:t>
              </a:r>
              <a:r>
                <a:rPr lang="es-ES" sz="1800" baseline="30000">
                  <a:solidFill>
                    <a:srgbClr val="0000FF"/>
                  </a:solidFill>
                  <a:latin typeface="Arial" charset="0"/>
                </a:rPr>
                <a:t>2</a:t>
              </a:r>
            </a:p>
          </p:txBody>
        </p:sp>
        <p:sp>
          <p:nvSpPr>
            <p:cNvPr id="201791" name="Line 63"/>
            <p:cNvSpPr>
              <a:spLocks noChangeShapeType="1"/>
            </p:cNvSpPr>
            <p:nvPr/>
          </p:nvSpPr>
          <p:spPr bwMode="auto">
            <a:xfrm>
              <a:off x="3841" y="2486"/>
              <a:ext cx="90" cy="0"/>
            </a:xfrm>
            <a:prstGeom prst="line">
              <a:avLst/>
            </a:prstGeom>
            <a:noFill/>
            <a:ln w="9525">
              <a:solidFill>
                <a:srgbClr val="0000FF"/>
              </a:solidFill>
              <a:round/>
              <a:headEnd/>
              <a:tailEnd/>
            </a:ln>
            <a:effectLst/>
          </p:spPr>
          <p:txBody>
            <a:bodyPr wrap="none"/>
            <a:lstStyle/>
            <a:p>
              <a:endParaRPr lang="es-MX"/>
            </a:p>
          </p:txBody>
        </p:sp>
        <p:grpSp>
          <p:nvGrpSpPr>
            <p:cNvPr id="201794" name="Group 66"/>
            <p:cNvGrpSpPr>
              <a:grpSpLocks/>
            </p:cNvGrpSpPr>
            <p:nvPr/>
          </p:nvGrpSpPr>
          <p:grpSpPr bwMode="auto">
            <a:xfrm>
              <a:off x="4150" y="2462"/>
              <a:ext cx="857" cy="171"/>
              <a:chOff x="909" y="2944"/>
              <a:chExt cx="675" cy="171"/>
            </a:xfrm>
          </p:grpSpPr>
          <p:sp>
            <p:nvSpPr>
              <p:cNvPr id="201795" name="Line 67"/>
              <p:cNvSpPr>
                <a:spLocks noChangeShapeType="1"/>
              </p:cNvSpPr>
              <p:nvPr/>
            </p:nvSpPr>
            <p:spPr bwMode="auto">
              <a:xfrm flipV="1">
                <a:off x="909" y="3035"/>
                <a:ext cx="15" cy="11"/>
              </a:xfrm>
              <a:prstGeom prst="line">
                <a:avLst/>
              </a:prstGeom>
              <a:noFill/>
              <a:ln w="9525">
                <a:solidFill>
                  <a:srgbClr val="0000FF"/>
                </a:solidFill>
                <a:round/>
                <a:headEnd/>
                <a:tailEnd/>
              </a:ln>
              <a:effectLst/>
            </p:spPr>
            <p:txBody>
              <a:bodyPr wrap="none" lIns="0" tIns="0" rIns="0" bIns="0">
                <a:spAutoFit/>
              </a:bodyPr>
              <a:lstStyle/>
              <a:p>
                <a:endParaRPr lang="es-MX"/>
              </a:p>
            </p:txBody>
          </p:sp>
          <p:sp>
            <p:nvSpPr>
              <p:cNvPr id="201796" name="Line 68"/>
              <p:cNvSpPr>
                <a:spLocks noChangeShapeType="1"/>
              </p:cNvSpPr>
              <p:nvPr/>
            </p:nvSpPr>
            <p:spPr bwMode="auto">
              <a:xfrm>
                <a:off x="923" y="3035"/>
                <a:ext cx="30" cy="80"/>
              </a:xfrm>
              <a:prstGeom prst="line">
                <a:avLst/>
              </a:prstGeom>
              <a:noFill/>
              <a:ln w="9525">
                <a:solidFill>
                  <a:srgbClr val="0000FF"/>
                </a:solidFill>
                <a:round/>
                <a:headEnd/>
                <a:tailEnd/>
              </a:ln>
              <a:effectLst/>
            </p:spPr>
            <p:txBody>
              <a:bodyPr lIns="0" tIns="0" rIns="0" bIns="0">
                <a:spAutoFit/>
              </a:bodyPr>
              <a:lstStyle/>
              <a:p>
                <a:endParaRPr lang="es-MX"/>
              </a:p>
            </p:txBody>
          </p:sp>
          <p:sp>
            <p:nvSpPr>
              <p:cNvPr id="201797" name="Line 69"/>
              <p:cNvSpPr>
                <a:spLocks noChangeShapeType="1"/>
              </p:cNvSpPr>
              <p:nvPr/>
            </p:nvSpPr>
            <p:spPr bwMode="auto">
              <a:xfrm flipV="1">
                <a:off x="953" y="2944"/>
                <a:ext cx="0" cy="171"/>
              </a:xfrm>
              <a:prstGeom prst="line">
                <a:avLst/>
              </a:prstGeom>
              <a:noFill/>
              <a:ln w="9525">
                <a:solidFill>
                  <a:srgbClr val="0000FF"/>
                </a:solidFill>
                <a:round/>
                <a:headEnd/>
                <a:tailEnd/>
              </a:ln>
              <a:effectLst/>
            </p:spPr>
            <p:txBody>
              <a:bodyPr wrap="none" lIns="0" tIns="0" rIns="0" bIns="0">
                <a:spAutoFit/>
              </a:bodyPr>
              <a:lstStyle/>
              <a:p>
                <a:endParaRPr lang="es-MX"/>
              </a:p>
            </p:txBody>
          </p:sp>
          <p:sp>
            <p:nvSpPr>
              <p:cNvPr id="201798" name="Line 70"/>
              <p:cNvSpPr>
                <a:spLocks noChangeShapeType="1"/>
              </p:cNvSpPr>
              <p:nvPr/>
            </p:nvSpPr>
            <p:spPr bwMode="auto">
              <a:xfrm>
                <a:off x="953" y="2944"/>
                <a:ext cx="630" cy="0"/>
              </a:xfrm>
              <a:prstGeom prst="line">
                <a:avLst/>
              </a:prstGeom>
              <a:noFill/>
              <a:ln w="9525">
                <a:solidFill>
                  <a:srgbClr val="0000FF"/>
                </a:solidFill>
                <a:round/>
                <a:headEnd/>
                <a:tailEnd/>
              </a:ln>
              <a:effectLst/>
            </p:spPr>
            <p:txBody>
              <a:bodyPr lIns="0" tIns="0" rIns="0" bIns="0">
                <a:spAutoFit/>
              </a:bodyPr>
              <a:lstStyle/>
              <a:p>
                <a:endParaRPr lang="es-MX"/>
              </a:p>
            </p:txBody>
          </p:sp>
          <p:sp>
            <p:nvSpPr>
              <p:cNvPr id="201799" name="Line 71"/>
              <p:cNvSpPr>
                <a:spLocks noChangeShapeType="1"/>
              </p:cNvSpPr>
              <p:nvPr/>
            </p:nvSpPr>
            <p:spPr bwMode="auto">
              <a:xfrm>
                <a:off x="1584" y="2944"/>
                <a:ext cx="0" cy="73"/>
              </a:xfrm>
              <a:prstGeom prst="line">
                <a:avLst/>
              </a:prstGeom>
              <a:noFill/>
              <a:ln w="9525">
                <a:solidFill>
                  <a:srgbClr val="0000FF"/>
                </a:solidFill>
                <a:round/>
                <a:headEnd/>
                <a:tailEnd/>
              </a:ln>
              <a:effectLst/>
            </p:spPr>
            <p:txBody>
              <a:bodyPr wrap="none" lIns="0" tIns="0" rIns="0" bIns="0">
                <a:spAutoFit/>
              </a:bodyPr>
              <a:lstStyle/>
              <a:p>
                <a:endParaRPr lang="es-MX"/>
              </a:p>
            </p:txBody>
          </p:sp>
        </p:grpSp>
        <p:sp>
          <p:nvSpPr>
            <p:cNvPr id="201800" name="Line 72"/>
            <p:cNvSpPr>
              <a:spLocks noChangeShapeType="1"/>
            </p:cNvSpPr>
            <p:nvPr/>
          </p:nvSpPr>
          <p:spPr bwMode="auto">
            <a:xfrm>
              <a:off x="3816" y="2427"/>
              <a:ext cx="0" cy="227"/>
            </a:xfrm>
            <a:prstGeom prst="line">
              <a:avLst/>
            </a:prstGeom>
            <a:noFill/>
            <a:ln w="9525">
              <a:solidFill>
                <a:srgbClr val="0000FF"/>
              </a:solidFill>
              <a:round/>
              <a:headEnd/>
              <a:tailEnd/>
            </a:ln>
            <a:effectLst/>
          </p:spPr>
          <p:txBody>
            <a:bodyPr wrap="none"/>
            <a:lstStyle/>
            <a:p>
              <a:endParaRPr lang="es-MX"/>
            </a:p>
          </p:txBody>
        </p:sp>
        <p:sp>
          <p:nvSpPr>
            <p:cNvPr id="201801" name="Line 73"/>
            <p:cNvSpPr>
              <a:spLocks noChangeShapeType="1"/>
            </p:cNvSpPr>
            <p:nvPr/>
          </p:nvSpPr>
          <p:spPr bwMode="auto">
            <a:xfrm>
              <a:off x="3953" y="2427"/>
              <a:ext cx="0" cy="227"/>
            </a:xfrm>
            <a:prstGeom prst="line">
              <a:avLst/>
            </a:prstGeom>
            <a:noFill/>
            <a:ln w="9525">
              <a:solidFill>
                <a:srgbClr val="0000FF"/>
              </a:solidFill>
              <a:round/>
              <a:headEnd/>
              <a:tailEnd/>
            </a:ln>
            <a:effectLst/>
          </p:spPr>
          <p:txBody>
            <a:bodyPr wrap="none"/>
            <a:lstStyle/>
            <a:p>
              <a:endParaRPr lang="es-MX"/>
            </a:p>
          </p:txBody>
        </p:sp>
      </p:grpSp>
      <p:sp>
        <p:nvSpPr>
          <p:cNvPr id="201803" name="Text Box 75"/>
          <p:cNvSpPr txBox="1">
            <a:spLocks noChangeArrowheads="1"/>
          </p:cNvSpPr>
          <p:nvPr/>
        </p:nvSpPr>
        <p:spPr bwMode="auto">
          <a:xfrm>
            <a:off x="5211763" y="4300538"/>
            <a:ext cx="3382962" cy="641350"/>
          </a:xfrm>
          <a:prstGeom prst="rect">
            <a:avLst/>
          </a:prstGeom>
          <a:noFill/>
          <a:ln w="9525">
            <a:noFill/>
            <a:miter lim="800000"/>
            <a:headEnd/>
            <a:tailEnd/>
          </a:ln>
          <a:effectLst/>
        </p:spPr>
        <p:txBody>
          <a:bodyPr>
            <a:spAutoFit/>
            <a:flatTx/>
          </a:bodyPr>
          <a:lstStyle/>
          <a:p>
            <a:r>
              <a:rPr lang="es-ES_tradnl" sz="1800">
                <a:solidFill>
                  <a:schemeClr val="folHlink"/>
                </a:solidFill>
                <a:latin typeface="Arial" charset="0"/>
                <a:cs typeface="Times New Roman" pitchFamily="18" charset="0"/>
              </a:rPr>
              <a:t>El módulo de un vector siempre es un valor positivo.</a:t>
            </a:r>
            <a:endParaRPr lang="es-ES" sz="1800">
              <a:solidFill>
                <a:schemeClr val="folHlink"/>
              </a:solidFill>
              <a:latin typeface="Arial"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01731"/>
                                        </p:tgtEl>
                                        <p:attrNameLst>
                                          <p:attrName>style.visibility</p:attrName>
                                        </p:attrNameLst>
                                      </p:cBhvr>
                                      <p:to>
                                        <p:strVal val="visible"/>
                                      </p:to>
                                    </p:set>
                                    <p:animEffect transition="in" filter="strips(downRight)">
                                      <p:cBhvr>
                                        <p:cTn id="7" dur="500"/>
                                        <p:tgtEl>
                                          <p:spTgt spid="20173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01783"/>
                                        </p:tgtEl>
                                        <p:attrNameLst>
                                          <p:attrName>style.visibility</p:attrName>
                                        </p:attrNameLst>
                                      </p:cBhvr>
                                      <p:to>
                                        <p:strVal val="visible"/>
                                      </p:to>
                                    </p:set>
                                    <p:animEffect transition="in" filter="fade">
                                      <p:cBhvr>
                                        <p:cTn id="12" dur="500"/>
                                        <p:tgtEl>
                                          <p:spTgt spid="201783"/>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nodeType="clickEffect">
                                  <p:stCondLst>
                                    <p:cond delay="0"/>
                                  </p:stCondLst>
                                  <p:childTnLst>
                                    <p:set>
                                      <p:cBhvr>
                                        <p:cTn id="16" dur="1" fill="hold">
                                          <p:stCondLst>
                                            <p:cond delay="0"/>
                                          </p:stCondLst>
                                        </p:cTn>
                                        <p:tgtEl>
                                          <p:spTgt spid="201788"/>
                                        </p:tgtEl>
                                        <p:attrNameLst>
                                          <p:attrName>style.visibility</p:attrName>
                                        </p:attrNameLst>
                                      </p:cBhvr>
                                      <p:to>
                                        <p:strVal val="visible"/>
                                      </p:to>
                                    </p:set>
                                    <p:animEffect transition="in" filter="strips(downRight)">
                                      <p:cBhvr>
                                        <p:cTn id="17" dur="500"/>
                                        <p:tgtEl>
                                          <p:spTgt spid="20178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01802"/>
                                        </p:tgtEl>
                                        <p:attrNameLst>
                                          <p:attrName>style.visibility</p:attrName>
                                        </p:attrNameLst>
                                      </p:cBhvr>
                                      <p:to>
                                        <p:strVal val="visible"/>
                                      </p:to>
                                    </p:set>
                                    <p:animEffect transition="in" filter="fade">
                                      <p:cBhvr>
                                        <p:cTn id="22" dur="500"/>
                                        <p:tgtEl>
                                          <p:spTgt spid="201802"/>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201803"/>
                                        </p:tgtEl>
                                        <p:attrNameLst>
                                          <p:attrName>style.visibility</p:attrName>
                                        </p:attrNameLst>
                                      </p:cBhvr>
                                      <p:to>
                                        <p:strVal val="visible"/>
                                      </p:to>
                                    </p:set>
                                    <p:animEffect transition="in" filter="strips(downRight)">
                                      <p:cBhvr>
                                        <p:cTn id="27" dur="500"/>
                                        <p:tgtEl>
                                          <p:spTgt spid="2018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1731" grpId="0"/>
      <p:bldP spid="20180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922" name="Text Box 2"/>
          <p:cNvSpPr txBox="1">
            <a:spLocks noChangeArrowheads="1"/>
          </p:cNvSpPr>
          <p:nvPr/>
        </p:nvSpPr>
        <p:spPr bwMode="auto">
          <a:xfrm>
            <a:off x="2713038" y="692150"/>
            <a:ext cx="3709987" cy="396875"/>
          </a:xfrm>
          <a:prstGeom prst="rect">
            <a:avLst/>
          </a:prstGeom>
          <a:noFill/>
          <a:ln w="9525">
            <a:noFill/>
            <a:miter lim="800000"/>
            <a:headEnd/>
            <a:tailEnd/>
          </a:ln>
          <a:effectLst/>
        </p:spPr>
        <p:txBody>
          <a:bodyPr wrap="none">
            <a:spAutoFit/>
            <a:flatTx/>
          </a:bodyPr>
          <a:lstStyle/>
          <a:p>
            <a:r>
              <a:rPr lang="es-ES_tradnl" sz="2000" b="1">
                <a:solidFill>
                  <a:srgbClr val="000099"/>
                </a:solidFill>
                <a:latin typeface="Arial" charset="0"/>
                <a:cs typeface="Times New Roman" pitchFamily="18" charset="0"/>
              </a:rPr>
              <a:t>Vector Nulo y Vector Unitario</a:t>
            </a:r>
            <a:endParaRPr lang="es-ES" sz="2000" b="1">
              <a:solidFill>
                <a:srgbClr val="000099"/>
              </a:solidFill>
            </a:endParaRPr>
          </a:p>
        </p:txBody>
      </p:sp>
      <p:sp>
        <p:nvSpPr>
          <p:cNvPr id="209923" name="Text Box 3"/>
          <p:cNvSpPr txBox="1">
            <a:spLocks noChangeArrowheads="1"/>
          </p:cNvSpPr>
          <p:nvPr/>
        </p:nvSpPr>
        <p:spPr bwMode="auto">
          <a:xfrm>
            <a:off x="457200" y="1416050"/>
            <a:ext cx="8229600" cy="641350"/>
          </a:xfrm>
          <a:prstGeom prst="rect">
            <a:avLst/>
          </a:prstGeom>
          <a:noFill/>
          <a:ln w="9525">
            <a:noFill/>
            <a:miter lim="800000"/>
            <a:headEnd/>
            <a:tailEnd/>
          </a:ln>
          <a:effectLst/>
        </p:spPr>
        <p:txBody>
          <a:bodyPr>
            <a:spAutoFit/>
            <a:flatTx/>
          </a:bodyPr>
          <a:lstStyle/>
          <a:p>
            <a:r>
              <a:rPr lang="es-ES_tradnl" sz="1800">
                <a:solidFill>
                  <a:schemeClr val="folHlink"/>
                </a:solidFill>
                <a:latin typeface="Arial" charset="0"/>
                <a:cs typeface="Times New Roman" pitchFamily="18" charset="0"/>
              </a:rPr>
              <a:t>Un vector nulo es aquel que tiene como punto inicial y como punto final al mismo punto; es decir, es aquel de módulo cero.</a:t>
            </a:r>
            <a:endParaRPr lang="es-ES" sz="1800">
              <a:solidFill>
                <a:schemeClr val="folHlink"/>
              </a:solidFill>
              <a:latin typeface="Arial" charset="0"/>
              <a:cs typeface="Times New Roman" pitchFamily="18" charset="0"/>
            </a:endParaRPr>
          </a:p>
        </p:txBody>
      </p:sp>
      <p:sp>
        <p:nvSpPr>
          <p:cNvPr id="209924" name="Text Box 4"/>
          <p:cNvSpPr txBox="1">
            <a:spLocks noChangeArrowheads="1"/>
          </p:cNvSpPr>
          <p:nvPr/>
        </p:nvSpPr>
        <p:spPr bwMode="auto">
          <a:xfrm>
            <a:off x="457200" y="3213100"/>
            <a:ext cx="8229600" cy="641350"/>
          </a:xfrm>
          <a:prstGeom prst="rect">
            <a:avLst/>
          </a:prstGeom>
          <a:noFill/>
          <a:ln w="9525">
            <a:noFill/>
            <a:miter lim="800000"/>
            <a:headEnd/>
            <a:tailEnd/>
          </a:ln>
          <a:effectLst/>
        </p:spPr>
        <p:txBody>
          <a:bodyPr>
            <a:spAutoFit/>
            <a:flatTx/>
          </a:bodyPr>
          <a:lstStyle/>
          <a:p>
            <a:r>
              <a:rPr lang="es-ES_tradnl" sz="1800">
                <a:solidFill>
                  <a:schemeClr val="folHlink"/>
                </a:solidFill>
                <a:latin typeface="Arial" charset="0"/>
                <a:cs typeface="Times New Roman" pitchFamily="18" charset="0"/>
              </a:rPr>
              <a:t>Un vector unitario aquel que tiene como módulo la unidad, independientemente de su dirección y sentido.</a:t>
            </a:r>
            <a:endParaRPr lang="es-ES" sz="1800">
              <a:solidFill>
                <a:schemeClr val="folHlink"/>
              </a:solidFill>
              <a:latin typeface="Arial" charset="0"/>
              <a:cs typeface="Times New Roman" pitchFamily="18" charset="0"/>
            </a:endParaRPr>
          </a:p>
        </p:txBody>
      </p:sp>
      <p:grpSp>
        <p:nvGrpSpPr>
          <p:cNvPr id="209925" name="Group 5"/>
          <p:cNvGrpSpPr>
            <a:grpSpLocks/>
          </p:cNvGrpSpPr>
          <p:nvPr/>
        </p:nvGrpSpPr>
        <p:grpSpPr bwMode="auto">
          <a:xfrm>
            <a:off x="4183063" y="2205038"/>
            <a:ext cx="762000" cy="374650"/>
            <a:chOff x="2635" y="1389"/>
            <a:chExt cx="480" cy="236"/>
          </a:xfrm>
        </p:grpSpPr>
        <p:sp>
          <p:nvSpPr>
            <p:cNvPr id="209926" name="Rectangle 6"/>
            <p:cNvSpPr>
              <a:spLocks noChangeArrowheads="1"/>
            </p:cNvSpPr>
            <p:nvPr/>
          </p:nvSpPr>
          <p:spPr bwMode="auto">
            <a:xfrm>
              <a:off x="2635" y="1394"/>
              <a:ext cx="480" cy="231"/>
            </a:xfrm>
            <a:prstGeom prst="rect">
              <a:avLst/>
            </a:prstGeom>
            <a:noFill/>
            <a:ln w="9525" algn="ctr">
              <a:noFill/>
              <a:miter lim="800000"/>
              <a:headEnd/>
              <a:tailEnd/>
            </a:ln>
            <a:effectLst/>
          </p:spPr>
          <p:txBody>
            <a:bodyPr wrap="none">
              <a:spAutoFit/>
            </a:bodyPr>
            <a:lstStyle/>
            <a:p>
              <a:r>
                <a:rPr lang="es-ES" sz="1800">
                  <a:solidFill>
                    <a:srgbClr val="0000FF"/>
                  </a:solidFill>
                  <a:latin typeface="Arial" charset="0"/>
                </a:rPr>
                <a:t>p  = 0</a:t>
              </a:r>
              <a:endParaRPr lang="es-ES" sz="1800" baseline="30000">
                <a:solidFill>
                  <a:srgbClr val="0000FF"/>
                </a:solidFill>
                <a:latin typeface="Arial" charset="0"/>
              </a:endParaRPr>
            </a:p>
          </p:txBody>
        </p:sp>
        <p:sp>
          <p:nvSpPr>
            <p:cNvPr id="209927" name="Line 7"/>
            <p:cNvSpPr>
              <a:spLocks noChangeShapeType="1"/>
            </p:cNvSpPr>
            <p:nvPr/>
          </p:nvSpPr>
          <p:spPr bwMode="auto">
            <a:xfrm>
              <a:off x="2689" y="1448"/>
              <a:ext cx="90" cy="0"/>
            </a:xfrm>
            <a:prstGeom prst="line">
              <a:avLst/>
            </a:prstGeom>
            <a:noFill/>
            <a:ln w="9525">
              <a:solidFill>
                <a:srgbClr val="0000FF"/>
              </a:solidFill>
              <a:round/>
              <a:headEnd/>
              <a:tailEnd/>
            </a:ln>
            <a:effectLst/>
          </p:spPr>
          <p:txBody>
            <a:bodyPr wrap="none"/>
            <a:lstStyle/>
            <a:p>
              <a:endParaRPr lang="es-MX"/>
            </a:p>
          </p:txBody>
        </p:sp>
        <p:sp>
          <p:nvSpPr>
            <p:cNvPr id="209928" name="Line 8"/>
            <p:cNvSpPr>
              <a:spLocks noChangeShapeType="1"/>
            </p:cNvSpPr>
            <p:nvPr/>
          </p:nvSpPr>
          <p:spPr bwMode="auto">
            <a:xfrm>
              <a:off x="2664" y="1389"/>
              <a:ext cx="0" cy="227"/>
            </a:xfrm>
            <a:prstGeom prst="line">
              <a:avLst/>
            </a:prstGeom>
            <a:noFill/>
            <a:ln w="9525">
              <a:solidFill>
                <a:srgbClr val="0000FF"/>
              </a:solidFill>
              <a:round/>
              <a:headEnd/>
              <a:tailEnd/>
            </a:ln>
            <a:effectLst/>
          </p:spPr>
          <p:txBody>
            <a:bodyPr wrap="none"/>
            <a:lstStyle/>
            <a:p>
              <a:endParaRPr lang="es-MX"/>
            </a:p>
          </p:txBody>
        </p:sp>
        <p:sp>
          <p:nvSpPr>
            <p:cNvPr id="209929" name="Line 9"/>
            <p:cNvSpPr>
              <a:spLocks noChangeShapeType="1"/>
            </p:cNvSpPr>
            <p:nvPr/>
          </p:nvSpPr>
          <p:spPr bwMode="auto">
            <a:xfrm>
              <a:off x="2801" y="1389"/>
              <a:ext cx="0" cy="227"/>
            </a:xfrm>
            <a:prstGeom prst="line">
              <a:avLst/>
            </a:prstGeom>
            <a:noFill/>
            <a:ln w="9525">
              <a:solidFill>
                <a:srgbClr val="0000FF"/>
              </a:solidFill>
              <a:round/>
              <a:headEnd/>
              <a:tailEnd/>
            </a:ln>
            <a:effectLst/>
          </p:spPr>
          <p:txBody>
            <a:bodyPr wrap="none"/>
            <a:lstStyle/>
            <a:p>
              <a:endParaRPr lang="es-MX"/>
            </a:p>
          </p:txBody>
        </p:sp>
      </p:grpSp>
      <p:grpSp>
        <p:nvGrpSpPr>
          <p:cNvPr id="209930" name="Group 10"/>
          <p:cNvGrpSpPr>
            <a:grpSpLocks/>
          </p:cNvGrpSpPr>
          <p:nvPr/>
        </p:nvGrpSpPr>
        <p:grpSpPr bwMode="auto">
          <a:xfrm>
            <a:off x="4191000" y="3917950"/>
            <a:ext cx="762000" cy="374650"/>
            <a:chOff x="2635" y="1389"/>
            <a:chExt cx="480" cy="236"/>
          </a:xfrm>
        </p:grpSpPr>
        <p:sp>
          <p:nvSpPr>
            <p:cNvPr id="209931" name="Rectangle 11"/>
            <p:cNvSpPr>
              <a:spLocks noChangeArrowheads="1"/>
            </p:cNvSpPr>
            <p:nvPr/>
          </p:nvSpPr>
          <p:spPr bwMode="auto">
            <a:xfrm>
              <a:off x="2635" y="1394"/>
              <a:ext cx="480" cy="231"/>
            </a:xfrm>
            <a:prstGeom prst="rect">
              <a:avLst/>
            </a:prstGeom>
            <a:noFill/>
            <a:ln w="9525" algn="ctr">
              <a:noFill/>
              <a:miter lim="800000"/>
              <a:headEnd/>
              <a:tailEnd/>
            </a:ln>
            <a:effectLst/>
          </p:spPr>
          <p:txBody>
            <a:bodyPr wrap="none">
              <a:spAutoFit/>
            </a:bodyPr>
            <a:lstStyle/>
            <a:p>
              <a:r>
                <a:rPr lang="es-ES" sz="1800">
                  <a:solidFill>
                    <a:srgbClr val="0000FF"/>
                  </a:solidFill>
                  <a:latin typeface="Arial" charset="0"/>
                </a:rPr>
                <a:t>p  = 1</a:t>
              </a:r>
              <a:endParaRPr lang="es-ES" sz="1800" baseline="30000">
                <a:solidFill>
                  <a:srgbClr val="0000FF"/>
                </a:solidFill>
                <a:latin typeface="Arial" charset="0"/>
              </a:endParaRPr>
            </a:p>
          </p:txBody>
        </p:sp>
        <p:sp>
          <p:nvSpPr>
            <p:cNvPr id="209932" name="Line 12"/>
            <p:cNvSpPr>
              <a:spLocks noChangeShapeType="1"/>
            </p:cNvSpPr>
            <p:nvPr/>
          </p:nvSpPr>
          <p:spPr bwMode="auto">
            <a:xfrm>
              <a:off x="2689" y="1448"/>
              <a:ext cx="90" cy="0"/>
            </a:xfrm>
            <a:prstGeom prst="line">
              <a:avLst/>
            </a:prstGeom>
            <a:noFill/>
            <a:ln w="9525">
              <a:solidFill>
                <a:srgbClr val="0000FF"/>
              </a:solidFill>
              <a:round/>
              <a:headEnd/>
              <a:tailEnd/>
            </a:ln>
            <a:effectLst/>
          </p:spPr>
          <p:txBody>
            <a:bodyPr wrap="none"/>
            <a:lstStyle/>
            <a:p>
              <a:endParaRPr lang="es-MX"/>
            </a:p>
          </p:txBody>
        </p:sp>
        <p:sp>
          <p:nvSpPr>
            <p:cNvPr id="209933" name="Line 13"/>
            <p:cNvSpPr>
              <a:spLocks noChangeShapeType="1"/>
            </p:cNvSpPr>
            <p:nvPr/>
          </p:nvSpPr>
          <p:spPr bwMode="auto">
            <a:xfrm>
              <a:off x="2664" y="1389"/>
              <a:ext cx="0" cy="227"/>
            </a:xfrm>
            <a:prstGeom prst="line">
              <a:avLst/>
            </a:prstGeom>
            <a:noFill/>
            <a:ln w="9525">
              <a:solidFill>
                <a:srgbClr val="0000FF"/>
              </a:solidFill>
              <a:round/>
              <a:headEnd/>
              <a:tailEnd/>
            </a:ln>
            <a:effectLst/>
          </p:spPr>
          <p:txBody>
            <a:bodyPr wrap="none"/>
            <a:lstStyle/>
            <a:p>
              <a:endParaRPr lang="es-MX"/>
            </a:p>
          </p:txBody>
        </p:sp>
        <p:sp>
          <p:nvSpPr>
            <p:cNvPr id="209934" name="Line 14"/>
            <p:cNvSpPr>
              <a:spLocks noChangeShapeType="1"/>
            </p:cNvSpPr>
            <p:nvPr/>
          </p:nvSpPr>
          <p:spPr bwMode="auto">
            <a:xfrm>
              <a:off x="2801" y="1389"/>
              <a:ext cx="0" cy="227"/>
            </a:xfrm>
            <a:prstGeom prst="line">
              <a:avLst/>
            </a:prstGeom>
            <a:noFill/>
            <a:ln w="9525">
              <a:solidFill>
                <a:srgbClr val="0000FF"/>
              </a:solidFill>
              <a:round/>
              <a:headEnd/>
              <a:tailEnd/>
            </a:ln>
            <a:effectLst/>
          </p:spPr>
          <p:txBody>
            <a:bodyPr wrap="none"/>
            <a:lstStyle/>
            <a:p>
              <a:endParaRPr lang="es-MX"/>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09923"/>
                                        </p:tgtEl>
                                        <p:attrNameLst>
                                          <p:attrName>style.visibility</p:attrName>
                                        </p:attrNameLst>
                                      </p:cBhvr>
                                      <p:to>
                                        <p:strVal val="visible"/>
                                      </p:to>
                                    </p:set>
                                    <p:animEffect transition="in" filter="strips(downRight)">
                                      <p:cBhvr>
                                        <p:cTn id="7" dur="500"/>
                                        <p:tgtEl>
                                          <p:spTgt spid="20992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09925"/>
                                        </p:tgtEl>
                                        <p:attrNameLst>
                                          <p:attrName>style.visibility</p:attrName>
                                        </p:attrNameLst>
                                      </p:cBhvr>
                                      <p:to>
                                        <p:strVal val="visible"/>
                                      </p:to>
                                    </p:set>
                                    <p:animEffect transition="in" filter="fade">
                                      <p:cBhvr>
                                        <p:cTn id="12" dur="500"/>
                                        <p:tgtEl>
                                          <p:spTgt spid="209925"/>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209924"/>
                                        </p:tgtEl>
                                        <p:attrNameLst>
                                          <p:attrName>style.visibility</p:attrName>
                                        </p:attrNameLst>
                                      </p:cBhvr>
                                      <p:to>
                                        <p:strVal val="visible"/>
                                      </p:to>
                                    </p:set>
                                    <p:animEffect transition="in" filter="strips(downRight)">
                                      <p:cBhvr>
                                        <p:cTn id="17" dur="500"/>
                                        <p:tgtEl>
                                          <p:spTgt spid="209924"/>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09930"/>
                                        </p:tgtEl>
                                        <p:attrNameLst>
                                          <p:attrName>style.visibility</p:attrName>
                                        </p:attrNameLst>
                                      </p:cBhvr>
                                      <p:to>
                                        <p:strVal val="visible"/>
                                      </p:to>
                                    </p:set>
                                    <p:animEffect transition="in" filter="fade">
                                      <p:cBhvr>
                                        <p:cTn id="22" dur="500"/>
                                        <p:tgtEl>
                                          <p:spTgt spid="2099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9923" grpId="0"/>
      <p:bldP spid="20992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Text Box 2"/>
          <p:cNvSpPr txBox="1">
            <a:spLocks noChangeArrowheads="1"/>
          </p:cNvSpPr>
          <p:nvPr/>
        </p:nvSpPr>
        <p:spPr bwMode="auto">
          <a:xfrm>
            <a:off x="3862388" y="692150"/>
            <a:ext cx="1382712" cy="396875"/>
          </a:xfrm>
          <a:prstGeom prst="rect">
            <a:avLst/>
          </a:prstGeom>
          <a:noFill/>
          <a:ln w="9525">
            <a:noFill/>
            <a:miter lim="800000"/>
            <a:headEnd/>
            <a:tailEnd/>
          </a:ln>
          <a:effectLst/>
        </p:spPr>
        <p:txBody>
          <a:bodyPr wrap="none">
            <a:spAutoFit/>
            <a:flatTx/>
          </a:bodyPr>
          <a:lstStyle/>
          <a:p>
            <a:r>
              <a:rPr lang="es-ES_tradnl" sz="2000" b="1" i="1">
                <a:solidFill>
                  <a:srgbClr val="FF0000"/>
                </a:solidFill>
                <a:latin typeface="Arial" charset="0"/>
                <a:cs typeface="Times New Roman" pitchFamily="18" charset="0"/>
              </a:rPr>
              <a:t>Ejercicios</a:t>
            </a:r>
            <a:endParaRPr lang="es-ES" sz="2000" b="1" i="1">
              <a:solidFill>
                <a:srgbClr val="FF000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Text Box 2"/>
          <p:cNvSpPr txBox="1">
            <a:spLocks noChangeArrowheads="1"/>
          </p:cNvSpPr>
          <p:nvPr/>
        </p:nvSpPr>
        <p:spPr bwMode="auto">
          <a:xfrm>
            <a:off x="3900488" y="692150"/>
            <a:ext cx="1341437" cy="412750"/>
          </a:xfrm>
          <a:prstGeom prst="rect">
            <a:avLst/>
          </a:prstGeom>
          <a:noFill/>
          <a:ln w="9525">
            <a:noFill/>
            <a:miter lim="800000"/>
            <a:headEnd/>
            <a:tailEnd/>
          </a:ln>
          <a:effectLst/>
        </p:spPr>
        <p:txBody>
          <a:bodyPr wrap="none">
            <a:spAutoFit/>
          </a:bodyPr>
          <a:lstStyle/>
          <a:p>
            <a:pPr algn="ctr">
              <a:spcBef>
                <a:spcPct val="50000"/>
              </a:spcBef>
            </a:pPr>
            <a:r>
              <a:rPr lang="es-ES" sz="2100" b="1">
                <a:solidFill>
                  <a:srgbClr val="000099"/>
                </a:solidFill>
                <a:latin typeface="Arial" charset="0"/>
              </a:rPr>
              <a:t>Objetivo:</a:t>
            </a:r>
          </a:p>
        </p:txBody>
      </p:sp>
      <p:sp>
        <p:nvSpPr>
          <p:cNvPr id="178179" name="Text Box 3"/>
          <p:cNvSpPr txBox="1">
            <a:spLocks noChangeArrowheads="1"/>
          </p:cNvSpPr>
          <p:nvPr/>
        </p:nvSpPr>
        <p:spPr bwMode="auto">
          <a:xfrm>
            <a:off x="968375" y="2867025"/>
            <a:ext cx="7205663" cy="777875"/>
          </a:xfrm>
          <a:prstGeom prst="rect">
            <a:avLst/>
          </a:prstGeom>
          <a:noFill/>
          <a:ln w="9525">
            <a:noFill/>
            <a:miter lim="800000"/>
            <a:headEnd/>
            <a:tailEnd/>
          </a:ln>
          <a:effectLst/>
        </p:spPr>
        <p:txBody>
          <a:bodyPr>
            <a:spAutoFit/>
          </a:bodyPr>
          <a:lstStyle/>
          <a:p>
            <a:pPr>
              <a:lnSpc>
                <a:spcPct val="140000"/>
              </a:lnSpc>
              <a:spcAft>
                <a:spcPct val="40000"/>
              </a:spcAft>
            </a:pPr>
            <a:r>
              <a:rPr lang="es-MX" sz="1600" b="1">
                <a:solidFill>
                  <a:schemeClr val="folHlink"/>
                </a:solidFill>
                <a:latin typeface="Arial" charset="0"/>
              </a:rPr>
              <a:t>El alumno aplicará el álgebra vectorial en la resolución de problemas geométricos.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afterEffect">
                                  <p:stCondLst>
                                    <p:cond delay="0"/>
                                  </p:stCondLst>
                                  <p:childTnLst>
                                    <p:set>
                                      <p:cBhvr>
                                        <p:cTn id="6" dur="1" fill="hold">
                                          <p:stCondLst>
                                            <p:cond delay="0"/>
                                          </p:stCondLst>
                                        </p:cTn>
                                        <p:tgtEl>
                                          <p:spTgt spid="178179">
                                            <p:txEl>
                                              <p:pRg st="0" end="0"/>
                                            </p:txEl>
                                          </p:spTgt>
                                        </p:tgtEl>
                                        <p:attrNameLst>
                                          <p:attrName>style.visibility</p:attrName>
                                        </p:attrNameLst>
                                      </p:cBhvr>
                                      <p:to>
                                        <p:strVal val="visible"/>
                                      </p:to>
                                    </p:set>
                                    <p:animEffect transition="in" filter="strips(downRight)">
                                      <p:cBhvr>
                                        <p:cTn id="7" dur="500"/>
                                        <p:tgtEl>
                                          <p:spTgt spid="17817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8179" grpId="0" build="p"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022600" y="692150"/>
            <a:ext cx="3062288" cy="396875"/>
          </a:xfrm>
          <a:prstGeom prst="rect">
            <a:avLst/>
          </a:prstGeom>
          <a:noFill/>
          <a:ln w="9525">
            <a:noFill/>
            <a:miter lim="800000"/>
            <a:headEnd/>
            <a:tailEnd/>
          </a:ln>
          <a:effectLst/>
        </p:spPr>
        <p:txBody>
          <a:bodyPr wrap="none">
            <a:spAutoFit/>
            <a:flatTx/>
          </a:bodyPr>
          <a:lstStyle/>
          <a:p>
            <a:r>
              <a:rPr lang="es-ES_tradnl" sz="2000" b="1">
                <a:solidFill>
                  <a:srgbClr val="000099"/>
                </a:solidFill>
                <a:latin typeface="Arial" charset="0"/>
                <a:cs typeface="Times New Roman" pitchFamily="18" charset="0"/>
              </a:rPr>
              <a:t>Igualdad entre Vectores</a:t>
            </a:r>
            <a:endParaRPr lang="es-ES" sz="2000" b="1">
              <a:solidFill>
                <a:srgbClr val="000099"/>
              </a:solidFill>
            </a:endParaRPr>
          </a:p>
        </p:txBody>
      </p:sp>
      <p:sp>
        <p:nvSpPr>
          <p:cNvPr id="203779" name="Text Box 3"/>
          <p:cNvSpPr txBox="1">
            <a:spLocks noChangeArrowheads="1"/>
          </p:cNvSpPr>
          <p:nvPr/>
        </p:nvSpPr>
        <p:spPr bwMode="auto">
          <a:xfrm>
            <a:off x="457200" y="1416050"/>
            <a:ext cx="8229600" cy="641350"/>
          </a:xfrm>
          <a:prstGeom prst="rect">
            <a:avLst/>
          </a:prstGeom>
          <a:noFill/>
          <a:ln w="9525">
            <a:noFill/>
            <a:miter lim="800000"/>
            <a:headEnd/>
            <a:tailEnd/>
          </a:ln>
          <a:effectLst/>
        </p:spPr>
        <p:txBody>
          <a:bodyPr>
            <a:spAutoFit/>
            <a:flatTx/>
          </a:bodyPr>
          <a:lstStyle/>
          <a:p>
            <a:r>
              <a:rPr lang="es-ES_tradnl" sz="1800">
                <a:solidFill>
                  <a:schemeClr val="folHlink"/>
                </a:solidFill>
                <a:latin typeface="Arial" charset="0"/>
                <a:cs typeface="Times New Roman" pitchFamily="18" charset="0"/>
              </a:rPr>
              <a:t>Para que exista igualdad entre dos vectores, es necesario que exista igualdad componente a componente.</a:t>
            </a:r>
            <a:endParaRPr lang="es-ES" sz="1800">
              <a:solidFill>
                <a:schemeClr val="folHlink"/>
              </a:solidFill>
              <a:latin typeface="Arial" charset="0"/>
              <a:cs typeface="Times New Roman" pitchFamily="18" charset="0"/>
            </a:endParaRPr>
          </a:p>
        </p:txBody>
      </p:sp>
      <p:grpSp>
        <p:nvGrpSpPr>
          <p:cNvPr id="203806" name="Group 30"/>
          <p:cNvGrpSpPr>
            <a:grpSpLocks/>
          </p:cNvGrpSpPr>
          <p:nvPr/>
        </p:nvGrpSpPr>
        <p:grpSpPr bwMode="auto">
          <a:xfrm>
            <a:off x="611188" y="2276475"/>
            <a:ext cx="1477962" cy="325438"/>
            <a:chOff x="295" y="1480"/>
            <a:chExt cx="931" cy="205"/>
          </a:xfrm>
        </p:grpSpPr>
        <p:sp>
          <p:nvSpPr>
            <p:cNvPr id="203782" name="Rectangle 6"/>
            <p:cNvSpPr>
              <a:spLocks noChangeArrowheads="1"/>
            </p:cNvSpPr>
            <p:nvPr/>
          </p:nvSpPr>
          <p:spPr bwMode="auto">
            <a:xfrm>
              <a:off x="295" y="1480"/>
              <a:ext cx="931" cy="205"/>
            </a:xfrm>
            <a:prstGeom prst="rect">
              <a:avLst/>
            </a:prstGeom>
            <a:noFill/>
            <a:ln w="9525" algn="ctr">
              <a:noFill/>
              <a:miter lim="800000"/>
              <a:headEnd/>
              <a:tailEnd/>
            </a:ln>
            <a:effectLst/>
          </p:spPr>
          <p:txBody>
            <a:bodyPr wrap="none" lIns="25200" tIns="25200" rIns="25200" bIns="25200">
              <a:spAutoFit/>
            </a:bodyPr>
            <a:lstStyle/>
            <a:p>
              <a:r>
                <a:rPr lang="es-ES" sz="1800">
                  <a:solidFill>
                    <a:srgbClr val="0000FF"/>
                  </a:solidFill>
                  <a:latin typeface="Arial" charset="0"/>
                </a:rPr>
                <a:t>a = (a</a:t>
              </a:r>
              <a:r>
                <a:rPr lang="es-ES" sz="1800" baseline="-25000">
                  <a:solidFill>
                    <a:srgbClr val="0000FF"/>
                  </a:solidFill>
                  <a:latin typeface="Arial" charset="0"/>
                </a:rPr>
                <a:t>1</a:t>
              </a:r>
              <a:r>
                <a:rPr lang="es-ES" sz="1800">
                  <a:solidFill>
                    <a:srgbClr val="0000FF"/>
                  </a:solidFill>
                  <a:latin typeface="Arial" charset="0"/>
                </a:rPr>
                <a:t>, a</a:t>
              </a:r>
              <a:r>
                <a:rPr lang="es-ES" sz="1800" baseline="-25000">
                  <a:solidFill>
                    <a:srgbClr val="0000FF"/>
                  </a:solidFill>
                  <a:latin typeface="Arial" charset="0"/>
                </a:rPr>
                <a:t>2</a:t>
              </a:r>
              <a:r>
                <a:rPr lang="es-ES" sz="1800">
                  <a:solidFill>
                    <a:srgbClr val="0000FF"/>
                  </a:solidFill>
                  <a:latin typeface="Arial" charset="0"/>
                </a:rPr>
                <a:t>, a</a:t>
              </a:r>
              <a:r>
                <a:rPr lang="es-ES" sz="1800" baseline="-25000">
                  <a:solidFill>
                    <a:srgbClr val="0000FF"/>
                  </a:solidFill>
                  <a:latin typeface="Arial" charset="0"/>
                </a:rPr>
                <a:t>3</a:t>
              </a:r>
              <a:r>
                <a:rPr lang="es-ES" sz="1800">
                  <a:solidFill>
                    <a:srgbClr val="0000FF"/>
                  </a:solidFill>
                  <a:latin typeface="Arial" charset="0"/>
                </a:rPr>
                <a:t>)</a:t>
              </a:r>
              <a:endParaRPr lang="es-ES" sz="1800" baseline="30000">
                <a:solidFill>
                  <a:srgbClr val="0000FF"/>
                </a:solidFill>
                <a:latin typeface="Arial" charset="0"/>
              </a:endParaRPr>
            </a:p>
          </p:txBody>
        </p:sp>
        <p:sp>
          <p:nvSpPr>
            <p:cNvPr id="203783" name="Line 7"/>
            <p:cNvSpPr>
              <a:spLocks noChangeShapeType="1"/>
            </p:cNvSpPr>
            <p:nvPr/>
          </p:nvSpPr>
          <p:spPr bwMode="auto">
            <a:xfrm>
              <a:off x="303" y="1537"/>
              <a:ext cx="90" cy="0"/>
            </a:xfrm>
            <a:prstGeom prst="line">
              <a:avLst/>
            </a:prstGeom>
            <a:noFill/>
            <a:ln w="9525">
              <a:solidFill>
                <a:srgbClr val="0000FF"/>
              </a:solidFill>
              <a:round/>
              <a:headEnd/>
              <a:tailEnd/>
            </a:ln>
            <a:effectLst/>
          </p:spPr>
          <p:txBody>
            <a:bodyPr wrap="none"/>
            <a:lstStyle/>
            <a:p>
              <a:endParaRPr lang="es-MX"/>
            </a:p>
          </p:txBody>
        </p:sp>
      </p:grpSp>
      <p:sp>
        <p:nvSpPr>
          <p:cNvPr id="203793" name="Rectangle 17"/>
          <p:cNvSpPr>
            <a:spLocks noChangeArrowheads="1"/>
          </p:cNvSpPr>
          <p:nvPr/>
        </p:nvSpPr>
        <p:spPr bwMode="auto">
          <a:xfrm>
            <a:off x="1395413" y="3213100"/>
            <a:ext cx="431800" cy="325438"/>
          </a:xfrm>
          <a:prstGeom prst="rect">
            <a:avLst/>
          </a:prstGeom>
          <a:noFill/>
          <a:ln w="9525" algn="ctr">
            <a:noFill/>
            <a:miter lim="800000"/>
            <a:headEnd/>
            <a:tailEnd/>
          </a:ln>
          <a:effectLst/>
        </p:spPr>
        <p:txBody>
          <a:bodyPr wrap="none" lIns="25200" tIns="25200" rIns="25200" bIns="25200">
            <a:spAutoFit/>
          </a:bodyPr>
          <a:lstStyle/>
          <a:p>
            <a:r>
              <a:rPr lang="es-ES" sz="1800">
                <a:solidFill>
                  <a:srgbClr val="0000FF"/>
                </a:solidFill>
                <a:latin typeface="Arial" charset="0"/>
              </a:rPr>
              <a:t>Ssi:</a:t>
            </a:r>
            <a:endParaRPr lang="es-ES" sz="1800" baseline="30000">
              <a:solidFill>
                <a:srgbClr val="0000FF"/>
              </a:solidFill>
              <a:latin typeface="Arial" charset="0"/>
            </a:endParaRPr>
          </a:p>
        </p:txBody>
      </p:sp>
      <p:grpSp>
        <p:nvGrpSpPr>
          <p:cNvPr id="203807" name="Group 31"/>
          <p:cNvGrpSpPr>
            <a:grpSpLocks/>
          </p:cNvGrpSpPr>
          <p:nvPr/>
        </p:nvGrpSpPr>
        <p:grpSpPr bwMode="auto">
          <a:xfrm>
            <a:off x="611188" y="2636838"/>
            <a:ext cx="1477962" cy="325437"/>
            <a:chOff x="295" y="1843"/>
            <a:chExt cx="931" cy="205"/>
          </a:xfrm>
        </p:grpSpPr>
        <p:sp>
          <p:nvSpPr>
            <p:cNvPr id="203791" name="Rectangle 15"/>
            <p:cNvSpPr>
              <a:spLocks noChangeArrowheads="1"/>
            </p:cNvSpPr>
            <p:nvPr/>
          </p:nvSpPr>
          <p:spPr bwMode="auto">
            <a:xfrm>
              <a:off x="295" y="1843"/>
              <a:ext cx="931" cy="205"/>
            </a:xfrm>
            <a:prstGeom prst="rect">
              <a:avLst/>
            </a:prstGeom>
            <a:noFill/>
            <a:ln w="9525" algn="ctr">
              <a:noFill/>
              <a:miter lim="800000"/>
              <a:headEnd/>
              <a:tailEnd/>
            </a:ln>
            <a:effectLst/>
          </p:spPr>
          <p:txBody>
            <a:bodyPr wrap="none" lIns="25200" tIns="25200" rIns="25200" bIns="25200">
              <a:spAutoFit/>
            </a:bodyPr>
            <a:lstStyle/>
            <a:p>
              <a:r>
                <a:rPr lang="es-ES" sz="1800">
                  <a:solidFill>
                    <a:srgbClr val="0000FF"/>
                  </a:solidFill>
                  <a:latin typeface="Arial" charset="0"/>
                </a:rPr>
                <a:t>b = (b</a:t>
              </a:r>
              <a:r>
                <a:rPr lang="es-ES" sz="1800" baseline="-25000">
                  <a:solidFill>
                    <a:srgbClr val="0000FF"/>
                  </a:solidFill>
                  <a:latin typeface="Arial" charset="0"/>
                </a:rPr>
                <a:t>1</a:t>
              </a:r>
              <a:r>
                <a:rPr lang="es-ES" sz="1800">
                  <a:solidFill>
                    <a:srgbClr val="0000FF"/>
                  </a:solidFill>
                  <a:latin typeface="Arial" charset="0"/>
                </a:rPr>
                <a:t>, b</a:t>
              </a:r>
              <a:r>
                <a:rPr lang="es-ES" sz="1800" baseline="-25000">
                  <a:solidFill>
                    <a:srgbClr val="0000FF"/>
                  </a:solidFill>
                  <a:latin typeface="Arial" charset="0"/>
                </a:rPr>
                <a:t>2</a:t>
              </a:r>
              <a:r>
                <a:rPr lang="es-ES" sz="1800">
                  <a:solidFill>
                    <a:srgbClr val="0000FF"/>
                  </a:solidFill>
                  <a:latin typeface="Arial" charset="0"/>
                </a:rPr>
                <a:t>, b</a:t>
              </a:r>
              <a:r>
                <a:rPr lang="es-ES" sz="1800" baseline="-25000">
                  <a:solidFill>
                    <a:srgbClr val="0000FF"/>
                  </a:solidFill>
                  <a:latin typeface="Arial" charset="0"/>
                </a:rPr>
                <a:t>3</a:t>
              </a:r>
              <a:r>
                <a:rPr lang="es-ES" sz="1800">
                  <a:solidFill>
                    <a:srgbClr val="0000FF"/>
                  </a:solidFill>
                  <a:latin typeface="Arial" charset="0"/>
                </a:rPr>
                <a:t>)</a:t>
              </a:r>
              <a:endParaRPr lang="es-ES" sz="1800" baseline="30000">
                <a:solidFill>
                  <a:srgbClr val="0000FF"/>
                </a:solidFill>
                <a:latin typeface="Arial" charset="0"/>
              </a:endParaRPr>
            </a:p>
          </p:txBody>
        </p:sp>
        <p:sp>
          <p:nvSpPr>
            <p:cNvPr id="203797" name="Line 21"/>
            <p:cNvSpPr>
              <a:spLocks noChangeShapeType="1"/>
            </p:cNvSpPr>
            <p:nvPr/>
          </p:nvSpPr>
          <p:spPr bwMode="auto">
            <a:xfrm>
              <a:off x="303" y="1874"/>
              <a:ext cx="90" cy="0"/>
            </a:xfrm>
            <a:prstGeom prst="line">
              <a:avLst/>
            </a:prstGeom>
            <a:noFill/>
            <a:ln w="9525">
              <a:solidFill>
                <a:srgbClr val="0000FF"/>
              </a:solidFill>
              <a:round/>
              <a:headEnd/>
              <a:tailEnd/>
            </a:ln>
            <a:effectLst/>
          </p:spPr>
          <p:txBody>
            <a:bodyPr wrap="none"/>
            <a:lstStyle/>
            <a:p>
              <a:endParaRPr lang="es-MX"/>
            </a:p>
          </p:txBody>
        </p:sp>
      </p:grpSp>
      <p:grpSp>
        <p:nvGrpSpPr>
          <p:cNvPr id="203808" name="Group 32"/>
          <p:cNvGrpSpPr>
            <a:grpSpLocks/>
          </p:cNvGrpSpPr>
          <p:nvPr/>
        </p:nvGrpSpPr>
        <p:grpSpPr bwMode="auto">
          <a:xfrm>
            <a:off x="611188" y="3213100"/>
            <a:ext cx="565150" cy="325438"/>
            <a:chOff x="295" y="2200"/>
            <a:chExt cx="356" cy="205"/>
          </a:xfrm>
        </p:grpSpPr>
        <p:sp>
          <p:nvSpPr>
            <p:cNvPr id="203792" name="Rectangle 16"/>
            <p:cNvSpPr>
              <a:spLocks noChangeArrowheads="1"/>
            </p:cNvSpPr>
            <p:nvPr/>
          </p:nvSpPr>
          <p:spPr bwMode="auto">
            <a:xfrm>
              <a:off x="295" y="2200"/>
              <a:ext cx="356" cy="205"/>
            </a:xfrm>
            <a:prstGeom prst="rect">
              <a:avLst/>
            </a:prstGeom>
            <a:noFill/>
            <a:ln w="9525" algn="ctr">
              <a:noFill/>
              <a:miter lim="800000"/>
              <a:headEnd/>
              <a:tailEnd/>
            </a:ln>
            <a:effectLst/>
          </p:spPr>
          <p:txBody>
            <a:bodyPr wrap="none" lIns="25200" tIns="25200" rIns="25200" bIns="25200">
              <a:spAutoFit/>
            </a:bodyPr>
            <a:lstStyle/>
            <a:p>
              <a:r>
                <a:rPr lang="es-ES" sz="1800">
                  <a:solidFill>
                    <a:srgbClr val="0000FF"/>
                  </a:solidFill>
                  <a:latin typeface="Arial" charset="0"/>
                </a:rPr>
                <a:t>a = b</a:t>
              </a:r>
              <a:endParaRPr lang="es-ES" sz="1800" baseline="30000">
                <a:solidFill>
                  <a:srgbClr val="0000FF"/>
                </a:solidFill>
                <a:latin typeface="Arial" charset="0"/>
              </a:endParaRPr>
            </a:p>
          </p:txBody>
        </p:sp>
        <p:sp>
          <p:nvSpPr>
            <p:cNvPr id="203798" name="Line 22"/>
            <p:cNvSpPr>
              <a:spLocks noChangeShapeType="1"/>
            </p:cNvSpPr>
            <p:nvPr/>
          </p:nvSpPr>
          <p:spPr bwMode="auto">
            <a:xfrm>
              <a:off x="305" y="2257"/>
              <a:ext cx="90" cy="0"/>
            </a:xfrm>
            <a:prstGeom prst="line">
              <a:avLst/>
            </a:prstGeom>
            <a:noFill/>
            <a:ln w="9525">
              <a:solidFill>
                <a:srgbClr val="0000FF"/>
              </a:solidFill>
              <a:round/>
              <a:headEnd/>
              <a:tailEnd/>
            </a:ln>
            <a:effectLst/>
          </p:spPr>
          <p:txBody>
            <a:bodyPr wrap="none"/>
            <a:lstStyle/>
            <a:p>
              <a:endParaRPr lang="es-MX"/>
            </a:p>
          </p:txBody>
        </p:sp>
        <p:sp>
          <p:nvSpPr>
            <p:cNvPr id="203799" name="Line 23"/>
            <p:cNvSpPr>
              <a:spLocks noChangeShapeType="1"/>
            </p:cNvSpPr>
            <p:nvPr/>
          </p:nvSpPr>
          <p:spPr bwMode="auto">
            <a:xfrm>
              <a:off x="549" y="2227"/>
              <a:ext cx="90" cy="0"/>
            </a:xfrm>
            <a:prstGeom prst="line">
              <a:avLst/>
            </a:prstGeom>
            <a:noFill/>
            <a:ln w="9525">
              <a:solidFill>
                <a:srgbClr val="0000FF"/>
              </a:solidFill>
              <a:round/>
              <a:headEnd/>
              <a:tailEnd/>
            </a:ln>
            <a:effectLst/>
          </p:spPr>
          <p:txBody>
            <a:bodyPr wrap="none"/>
            <a:lstStyle/>
            <a:p>
              <a:endParaRPr lang="es-MX"/>
            </a:p>
          </p:txBody>
        </p:sp>
      </p:grpSp>
      <p:grpSp>
        <p:nvGrpSpPr>
          <p:cNvPr id="203809" name="Group 33"/>
          <p:cNvGrpSpPr>
            <a:grpSpLocks/>
          </p:cNvGrpSpPr>
          <p:nvPr/>
        </p:nvGrpSpPr>
        <p:grpSpPr bwMode="auto">
          <a:xfrm>
            <a:off x="2254250" y="3248025"/>
            <a:ext cx="733425" cy="325438"/>
            <a:chOff x="295" y="2795"/>
            <a:chExt cx="462" cy="205"/>
          </a:xfrm>
        </p:grpSpPr>
        <p:sp>
          <p:nvSpPr>
            <p:cNvPr id="203794" name="Rectangle 18"/>
            <p:cNvSpPr>
              <a:spLocks noChangeArrowheads="1"/>
            </p:cNvSpPr>
            <p:nvPr/>
          </p:nvSpPr>
          <p:spPr bwMode="auto">
            <a:xfrm>
              <a:off x="295" y="2795"/>
              <a:ext cx="462" cy="205"/>
            </a:xfrm>
            <a:prstGeom prst="rect">
              <a:avLst/>
            </a:prstGeom>
            <a:noFill/>
            <a:ln w="9525" algn="ctr">
              <a:noFill/>
              <a:miter lim="800000"/>
              <a:headEnd/>
              <a:tailEnd/>
            </a:ln>
            <a:effectLst/>
          </p:spPr>
          <p:txBody>
            <a:bodyPr wrap="none" lIns="25200" tIns="25200" rIns="25200" bIns="25200">
              <a:spAutoFit/>
            </a:bodyPr>
            <a:lstStyle/>
            <a:p>
              <a:r>
                <a:rPr lang="es-ES" sz="1800">
                  <a:solidFill>
                    <a:srgbClr val="0000FF"/>
                  </a:solidFill>
                  <a:latin typeface="Arial" charset="0"/>
                </a:rPr>
                <a:t>a</a:t>
              </a:r>
              <a:r>
                <a:rPr lang="es-ES" sz="1800" baseline="-25000">
                  <a:solidFill>
                    <a:srgbClr val="0000FF"/>
                  </a:solidFill>
                  <a:latin typeface="Arial" charset="0"/>
                </a:rPr>
                <a:t>1</a:t>
              </a:r>
              <a:r>
                <a:rPr lang="es-ES" sz="1800">
                  <a:solidFill>
                    <a:srgbClr val="0000FF"/>
                  </a:solidFill>
                  <a:latin typeface="Arial" charset="0"/>
                </a:rPr>
                <a:t> = b</a:t>
              </a:r>
              <a:r>
                <a:rPr lang="es-ES" sz="1800" baseline="-25000">
                  <a:solidFill>
                    <a:srgbClr val="0000FF"/>
                  </a:solidFill>
                  <a:latin typeface="Arial" charset="0"/>
                </a:rPr>
                <a:t>1</a:t>
              </a:r>
            </a:p>
          </p:txBody>
        </p:sp>
        <p:sp>
          <p:nvSpPr>
            <p:cNvPr id="203800" name="Line 24"/>
            <p:cNvSpPr>
              <a:spLocks noChangeShapeType="1"/>
            </p:cNvSpPr>
            <p:nvPr/>
          </p:nvSpPr>
          <p:spPr bwMode="auto">
            <a:xfrm>
              <a:off x="309" y="2852"/>
              <a:ext cx="90" cy="0"/>
            </a:xfrm>
            <a:prstGeom prst="line">
              <a:avLst/>
            </a:prstGeom>
            <a:noFill/>
            <a:ln w="9525">
              <a:noFill/>
              <a:round/>
              <a:headEnd/>
              <a:tailEnd/>
            </a:ln>
            <a:effectLst/>
          </p:spPr>
          <p:txBody>
            <a:bodyPr wrap="none"/>
            <a:lstStyle/>
            <a:p>
              <a:endParaRPr lang="es-MX"/>
            </a:p>
          </p:txBody>
        </p:sp>
        <p:sp>
          <p:nvSpPr>
            <p:cNvPr id="203801" name="Line 25"/>
            <p:cNvSpPr>
              <a:spLocks noChangeShapeType="1"/>
            </p:cNvSpPr>
            <p:nvPr/>
          </p:nvSpPr>
          <p:spPr bwMode="auto">
            <a:xfrm>
              <a:off x="602" y="2822"/>
              <a:ext cx="90" cy="0"/>
            </a:xfrm>
            <a:prstGeom prst="line">
              <a:avLst/>
            </a:prstGeom>
            <a:noFill/>
            <a:ln w="9525">
              <a:noFill/>
              <a:round/>
              <a:headEnd/>
              <a:tailEnd/>
            </a:ln>
            <a:effectLst/>
          </p:spPr>
          <p:txBody>
            <a:bodyPr wrap="none"/>
            <a:lstStyle/>
            <a:p>
              <a:endParaRPr lang="es-MX"/>
            </a:p>
          </p:txBody>
        </p:sp>
      </p:grpSp>
      <p:grpSp>
        <p:nvGrpSpPr>
          <p:cNvPr id="203810" name="Group 34"/>
          <p:cNvGrpSpPr>
            <a:grpSpLocks/>
          </p:cNvGrpSpPr>
          <p:nvPr/>
        </p:nvGrpSpPr>
        <p:grpSpPr bwMode="auto">
          <a:xfrm>
            <a:off x="2254250" y="3679825"/>
            <a:ext cx="733425" cy="325438"/>
            <a:chOff x="295" y="3113"/>
            <a:chExt cx="462" cy="205"/>
          </a:xfrm>
        </p:grpSpPr>
        <p:sp>
          <p:nvSpPr>
            <p:cNvPr id="203795" name="Rectangle 19"/>
            <p:cNvSpPr>
              <a:spLocks noChangeArrowheads="1"/>
            </p:cNvSpPr>
            <p:nvPr/>
          </p:nvSpPr>
          <p:spPr bwMode="auto">
            <a:xfrm>
              <a:off x="295" y="3113"/>
              <a:ext cx="462" cy="205"/>
            </a:xfrm>
            <a:prstGeom prst="rect">
              <a:avLst/>
            </a:prstGeom>
            <a:noFill/>
            <a:ln w="9525" algn="ctr">
              <a:noFill/>
              <a:miter lim="800000"/>
              <a:headEnd/>
              <a:tailEnd/>
            </a:ln>
            <a:effectLst/>
          </p:spPr>
          <p:txBody>
            <a:bodyPr wrap="none" lIns="25200" tIns="25200" rIns="25200" bIns="25200">
              <a:spAutoFit/>
            </a:bodyPr>
            <a:lstStyle/>
            <a:p>
              <a:r>
                <a:rPr lang="es-ES" sz="1800">
                  <a:solidFill>
                    <a:srgbClr val="0000FF"/>
                  </a:solidFill>
                  <a:latin typeface="Arial" charset="0"/>
                </a:rPr>
                <a:t>a</a:t>
              </a:r>
              <a:r>
                <a:rPr lang="es-ES" sz="1800" baseline="-25000">
                  <a:solidFill>
                    <a:srgbClr val="0000FF"/>
                  </a:solidFill>
                  <a:latin typeface="Arial" charset="0"/>
                </a:rPr>
                <a:t>2</a:t>
              </a:r>
              <a:r>
                <a:rPr lang="es-ES" sz="1800">
                  <a:solidFill>
                    <a:srgbClr val="0000FF"/>
                  </a:solidFill>
                  <a:latin typeface="Arial" charset="0"/>
                </a:rPr>
                <a:t> = b</a:t>
              </a:r>
              <a:r>
                <a:rPr lang="es-ES" sz="1800" baseline="-25000">
                  <a:solidFill>
                    <a:srgbClr val="0000FF"/>
                  </a:solidFill>
                  <a:latin typeface="Arial" charset="0"/>
                </a:rPr>
                <a:t>2</a:t>
              </a:r>
            </a:p>
          </p:txBody>
        </p:sp>
        <p:sp>
          <p:nvSpPr>
            <p:cNvPr id="203802" name="Line 26"/>
            <p:cNvSpPr>
              <a:spLocks noChangeShapeType="1"/>
            </p:cNvSpPr>
            <p:nvPr/>
          </p:nvSpPr>
          <p:spPr bwMode="auto">
            <a:xfrm>
              <a:off x="309" y="3172"/>
              <a:ext cx="90" cy="0"/>
            </a:xfrm>
            <a:prstGeom prst="line">
              <a:avLst/>
            </a:prstGeom>
            <a:noFill/>
            <a:ln w="9525">
              <a:noFill/>
              <a:round/>
              <a:headEnd/>
              <a:tailEnd/>
            </a:ln>
            <a:effectLst/>
          </p:spPr>
          <p:txBody>
            <a:bodyPr wrap="none"/>
            <a:lstStyle/>
            <a:p>
              <a:endParaRPr lang="es-MX"/>
            </a:p>
          </p:txBody>
        </p:sp>
        <p:sp>
          <p:nvSpPr>
            <p:cNvPr id="203803" name="Line 27"/>
            <p:cNvSpPr>
              <a:spLocks noChangeShapeType="1"/>
            </p:cNvSpPr>
            <p:nvPr/>
          </p:nvSpPr>
          <p:spPr bwMode="auto">
            <a:xfrm>
              <a:off x="602" y="3142"/>
              <a:ext cx="90" cy="0"/>
            </a:xfrm>
            <a:prstGeom prst="line">
              <a:avLst/>
            </a:prstGeom>
            <a:noFill/>
            <a:ln w="9525">
              <a:noFill/>
              <a:round/>
              <a:headEnd/>
              <a:tailEnd/>
            </a:ln>
            <a:effectLst/>
          </p:spPr>
          <p:txBody>
            <a:bodyPr wrap="none"/>
            <a:lstStyle/>
            <a:p>
              <a:endParaRPr lang="es-MX"/>
            </a:p>
          </p:txBody>
        </p:sp>
      </p:grpSp>
      <p:grpSp>
        <p:nvGrpSpPr>
          <p:cNvPr id="203811" name="Group 35"/>
          <p:cNvGrpSpPr>
            <a:grpSpLocks/>
          </p:cNvGrpSpPr>
          <p:nvPr/>
        </p:nvGrpSpPr>
        <p:grpSpPr bwMode="auto">
          <a:xfrm>
            <a:off x="2254250" y="4111625"/>
            <a:ext cx="733425" cy="325438"/>
            <a:chOff x="295" y="3475"/>
            <a:chExt cx="462" cy="205"/>
          </a:xfrm>
        </p:grpSpPr>
        <p:sp>
          <p:nvSpPr>
            <p:cNvPr id="203796" name="Rectangle 20"/>
            <p:cNvSpPr>
              <a:spLocks noChangeArrowheads="1"/>
            </p:cNvSpPr>
            <p:nvPr/>
          </p:nvSpPr>
          <p:spPr bwMode="auto">
            <a:xfrm>
              <a:off x="295" y="3475"/>
              <a:ext cx="462" cy="205"/>
            </a:xfrm>
            <a:prstGeom prst="rect">
              <a:avLst/>
            </a:prstGeom>
            <a:noFill/>
            <a:ln w="9525" algn="ctr">
              <a:noFill/>
              <a:miter lim="800000"/>
              <a:headEnd/>
              <a:tailEnd/>
            </a:ln>
            <a:effectLst/>
          </p:spPr>
          <p:txBody>
            <a:bodyPr wrap="none" lIns="25200" tIns="25200" rIns="25200" bIns="25200">
              <a:spAutoFit/>
            </a:bodyPr>
            <a:lstStyle/>
            <a:p>
              <a:r>
                <a:rPr lang="es-ES" sz="1800">
                  <a:solidFill>
                    <a:srgbClr val="0000FF"/>
                  </a:solidFill>
                  <a:latin typeface="Arial" charset="0"/>
                </a:rPr>
                <a:t>a</a:t>
              </a:r>
              <a:r>
                <a:rPr lang="es-ES" sz="1800" baseline="-25000">
                  <a:solidFill>
                    <a:srgbClr val="0000FF"/>
                  </a:solidFill>
                  <a:latin typeface="Arial" charset="0"/>
                </a:rPr>
                <a:t>3</a:t>
              </a:r>
              <a:r>
                <a:rPr lang="es-ES" sz="1800">
                  <a:solidFill>
                    <a:srgbClr val="0000FF"/>
                  </a:solidFill>
                  <a:latin typeface="Arial" charset="0"/>
                </a:rPr>
                <a:t> = b</a:t>
              </a:r>
              <a:r>
                <a:rPr lang="es-ES" sz="1800" baseline="-25000">
                  <a:solidFill>
                    <a:srgbClr val="0000FF"/>
                  </a:solidFill>
                  <a:latin typeface="Arial" charset="0"/>
                </a:rPr>
                <a:t>3</a:t>
              </a:r>
            </a:p>
          </p:txBody>
        </p:sp>
        <p:sp>
          <p:nvSpPr>
            <p:cNvPr id="203804" name="Line 28"/>
            <p:cNvSpPr>
              <a:spLocks noChangeShapeType="1"/>
            </p:cNvSpPr>
            <p:nvPr/>
          </p:nvSpPr>
          <p:spPr bwMode="auto">
            <a:xfrm>
              <a:off x="306" y="3535"/>
              <a:ext cx="90" cy="0"/>
            </a:xfrm>
            <a:prstGeom prst="line">
              <a:avLst/>
            </a:prstGeom>
            <a:noFill/>
            <a:ln w="9525">
              <a:noFill/>
              <a:round/>
              <a:headEnd/>
              <a:tailEnd/>
            </a:ln>
            <a:effectLst/>
          </p:spPr>
          <p:txBody>
            <a:bodyPr wrap="none"/>
            <a:lstStyle/>
            <a:p>
              <a:endParaRPr lang="es-MX"/>
            </a:p>
          </p:txBody>
        </p:sp>
        <p:sp>
          <p:nvSpPr>
            <p:cNvPr id="203805" name="Line 29"/>
            <p:cNvSpPr>
              <a:spLocks noChangeShapeType="1"/>
            </p:cNvSpPr>
            <p:nvPr/>
          </p:nvSpPr>
          <p:spPr bwMode="auto">
            <a:xfrm>
              <a:off x="599" y="3505"/>
              <a:ext cx="90" cy="0"/>
            </a:xfrm>
            <a:prstGeom prst="line">
              <a:avLst/>
            </a:prstGeom>
            <a:noFill/>
            <a:ln w="9525">
              <a:noFill/>
              <a:round/>
              <a:headEnd/>
              <a:tailEnd/>
            </a:ln>
            <a:effectLst/>
          </p:spPr>
          <p:txBody>
            <a:bodyPr wrap="none"/>
            <a:lstStyle/>
            <a:p>
              <a:endParaRPr lang="es-MX"/>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03779"/>
                                        </p:tgtEl>
                                        <p:attrNameLst>
                                          <p:attrName>style.visibility</p:attrName>
                                        </p:attrNameLst>
                                      </p:cBhvr>
                                      <p:to>
                                        <p:strVal val="visible"/>
                                      </p:to>
                                    </p:set>
                                    <p:animEffect transition="in" filter="strips(downRight)">
                                      <p:cBhvr>
                                        <p:cTn id="7" dur="500"/>
                                        <p:tgtEl>
                                          <p:spTgt spid="20377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03806"/>
                                        </p:tgtEl>
                                        <p:attrNameLst>
                                          <p:attrName>style.visibility</p:attrName>
                                        </p:attrNameLst>
                                      </p:cBhvr>
                                      <p:to>
                                        <p:strVal val="visible"/>
                                      </p:to>
                                    </p:set>
                                    <p:animEffect transition="in" filter="fade">
                                      <p:cBhvr>
                                        <p:cTn id="12" dur="500"/>
                                        <p:tgtEl>
                                          <p:spTgt spid="203806"/>
                                        </p:tgtEl>
                                      </p:cBhvr>
                                    </p:animEffect>
                                  </p:childTnLst>
                                </p:cTn>
                              </p:par>
                            </p:childTnLst>
                          </p:cTn>
                        </p:par>
                        <p:par>
                          <p:cTn id="13" fill="hold">
                            <p:stCondLst>
                              <p:cond delay="500"/>
                            </p:stCondLst>
                            <p:childTnLst>
                              <p:par>
                                <p:cTn id="14" presetID="10" presetClass="entr" presetSubtype="0" fill="hold" nodeType="afterEffect">
                                  <p:stCondLst>
                                    <p:cond delay="0"/>
                                  </p:stCondLst>
                                  <p:childTnLst>
                                    <p:set>
                                      <p:cBhvr>
                                        <p:cTn id="15" dur="1" fill="hold">
                                          <p:stCondLst>
                                            <p:cond delay="0"/>
                                          </p:stCondLst>
                                        </p:cTn>
                                        <p:tgtEl>
                                          <p:spTgt spid="203807"/>
                                        </p:tgtEl>
                                        <p:attrNameLst>
                                          <p:attrName>style.visibility</p:attrName>
                                        </p:attrNameLst>
                                      </p:cBhvr>
                                      <p:to>
                                        <p:strVal val="visible"/>
                                      </p:to>
                                    </p:set>
                                    <p:animEffect transition="in" filter="fade">
                                      <p:cBhvr>
                                        <p:cTn id="16" dur="500"/>
                                        <p:tgtEl>
                                          <p:spTgt spid="203807"/>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203808"/>
                                        </p:tgtEl>
                                        <p:attrNameLst>
                                          <p:attrName>style.visibility</p:attrName>
                                        </p:attrNameLst>
                                      </p:cBhvr>
                                      <p:to>
                                        <p:strVal val="visible"/>
                                      </p:to>
                                    </p:set>
                                    <p:animEffect transition="in" filter="fade">
                                      <p:cBhvr>
                                        <p:cTn id="21" dur="500"/>
                                        <p:tgtEl>
                                          <p:spTgt spid="203808"/>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203793"/>
                                        </p:tgtEl>
                                        <p:attrNameLst>
                                          <p:attrName>style.visibility</p:attrName>
                                        </p:attrNameLst>
                                      </p:cBhvr>
                                      <p:to>
                                        <p:strVal val="visible"/>
                                      </p:to>
                                    </p:set>
                                    <p:animEffect transition="in" filter="fade">
                                      <p:cBhvr>
                                        <p:cTn id="26" dur="500"/>
                                        <p:tgtEl>
                                          <p:spTgt spid="203793"/>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203809"/>
                                        </p:tgtEl>
                                        <p:attrNameLst>
                                          <p:attrName>style.visibility</p:attrName>
                                        </p:attrNameLst>
                                      </p:cBhvr>
                                      <p:to>
                                        <p:strVal val="visible"/>
                                      </p:to>
                                    </p:set>
                                    <p:animEffect transition="in" filter="fade">
                                      <p:cBhvr>
                                        <p:cTn id="31" dur="500"/>
                                        <p:tgtEl>
                                          <p:spTgt spid="203809"/>
                                        </p:tgtEl>
                                      </p:cBhvr>
                                    </p:animEffect>
                                  </p:childTnLst>
                                </p:cTn>
                              </p:par>
                            </p:childTnLst>
                          </p:cTn>
                        </p:par>
                        <p:par>
                          <p:cTn id="32" fill="hold">
                            <p:stCondLst>
                              <p:cond delay="500"/>
                            </p:stCondLst>
                            <p:childTnLst>
                              <p:par>
                                <p:cTn id="33" presetID="10" presetClass="entr" presetSubtype="0" fill="hold" nodeType="afterEffect">
                                  <p:stCondLst>
                                    <p:cond delay="0"/>
                                  </p:stCondLst>
                                  <p:childTnLst>
                                    <p:set>
                                      <p:cBhvr>
                                        <p:cTn id="34" dur="1" fill="hold">
                                          <p:stCondLst>
                                            <p:cond delay="0"/>
                                          </p:stCondLst>
                                        </p:cTn>
                                        <p:tgtEl>
                                          <p:spTgt spid="203810"/>
                                        </p:tgtEl>
                                        <p:attrNameLst>
                                          <p:attrName>style.visibility</p:attrName>
                                        </p:attrNameLst>
                                      </p:cBhvr>
                                      <p:to>
                                        <p:strVal val="visible"/>
                                      </p:to>
                                    </p:set>
                                    <p:animEffect transition="in" filter="fade">
                                      <p:cBhvr>
                                        <p:cTn id="35" dur="500"/>
                                        <p:tgtEl>
                                          <p:spTgt spid="203810"/>
                                        </p:tgtEl>
                                      </p:cBhvr>
                                    </p:animEffect>
                                  </p:childTnLst>
                                </p:cTn>
                              </p:par>
                            </p:childTnLst>
                          </p:cTn>
                        </p:par>
                        <p:par>
                          <p:cTn id="36" fill="hold">
                            <p:stCondLst>
                              <p:cond delay="1000"/>
                            </p:stCondLst>
                            <p:childTnLst>
                              <p:par>
                                <p:cTn id="37" presetID="10" presetClass="entr" presetSubtype="0" fill="hold" nodeType="afterEffect">
                                  <p:stCondLst>
                                    <p:cond delay="0"/>
                                  </p:stCondLst>
                                  <p:childTnLst>
                                    <p:set>
                                      <p:cBhvr>
                                        <p:cTn id="38" dur="1" fill="hold">
                                          <p:stCondLst>
                                            <p:cond delay="0"/>
                                          </p:stCondLst>
                                        </p:cTn>
                                        <p:tgtEl>
                                          <p:spTgt spid="203811"/>
                                        </p:tgtEl>
                                        <p:attrNameLst>
                                          <p:attrName>style.visibility</p:attrName>
                                        </p:attrNameLst>
                                      </p:cBhvr>
                                      <p:to>
                                        <p:strVal val="visible"/>
                                      </p:to>
                                    </p:set>
                                    <p:animEffect transition="in" filter="fade">
                                      <p:cBhvr>
                                        <p:cTn id="39" dur="500"/>
                                        <p:tgtEl>
                                          <p:spTgt spid="2038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3779" grpId="0"/>
      <p:bldP spid="203793"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02" name="Text Box 2"/>
          <p:cNvSpPr txBox="1">
            <a:spLocks noChangeArrowheads="1"/>
          </p:cNvSpPr>
          <p:nvPr/>
        </p:nvSpPr>
        <p:spPr bwMode="auto">
          <a:xfrm>
            <a:off x="3359150" y="692150"/>
            <a:ext cx="2386013" cy="396875"/>
          </a:xfrm>
          <a:prstGeom prst="rect">
            <a:avLst/>
          </a:prstGeom>
          <a:noFill/>
          <a:ln w="9525">
            <a:noFill/>
            <a:miter lim="800000"/>
            <a:headEnd/>
            <a:tailEnd/>
          </a:ln>
          <a:effectLst/>
        </p:spPr>
        <p:txBody>
          <a:bodyPr wrap="none">
            <a:spAutoFit/>
            <a:flatTx/>
          </a:bodyPr>
          <a:lstStyle/>
          <a:p>
            <a:r>
              <a:rPr lang="es-ES_tradnl" sz="2000" b="1">
                <a:solidFill>
                  <a:srgbClr val="000099"/>
                </a:solidFill>
                <a:latin typeface="Arial" charset="0"/>
                <a:cs typeface="Times New Roman" pitchFamily="18" charset="0"/>
              </a:rPr>
              <a:t>Suma de Vectores</a:t>
            </a:r>
            <a:endParaRPr lang="es-ES" sz="2000" b="1">
              <a:solidFill>
                <a:srgbClr val="000099"/>
              </a:solidFill>
            </a:endParaRPr>
          </a:p>
        </p:txBody>
      </p:sp>
      <p:sp>
        <p:nvSpPr>
          <p:cNvPr id="204803" name="Text Box 3"/>
          <p:cNvSpPr txBox="1">
            <a:spLocks noChangeArrowheads="1"/>
          </p:cNvSpPr>
          <p:nvPr/>
        </p:nvSpPr>
        <p:spPr bwMode="auto">
          <a:xfrm>
            <a:off x="444500" y="1389063"/>
            <a:ext cx="8229600" cy="600075"/>
          </a:xfrm>
          <a:prstGeom prst="rect">
            <a:avLst/>
          </a:prstGeom>
          <a:noFill/>
          <a:ln w="9525">
            <a:noFill/>
            <a:miter lim="800000"/>
            <a:headEnd/>
            <a:tailEnd/>
          </a:ln>
          <a:effectLst/>
        </p:spPr>
        <p:txBody>
          <a:bodyPr lIns="25200" tIns="25200" rIns="25200" bIns="25200">
            <a:spAutoFit/>
            <a:flatTx/>
          </a:bodyPr>
          <a:lstStyle/>
          <a:p>
            <a:r>
              <a:rPr lang="es-ES_tradnl" sz="1800">
                <a:solidFill>
                  <a:schemeClr val="folHlink"/>
                </a:solidFill>
                <a:latin typeface="Arial" charset="0"/>
                <a:cs typeface="Times New Roman" pitchFamily="18" charset="0"/>
              </a:rPr>
              <a:t>Analíticamente, la suma de dos o más vectores se obtiene sumando componente a componente los vectores involucrados.</a:t>
            </a:r>
            <a:endParaRPr lang="es-ES" sz="1800">
              <a:solidFill>
                <a:schemeClr val="folHlink"/>
              </a:solidFill>
              <a:latin typeface="Arial" charset="0"/>
              <a:cs typeface="Times New Roman" pitchFamily="18" charset="0"/>
            </a:endParaRPr>
          </a:p>
        </p:txBody>
      </p:sp>
      <p:grpSp>
        <p:nvGrpSpPr>
          <p:cNvPr id="204804" name="Group 4"/>
          <p:cNvGrpSpPr>
            <a:grpSpLocks/>
          </p:cNvGrpSpPr>
          <p:nvPr/>
        </p:nvGrpSpPr>
        <p:grpSpPr bwMode="auto">
          <a:xfrm>
            <a:off x="598488" y="2066925"/>
            <a:ext cx="1477962" cy="325438"/>
            <a:chOff x="295" y="1480"/>
            <a:chExt cx="931" cy="205"/>
          </a:xfrm>
        </p:grpSpPr>
        <p:sp>
          <p:nvSpPr>
            <p:cNvPr id="204805" name="Rectangle 5"/>
            <p:cNvSpPr>
              <a:spLocks noChangeArrowheads="1"/>
            </p:cNvSpPr>
            <p:nvPr/>
          </p:nvSpPr>
          <p:spPr bwMode="auto">
            <a:xfrm>
              <a:off x="295" y="1480"/>
              <a:ext cx="931" cy="205"/>
            </a:xfrm>
            <a:prstGeom prst="rect">
              <a:avLst/>
            </a:prstGeom>
            <a:noFill/>
            <a:ln w="9525" algn="ctr">
              <a:noFill/>
              <a:miter lim="800000"/>
              <a:headEnd/>
              <a:tailEnd/>
            </a:ln>
            <a:effectLst/>
          </p:spPr>
          <p:txBody>
            <a:bodyPr wrap="none" lIns="25200" tIns="25200" rIns="25200" bIns="25200">
              <a:spAutoFit/>
            </a:bodyPr>
            <a:lstStyle/>
            <a:p>
              <a:r>
                <a:rPr lang="es-ES" sz="1800">
                  <a:solidFill>
                    <a:srgbClr val="0000FF"/>
                  </a:solidFill>
                  <a:latin typeface="Arial" charset="0"/>
                </a:rPr>
                <a:t>a = (a</a:t>
              </a:r>
              <a:r>
                <a:rPr lang="es-ES" sz="1800" baseline="-25000">
                  <a:solidFill>
                    <a:srgbClr val="0000FF"/>
                  </a:solidFill>
                  <a:latin typeface="Arial" charset="0"/>
                </a:rPr>
                <a:t>1</a:t>
              </a:r>
              <a:r>
                <a:rPr lang="es-ES" sz="1800">
                  <a:solidFill>
                    <a:srgbClr val="0000FF"/>
                  </a:solidFill>
                  <a:latin typeface="Arial" charset="0"/>
                </a:rPr>
                <a:t>, a</a:t>
              </a:r>
              <a:r>
                <a:rPr lang="es-ES" sz="1800" baseline="-25000">
                  <a:solidFill>
                    <a:srgbClr val="0000FF"/>
                  </a:solidFill>
                  <a:latin typeface="Arial" charset="0"/>
                </a:rPr>
                <a:t>2</a:t>
              </a:r>
              <a:r>
                <a:rPr lang="es-ES" sz="1800">
                  <a:solidFill>
                    <a:srgbClr val="0000FF"/>
                  </a:solidFill>
                  <a:latin typeface="Arial" charset="0"/>
                </a:rPr>
                <a:t>, a</a:t>
              </a:r>
              <a:r>
                <a:rPr lang="es-ES" sz="1800" baseline="-25000">
                  <a:solidFill>
                    <a:srgbClr val="0000FF"/>
                  </a:solidFill>
                  <a:latin typeface="Arial" charset="0"/>
                </a:rPr>
                <a:t>3</a:t>
              </a:r>
              <a:r>
                <a:rPr lang="es-ES" sz="1800">
                  <a:solidFill>
                    <a:srgbClr val="0000FF"/>
                  </a:solidFill>
                  <a:latin typeface="Arial" charset="0"/>
                </a:rPr>
                <a:t>)</a:t>
              </a:r>
              <a:endParaRPr lang="es-ES" sz="1800" baseline="30000">
                <a:solidFill>
                  <a:srgbClr val="0000FF"/>
                </a:solidFill>
                <a:latin typeface="Arial" charset="0"/>
              </a:endParaRPr>
            </a:p>
          </p:txBody>
        </p:sp>
        <p:sp>
          <p:nvSpPr>
            <p:cNvPr id="204806" name="Line 6"/>
            <p:cNvSpPr>
              <a:spLocks noChangeShapeType="1"/>
            </p:cNvSpPr>
            <p:nvPr/>
          </p:nvSpPr>
          <p:spPr bwMode="auto">
            <a:xfrm>
              <a:off x="303" y="1537"/>
              <a:ext cx="90" cy="0"/>
            </a:xfrm>
            <a:prstGeom prst="line">
              <a:avLst/>
            </a:prstGeom>
            <a:noFill/>
            <a:ln w="9525">
              <a:solidFill>
                <a:srgbClr val="0000FF"/>
              </a:solidFill>
              <a:round/>
              <a:headEnd/>
              <a:tailEnd/>
            </a:ln>
            <a:effectLst/>
          </p:spPr>
          <p:txBody>
            <a:bodyPr wrap="none"/>
            <a:lstStyle/>
            <a:p>
              <a:endParaRPr lang="es-MX"/>
            </a:p>
          </p:txBody>
        </p:sp>
      </p:grpSp>
      <p:grpSp>
        <p:nvGrpSpPr>
          <p:cNvPr id="204808" name="Group 8"/>
          <p:cNvGrpSpPr>
            <a:grpSpLocks/>
          </p:cNvGrpSpPr>
          <p:nvPr/>
        </p:nvGrpSpPr>
        <p:grpSpPr bwMode="auto">
          <a:xfrm>
            <a:off x="598488" y="2425700"/>
            <a:ext cx="1477962" cy="325438"/>
            <a:chOff x="295" y="1843"/>
            <a:chExt cx="931" cy="205"/>
          </a:xfrm>
        </p:grpSpPr>
        <p:sp>
          <p:nvSpPr>
            <p:cNvPr id="204809" name="Rectangle 9"/>
            <p:cNvSpPr>
              <a:spLocks noChangeArrowheads="1"/>
            </p:cNvSpPr>
            <p:nvPr/>
          </p:nvSpPr>
          <p:spPr bwMode="auto">
            <a:xfrm>
              <a:off x="295" y="1843"/>
              <a:ext cx="931" cy="205"/>
            </a:xfrm>
            <a:prstGeom prst="rect">
              <a:avLst/>
            </a:prstGeom>
            <a:noFill/>
            <a:ln w="9525" algn="ctr">
              <a:noFill/>
              <a:miter lim="800000"/>
              <a:headEnd/>
              <a:tailEnd/>
            </a:ln>
            <a:effectLst/>
          </p:spPr>
          <p:txBody>
            <a:bodyPr wrap="none" lIns="25200" tIns="25200" rIns="25200" bIns="25200">
              <a:spAutoFit/>
            </a:bodyPr>
            <a:lstStyle/>
            <a:p>
              <a:r>
                <a:rPr lang="es-ES" sz="1800">
                  <a:solidFill>
                    <a:srgbClr val="0000FF"/>
                  </a:solidFill>
                  <a:latin typeface="Arial" charset="0"/>
                </a:rPr>
                <a:t>b = (b</a:t>
              </a:r>
              <a:r>
                <a:rPr lang="es-ES" sz="1800" baseline="-25000">
                  <a:solidFill>
                    <a:srgbClr val="0000FF"/>
                  </a:solidFill>
                  <a:latin typeface="Arial" charset="0"/>
                </a:rPr>
                <a:t>1</a:t>
              </a:r>
              <a:r>
                <a:rPr lang="es-ES" sz="1800">
                  <a:solidFill>
                    <a:srgbClr val="0000FF"/>
                  </a:solidFill>
                  <a:latin typeface="Arial" charset="0"/>
                </a:rPr>
                <a:t>, b</a:t>
              </a:r>
              <a:r>
                <a:rPr lang="es-ES" sz="1800" baseline="-25000">
                  <a:solidFill>
                    <a:srgbClr val="0000FF"/>
                  </a:solidFill>
                  <a:latin typeface="Arial" charset="0"/>
                </a:rPr>
                <a:t>2</a:t>
              </a:r>
              <a:r>
                <a:rPr lang="es-ES" sz="1800">
                  <a:solidFill>
                    <a:srgbClr val="0000FF"/>
                  </a:solidFill>
                  <a:latin typeface="Arial" charset="0"/>
                </a:rPr>
                <a:t>, b</a:t>
              </a:r>
              <a:r>
                <a:rPr lang="es-ES" sz="1800" baseline="-25000">
                  <a:solidFill>
                    <a:srgbClr val="0000FF"/>
                  </a:solidFill>
                  <a:latin typeface="Arial" charset="0"/>
                </a:rPr>
                <a:t>3</a:t>
              </a:r>
              <a:r>
                <a:rPr lang="es-ES" sz="1800">
                  <a:solidFill>
                    <a:srgbClr val="0000FF"/>
                  </a:solidFill>
                  <a:latin typeface="Arial" charset="0"/>
                </a:rPr>
                <a:t>)</a:t>
              </a:r>
              <a:endParaRPr lang="es-ES" sz="1800" baseline="30000">
                <a:solidFill>
                  <a:srgbClr val="0000FF"/>
                </a:solidFill>
                <a:latin typeface="Arial" charset="0"/>
              </a:endParaRPr>
            </a:p>
          </p:txBody>
        </p:sp>
        <p:sp>
          <p:nvSpPr>
            <p:cNvPr id="204810" name="Line 10"/>
            <p:cNvSpPr>
              <a:spLocks noChangeShapeType="1"/>
            </p:cNvSpPr>
            <p:nvPr/>
          </p:nvSpPr>
          <p:spPr bwMode="auto">
            <a:xfrm>
              <a:off x="303" y="1874"/>
              <a:ext cx="90" cy="0"/>
            </a:xfrm>
            <a:prstGeom prst="line">
              <a:avLst/>
            </a:prstGeom>
            <a:noFill/>
            <a:ln w="9525">
              <a:solidFill>
                <a:srgbClr val="0000FF"/>
              </a:solidFill>
              <a:round/>
              <a:headEnd/>
              <a:tailEnd/>
            </a:ln>
            <a:effectLst/>
          </p:spPr>
          <p:txBody>
            <a:bodyPr wrap="none"/>
            <a:lstStyle/>
            <a:p>
              <a:endParaRPr lang="es-MX"/>
            </a:p>
          </p:txBody>
        </p:sp>
      </p:grpSp>
      <p:grpSp>
        <p:nvGrpSpPr>
          <p:cNvPr id="204811" name="Group 11"/>
          <p:cNvGrpSpPr>
            <a:grpSpLocks/>
          </p:cNvGrpSpPr>
          <p:nvPr/>
        </p:nvGrpSpPr>
        <p:grpSpPr bwMode="auto">
          <a:xfrm>
            <a:off x="598488" y="3001963"/>
            <a:ext cx="3344862" cy="325437"/>
            <a:chOff x="295" y="2200"/>
            <a:chExt cx="2107" cy="205"/>
          </a:xfrm>
        </p:grpSpPr>
        <p:sp>
          <p:nvSpPr>
            <p:cNvPr id="204812" name="Rectangle 12"/>
            <p:cNvSpPr>
              <a:spLocks noChangeArrowheads="1"/>
            </p:cNvSpPr>
            <p:nvPr/>
          </p:nvSpPr>
          <p:spPr bwMode="auto">
            <a:xfrm>
              <a:off x="295" y="2200"/>
              <a:ext cx="2107" cy="205"/>
            </a:xfrm>
            <a:prstGeom prst="rect">
              <a:avLst/>
            </a:prstGeom>
            <a:noFill/>
            <a:ln w="9525" algn="ctr">
              <a:noFill/>
              <a:miter lim="800000"/>
              <a:headEnd/>
              <a:tailEnd/>
            </a:ln>
            <a:effectLst/>
          </p:spPr>
          <p:txBody>
            <a:bodyPr wrap="none" lIns="25200" tIns="25200" rIns="25200" bIns="25200">
              <a:spAutoFit/>
            </a:bodyPr>
            <a:lstStyle/>
            <a:p>
              <a:r>
                <a:rPr lang="es-ES" sz="1800">
                  <a:solidFill>
                    <a:srgbClr val="0000FF"/>
                  </a:solidFill>
                  <a:latin typeface="Arial" charset="0"/>
                </a:rPr>
                <a:t>a + b = (a</a:t>
              </a:r>
              <a:r>
                <a:rPr lang="es-ES" sz="1800" baseline="-25000">
                  <a:solidFill>
                    <a:srgbClr val="0000FF"/>
                  </a:solidFill>
                  <a:latin typeface="Arial" charset="0"/>
                </a:rPr>
                <a:t>1 </a:t>
              </a:r>
              <a:r>
                <a:rPr lang="es-ES" sz="1800">
                  <a:solidFill>
                    <a:srgbClr val="0000FF"/>
                  </a:solidFill>
                  <a:latin typeface="Arial" charset="0"/>
                </a:rPr>
                <a:t>+ b</a:t>
              </a:r>
              <a:r>
                <a:rPr lang="es-ES" sz="1800" baseline="-25000">
                  <a:solidFill>
                    <a:srgbClr val="0000FF"/>
                  </a:solidFill>
                  <a:latin typeface="Arial" charset="0"/>
                </a:rPr>
                <a:t>1</a:t>
              </a:r>
              <a:r>
                <a:rPr lang="es-ES" sz="1800">
                  <a:solidFill>
                    <a:srgbClr val="0000FF"/>
                  </a:solidFill>
                  <a:latin typeface="Arial" charset="0"/>
                </a:rPr>
                <a:t>,  a</a:t>
              </a:r>
              <a:r>
                <a:rPr lang="es-ES" sz="1800" baseline="-25000">
                  <a:solidFill>
                    <a:srgbClr val="0000FF"/>
                  </a:solidFill>
                  <a:latin typeface="Arial" charset="0"/>
                </a:rPr>
                <a:t>2 </a:t>
              </a:r>
              <a:r>
                <a:rPr lang="es-ES" sz="1800">
                  <a:solidFill>
                    <a:srgbClr val="0000FF"/>
                  </a:solidFill>
                  <a:latin typeface="Arial" charset="0"/>
                </a:rPr>
                <a:t>+ b</a:t>
              </a:r>
              <a:r>
                <a:rPr lang="es-ES" sz="1800" baseline="-25000">
                  <a:solidFill>
                    <a:srgbClr val="0000FF"/>
                  </a:solidFill>
                  <a:latin typeface="Arial" charset="0"/>
                </a:rPr>
                <a:t>2</a:t>
              </a:r>
              <a:r>
                <a:rPr lang="es-ES" sz="1800">
                  <a:solidFill>
                    <a:srgbClr val="0000FF"/>
                  </a:solidFill>
                  <a:latin typeface="Arial" charset="0"/>
                </a:rPr>
                <a:t>,  a</a:t>
              </a:r>
              <a:r>
                <a:rPr lang="es-ES" sz="1800" baseline="-25000">
                  <a:solidFill>
                    <a:srgbClr val="0000FF"/>
                  </a:solidFill>
                  <a:latin typeface="Arial" charset="0"/>
                </a:rPr>
                <a:t>3 </a:t>
              </a:r>
              <a:r>
                <a:rPr lang="es-ES" sz="1800">
                  <a:solidFill>
                    <a:srgbClr val="0000FF"/>
                  </a:solidFill>
                  <a:latin typeface="Arial" charset="0"/>
                </a:rPr>
                <a:t>+ b</a:t>
              </a:r>
              <a:r>
                <a:rPr lang="es-ES" sz="1800" baseline="-25000">
                  <a:solidFill>
                    <a:srgbClr val="0000FF"/>
                  </a:solidFill>
                  <a:latin typeface="Arial" charset="0"/>
                </a:rPr>
                <a:t>3</a:t>
              </a:r>
              <a:r>
                <a:rPr lang="es-ES" sz="1800">
                  <a:solidFill>
                    <a:srgbClr val="0000FF"/>
                  </a:solidFill>
                  <a:latin typeface="Arial" charset="0"/>
                </a:rPr>
                <a:t>)</a:t>
              </a:r>
              <a:endParaRPr lang="es-ES" sz="1800" baseline="30000">
                <a:solidFill>
                  <a:srgbClr val="0000FF"/>
                </a:solidFill>
                <a:latin typeface="Arial" charset="0"/>
              </a:endParaRPr>
            </a:p>
          </p:txBody>
        </p:sp>
        <p:sp>
          <p:nvSpPr>
            <p:cNvPr id="204813" name="Line 13"/>
            <p:cNvSpPr>
              <a:spLocks noChangeShapeType="1"/>
            </p:cNvSpPr>
            <p:nvPr/>
          </p:nvSpPr>
          <p:spPr bwMode="auto">
            <a:xfrm>
              <a:off x="305" y="2257"/>
              <a:ext cx="90" cy="0"/>
            </a:xfrm>
            <a:prstGeom prst="line">
              <a:avLst/>
            </a:prstGeom>
            <a:noFill/>
            <a:ln w="9525">
              <a:solidFill>
                <a:srgbClr val="0000FF"/>
              </a:solidFill>
              <a:round/>
              <a:headEnd/>
              <a:tailEnd/>
            </a:ln>
            <a:effectLst/>
          </p:spPr>
          <p:txBody>
            <a:bodyPr wrap="none"/>
            <a:lstStyle/>
            <a:p>
              <a:endParaRPr lang="es-MX"/>
            </a:p>
          </p:txBody>
        </p:sp>
        <p:sp>
          <p:nvSpPr>
            <p:cNvPr id="204814" name="Line 14"/>
            <p:cNvSpPr>
              <a:spLocks noChangeShapeType="1"/>
            </p:cNvSpPr>
            <p:nvPr/>
          </p:nvSpPr>
          <p:spPr bwMode="auto">
            <a:xfrm>
              <a:off x="549" y="2227"/>
              <a:ext cx="90" cy="0"/>
            </a:xfrm>
            <a:prstGeom prst="line">
              <a:avLst/>
            </a:prstGeom>
            <a:noFill/>
            <a:ln w="9525">
              <a:solidFill>
                <a:srgbClr val="0000FF"/>
              </a:solidFill>
              <a:round/>
              <a:headEnd/>
              <a:tailEnd/>
            </a:ln>
            <a:effectLst/>
          </p:spPr>
          <p:txBody>
            <a:bodyPr wrap="none"/>
            <a:lstStyle/>
            <a:p>
              <a:endParaRPr lang="es-MX"/>
            </a:p>
          </p:txBody>
        </p:sp>
      </p:grpSp>
      <p:sp>
        <p:nvSpPr>
          <p:cNvPr id="204827" name="Text Box 27"/>
          <p:cNvSpPr txBox="1">
            <a:spLocks noChangeArrowheads="1"/>
          </p:cNvSpPr>
          <p:nvPr/>
        </p:nvSpPr>
        <p:spPr bwMode="auto">
          <a:xfrm>
            <a:off x="444500" y="3535363"/>
            <a:ext cx="8229600" cy="325437"/>
          </a:xfrm>
          <a:prstGeom prst="rect">
            <a:avLst/>
          </a:prstGeom>
          <a:noFill/>
          <a:ln w="9525">
            <a:noFill/>
            <a:miter lim="800000"/>
            <a:headEnd/>
            <a:tailEnd/>
          </a:ln>
          <a:effectLst/>
        </p:spPr>
        <p:txBody>
          <a:bodyPr lIns="25200" tIns="25200" rIns="25200" bIns="25200">
            <a:spAutoFit/>
            <a:flatTx/>
          </a:bodyPr>
          <a:lstStyle/>
          <a:p>
            <a:r>
              <a:rPr lang="es-ES_tradnl" sz="1800">
                <a:solidFill>
                  <a:schemeClr val="folHlink"/>
                </a:solidFill>
                <a:latin typeface="Arial" charset="0"/>
                <a:cs typeface="Times New Roman" pitchFamily="18" charset="0"/>
              </a:rPr>
              <a:t>Geométricamente la suma de vectores se realiza como sigue:</a:t>
            </a:r>
            <a:endParaRPr lang="es-ES" sz="1800">
              <a:solidFill>
                <a:schemeClr val="folHlink"/>
              </a:solidFill>
              <a:latin typeface="Arial" charset="0"/>
              <a:cs typeface="Times New Roman" pitchFamily="18" charset="0"/>
            </a:endParaRPr>
          </a:p>
        </p:txBody>
      </p:sp>
      <p:sp>
        <p:nvSpPr>
          <p:cNvPr id="204828" name="Line 28"/>
          <p:cNvSpPr>
            <a:spLocks noChangeShapeType="1"/>
          </p:cNvSpPr>
          <p:nvPr/>
        </p:nvSpPr>
        <p:spPr bwMode="auto">
          <a:xfrm flipV="1">
            <a:off x="900113" y="4652963"/>
            <a:ext cx="792162" cy="787400"/>
          </a:xfrm>
          <a:prstGeom prst="line">
            <a:avLst/>
          </a:prstGeom>
          <a:noFill/>
          <a:ln w="19050">
            <a:solidFill>
              <a:srgbClr val="0000FF"/>
            </a:solidFill>
            <a:round/>
            <a:headEnd/>
            <a:tailEnd type="stealth" w="lg" len="lg"/>
          </a:ln>
          <a:effectLst/>
        </p:spPr>
        <p:txBody>
          <a:bodyPr wrap="none" anchor="ctr"/>
          <a:lstStyle/>
          <a:p>
            <a:endParaRPr lang="es-MX"/>
          </a:p>
        </p:txBody>
      </p:sp>
      <p:grpSp>
        <p:nvGrpSpPr>
          <p:cNvPr id="204836" name="Group 36"/>
          <p:cNvGrpSpPr>
            <a:grpSpLocks/>
          </p:cNvGrpSpPr>
          <p:nvPr/>
        </p:nvGrpSpPr>
        <p:grpSpPr bwMode="auto">
          <a:xfrm>
            <a:off x="1116013" y="4784725"/>
            <a:ext cx="177800" cy="325438"/>
            <a:chOff x="1383" y="2726"/>
            <a:chExt cx="112" cy="205"/>
          </a:xfrm>
        </p:grpSpPr>
        <p:sp>
          <p:nvSpPr>
            <p:cNvPr id="204831" name="Rectangle 31"/>
            <p:cNvSpPr>
              <a:spLocks noChangeArrowheads="1"/>
            </p:cNvSpPr>
            <p:nvPr/>
          </p:nvSpPr>
          <p:spPr bwMode="auto">
            <a:xfrm>
              <a:off x="1383" y="2726"/>
              <a:ext cx="112" cy="205"/>
            </a:xfrm>
            <a:prstGeom prst="rect">
              <a:avLst/>
            </a:prstGeom>
            <a:noFill/>
            <a:ln w="9525" algn="ctr">
              <a:noFill/>
              <a:miter lim="800000"/>
              <a:headEnd/>
              <a:tailEnd/>
            </a:ln>
            <a:effectLst/>
          </p:spPr>
          <p:txBody>
            <a:bodyPr wrap="none" lIns="25200" tIns="25200" rIns="25200" bIns="25200">
              <a:spAutoFit/>
            </a:bodyPr>
            <a:lstStyle/>
            <a:p>
              <a:r>
                <a:rPr lang="es-ES" sz="1800">
                  <a:solidFill>
                    <a:srgbClr val="0000FF"/>
                  </a:solidFill>
                  <a:latin typeface="Arial" charset="0"/>
                </a:rPr>
                <a:t>a</a:t>
              </a:r>
              <a:endParaRPr lang="es-ES" sz="1800" baseline="30000">
                <a:solidFill>
                  <a:srgbClr val="0000FF"/>
                </a:solidFill>
                <a:latin typeface="Arial" charset="0"/>
              </a:endParaRPr>
            </a:p>
          </p:txBody>
        </p:sp>
        <p:sp>
          <p:nvSpPr>
            <p:cNvPr id="204832" name="Line 32"/>
            <p:cNvSpPr>
              <a:spLocks noChangeShapeType="1"/>
            </p:cNvSpPr>
            <p:nvPr/>
          </p:nvSpPr>
          <p:spPr bwMode="auto">
            <a:xfrm>
              <a:off x="1393" y="2761"/>
              <a:ext cx="90" cy="0"/>
            </a:xfrm>
            <a:prstGeom prst="line">
              <a:avLst/>
            </a:prstGeom>
            <a:noFill/>
            <a:ln w="9525">
              <a:solidFill>
                <a:srgbClr val="0000FF"/>
              </a:solidFill>
              <a:round/>
              <a:headEnd/>
              <a:tailEnd/>
            </a:ln>
            <a:effectLst/>
          </p:spPr>
          <p:txBody>
            <a:bodyPr wrap="none"/>
            <a:lstStyle/>
            <a:p>
              <a:endParaRPr lang="es-MX"/>
            </a:p>
          </p:txBody>
        </p:sp>
      </p:grpSp>
      <p:grpSp>
        <p:nvGrpSpPr>
          <p:cNvPr id="204835" name="Group 35"/>
          <p:cNvGrpSpPr>
            <a:grpSpLocks/>
          </p:cNvGrpSpPr>
          <p:nvPr/>
        </p:nvGrpSpPr>
        <p:grpSpPr bwMode="auto">
          <a:xfrm>
            <a:off x="2830513" y="4711700"/>
            <a:ext cx="177800" cy="325438"/>
            <a:chOff x="1623" y="2712"/>
            <a:chExt cx="112" cy="205"/>
          </a:xfrm>
        </p:grpSpPr>
        <p:sp>
          <p:nvSpPr>
            <p:cNvPr id="204833" name="Line 33"/>
            <p:cNvSpPr>
              <a:spLocks noChangeShapeType="1"/>
            </p:cNvSpPr>
            <p:nvPr/>
          </p:nvSpPr>
          <p:spPr bwMode="auto">
            <a:xfrm>
              <a:off x="1637" y="2731"/>
              <a:ext cx="90" cy="0"/>
            </a:xfrm>
            <a:prstGeom prst="line">
              <a:avLst/>
            </a:prstGeom>
            <a:noFill/>
            <a:ln w="9525">
              <a:solidFill>
                <a:srgbClr val="0000FF"/>
              </a:solidFill>
              <a:round/>
              <a:headEnd/>
              <a:tailEnd/>
            </a:ln>
            <a:effectLst/>
          </p:spPr>
          <p:txBody>
            <a:bodyPr wrap="none"/>
            <a:lstStyle/>
            <a:p>
              <a:endParaRPr lang="es-MX"/>
            </a:p>
          </p:txBody>
        </p:sp>
        <p:sp>
          <p:nvSpPr>
            <p:cNvPr id="204834" name="Rectangle 34"/>
            <p:cNvSpPr>
              <a:spLocks noChangeArrowheads="1"/>
            </p:cNvSpPr>
            <p:nvPr/>
          </p:nvSpPr>
          <p:spPr bwMode="auto">
            <a:xfrm>
              <a:off x="1623" y="2712"/>
              <a:ext cx="112" cy="205"/>
            </a:xfrm>
            <a:prstGeom prst="rect">
              <a:avLst/>
            </a:prstGeom>
            <a:noFill/>
            <a:ln w="9525" algn="ctr">
              <a:noFill/>
              <a:miter lim="800000"/>
              <a:headEnd/>
              <a:tailEnd/>
            </a:ln>
            <a:effectLst/>
          </p:spPr>
          <p:txBody>
            <a:bodyPr wrap="none" lIns="25200" tIns="25200" rIns="25200" bIns="25200">
              <a:spAutoFit/>
            </a:bodyPr>
            <a:lstStyle/>
            <a:p>
              <a:r>
                <a:rPr lang="es-ES" sz="1800">
                  <a:solidFill>
                    <a:srgbClr val="0000FF"/>
                  </a:solidFill>
                  <a:latin typeface="Arial" charset="0"/>
                </a:rPr>
                <a:t>b</a:t>
              </a:r>
              <a:endParaRPr lang="es-ES" sz="1800" baseline="30000">
                <a:solidFill>
                  <a:srgbClr val="0000FF"/>
                </a:solidFill>
                <a:latin typeface="Arial" charset="0"/>
              </a:endParaRPr>
            </a:p>
          </p:txBody>
        </p:sp>
      </p:grpSp>
      <p:sp>
        <p:nvSpPr>
          <p:cNvPr id="204838" name="Rectangle 38"/>
          <p:cNvSpPr>
            <a:spLocks noChangeArrowheads="1"/>
          </p:cNvSpPr>
          <p:nvPr/>
        </p:nvSpPr>
        <p:spPr bwMode="auto">
          <a:xfrm>
            <a:off x="1908175" y="4835525"/>
            <a:ext cx="184150" cy="325438"/>
          </a:xfrm>
          <a:prstGeom prst="rect">
            <a:avLst/>
          </a:prstGeom>
          <a:noFill/>
          <a:ln w="9525" algn="ctr">
            <a:noFill/>
            <a:miter lim="800000"/>
            <a:headEnd/>
            <a:tailEnd/>
          </a:ln>
          <a:effectLst/>
        </p:spPr>
        <p:txBody>
          <a:bodyPr wrap="none" lIns="25200" tIns="25200" rIns="25200" bIns="25200">
            <a:spAutoFit/>
          </a:bodyPr>
          <a:lstStyle/>
          <a:p>
            <a:r>
              <a:rPr lang="es-ES" sz="1800">
                <a:solidFill>
                  <a:srgbClr val="FF0000"/>
                </a:solidFill>
                <a:latin typeface="Arial" charset="0"/>
              </a:rPr>
              <a:t>+</a:t>
            </a:r>
            <a:endParaRPr lang="es-ES" sz="1800" baseline="30000">
              <a:solidFill>
                <a:srgbClr val="FF0000"/>
              </a:solidFill>
              <a:latin typeface="Arial" charset="0"/>
            </a:endParaRPr>
          </a:p>
        </p:txBody>
      </p:sp>
      <p:sp>
        <p:nvSpPr>
          <p:cNvPr id="204840" name="Rectangle 40"/>
          <p:cNvSpPr>
            <a:spLocks noChangeArrowheads="1"/>
          </p:cNvSpPr>
          <p:nvPr/>
        </p:nvSpPr>
        <p:spPr bwMode="auto">
          <a:xfrm>
            <a:off x="3733800" y="4845050"/>
            <a:ext cx="184150" cy="325438"/>
          </a:xfrm>
          <a:prstGeom prst="rect">
            <a:avLst/>
          </a:prstGeom>
          <a:noFill/>
          <a:ln w="9525" algn="ctr">
            <a:noFill/>
            <a:miter lim="800000"/>
            <a:headEnd/>
            <a:tailEnd/>
          </a:ln>
          <a:effectLst/>
        </p:spPr>
        <p:txBody>
          <a:bodyPr wrap="none" lIns="25200" tIns="25200" rIns="25200" bIns="25200">
            <a:spAutoFit/>
          </a:bodyPr>
          <a:lstStyle/>
          <a:p>
            <a:r>
              <a:rPr lang="es-ES" sz="1800">
                <a:solidFill>
                  <a:srgbClr val="FF0000"/>
                </a:solidFill>
                <a:latin typeface="Arial" charset="0"/>
              </a:rPr>
              <a:t>=</a:t>
            </a:r>
            <a:endParaRPr lang="es-ES" sz="1800" baseline="30000">
              <a:solidFill>
                <a:srgbClr val="FF0000"/>
              </a:solidFill>
              <a:latin typeface="Arial" charset="0"/>
            </a:endParaRPr>
          </a:p>
        </p:txBody>
      </p:sp>
      <p:sp>
        <p:nvSpPr>
          <p:cNvPr id="204841" name="Line 41"/>
          <p:cNvSpPr>
            <a:spLocks noChangeShapeType="1"/>
          </p:cNvSpPr>
          <p:nvPr/>
        </p:nvSpPr>
        <p:spPr bwMode="auto">
          <a:xfrm flipV="1">
            <a:off x="4356100" y="4724400"/>
            <a:ext cx="792163" cy="787400"/>
          </a:xfrm>
          <a:prstGeom prst="line">
            <a:avLst/>
          </a:prstGeom>
          <a:noFill/>
          <a:ln w="19050">
            <a:solidFill>
              <a:schemeClr val="accent2"/>
            </a:solidFill>
            <a:round/>
            <a:headEnd/>
            <a:tailEnd type="stealth" w="lg" len="lg"/>
          </a:ln>
          <a:effectLst/>
        </p:spPr>
        <p:txBody>
          <a:bodyPr wrap="none" anchor="ctr"/>
          <a:lstStyle/>
          <a:p>
            <a:endParaRPr lang="es-MX"/>
          </a:p>
        </p:txBody>
      </p:sp>
      <p:sp>
        <p:nvSpPr>
          <p:cNvPr id="204847" name="Line 47"/>
          <p:cNvSpPr>
            <a:spLocks noChangeShapeType="1"/>
          </p:cNvSpPr>
          <p:nvPr/>
        </p:nvSpPr>
        <p:spPr bwMode="auto">
          <a:xfrm>
            <a:off x="2411413" y="5026025"/>
            <a:ext cx="935037" cy="0"/>
          </a:xfrm>
          <a:prstGeom prst="line">
            <a:avLst/>
          </a:prstGeom>
          <a:noFill/>
          <a:ln w="19050">
            <a:solidFill>
              <a:srgbClr val="0000FF"/>
            </a:solidFill>
            <a:round/>
            <a:headEnd/>
            <a:tailEnd type="stealth" w="lg" len="lg"/>
          </a:ln>
          <a:effectLst/>
        </p:spPr>
        <p:txBody>
          <a:bodyPr wrap="none"/>
          <a:lstStyle/>
          <a:p>
            <a:endParaRPr lang="es-MX"/>
          </a:p>
        </p:txBody>
      </p:sp>
      <p:sp>
        <p:nvSpPr>
          <p:cNvPr id="204848" name="Line 48"/>
          <p:cNvSpPr>
            <a:spLocks noChangeShapeType="1"/>
          </p:cNvSpPr>
          <p:nvPr/>
        </p:nvSpPr>
        <p:spPr bwMode="auto">
          <a:xfrm>
            <a:off x="5148263" y="4724400"/>
            <a:ext cx="935037" cy="0"/>
          </a:xfrm>
          <a:prstGeom prst="line">
            <a:avLst/>
          </a:prstGeom>
          <a:noFill/>
          <a:ln w="19050">
            <a:solidFill>
              <a:srgbClr val="0000FF"/>
            </a:solidFill>
            <a:round/>
            <a:headEnd/>
            <a:tailEnd type="stealth" w="lg" len="lg"/>
          </a:ln>
          <a:effectLst/>
        </p:spPr>
        <p:txBody>
          <a:bodyPr wrap="none"/>
          <a:lstStyle/>
          <a:p>
            <a:endParaRPr lang="es-MX"/>
          </a:p>
        </p:txBody>
      </p:sp>
      <p:sp>
        <p:nvSpPr>
          <p:cNvPr id="204849" name="Line 49"/>
          <p:cNvSpPr>
            <a:spLocks noChangeShapeType="1"/>
          </p:cNvSpPr>
          <p:nvPr/>
        </p:nvSpPr>
        <p:spPr bwMode="auto">
          <a:xfrm flipV="1">
            <a:off x="4356100" y="4724400"/>
            <a:ext cx="1728788" cy="792163"/>
          </a:xfrm>
          <a:prstGeom prst="line">
            <a:avLst/>
          </a:prstGeom>
          <a:noFill/>
          <a:ln w="19050">
            <a:solidFill>
              <a:srgbClr val="FF0000"/>
            </a:solidFill>
            <a:round/>
            <a:headEnd/>
            <a:tailEnd type="stealth" w="lg" len="lg"/>
          </a:ln>
          <a:effectLst/>
        </p:spPr>
        <p:txBody>
          <a:bodyPr wrap="none"/>
          <a:lstStyle/>
          <a:p>
            <a:endParaRPr lang="es-MX"/>
          </a:p>
        </p:txBody>
      </p:sp>
      <p:grpSp>
        <p:nvGrpSpPr>
          <p:cNvPr id="204850" name="Group 50"/>
          <p:cNvGrpSpPr>
            <a:grpSpLocks/>
          </p:cNvGrpSpPr>
          <p:nvPr/>
        </p:nvGrpSpPr>
        <p:grpSpPr bwMode="auto">
          <a:xfrm>
            <a:off x="4602163" y="4813300"/>
            <a:ext cx="177800" cy="325438"/>
            <a:chOff x="1383" y="2726"/>
            <a:chExt cx="112" cy="205"/>
          </a:xfrm>
        </p:grpSpPr>
        <p:sp>
          <p:nvSpPr>
            <p:cNvPr id="204851" name="Rectangle 51"/>
            <p:cNvSpPr>
              <a:spLocks noChangeArrowheads="1"/>
            </p:cNvSpPr>
            <p:nvPr/>
          </p:nvSpPr>
          <p:spPr bwMode="auto">
            <a:xfrm>
              <a:off x="1383" y="2726"/>
              <a:ext cx="112" cy="205"/>
            </a:xfrm>
            <a:prstGeom prst="rect">
              <a:avLst/>
            </a:prstGeom>
            <a:noFill/>
            <a:ln w="9525" algn="ctr">
              <a:noFill/>
              <a:miter lim="800000"/>
              <a:headEnd/>
              <a:tailEnd/>
            </a:ln>
            <a:effectLst/>
          </p:spPr>
          <p:txBody>
            <a:bodyPr wrap="none" lIns="25200" tIns="25200" rIns="25200" bIns="25200">
              <a:spAutoFit/>
            </a:bodyPr>
            <a:lstStyle/>
            <a:p>
              <a:r>
                <a:rPr lang="es-ES" sz="1800">
                  <a:solidFill>
                    <a:srgbClr val="0000FF"/>
                  </a:solidFill>
                  <a:latin typeface="Arial" charset="0"/>
                </a:rPr>
                <a:t>a</a:t>
              </a:r>
              <a:endParaRPr lang="es-ES" sz="1800" baseline="30000">
                <a:solidFill>
                  <a:srgbClr val="0000FF"/>
                </a:solidFill>
                <a:latin typeface="Arial" charset="0"/>
              </a:endParaRPr>
            </a:p>
          </p:txBody>
        </p:sp>
        <p:sp>
          <p:nvSpPr>
            <p:cNvPr id="204852" name="Line 52"/>
            <p:cNvSpPr>
              <a:spLocks noChangeShapeType="1"/>
            </p:cNvSpPr>
            <p:nvPr/>
          </p:nvSpPr>
          <p:spPr bwMode="auto">
            <a:xfrm>
              <a:off x="1393" y="2761"/>
              <a:ext cx="90" cy="0"/>
            </a:xfrm>
            <a:prstGeom prst="line">
              <a:avLst/>
            </a:prstGeom>
            <a:noFill/>
            <a:ln w="9525">
              <a:solidFill>
                <a:srgbClr val="0000FF"/>
              </a:solidFill>
              <a:round/>
              <a:headEnd/>
              <a:tailEnd/>
            </a:ln>
            <a:effectLst/>
          </p:spPr>
          <p:txBody>
            <a:bodyPr wrap="none"/>
            <a:lstStyle/>
            <a:p>
              <a:endParaRPr lang="es-MX"/>
            </a:p>
          </p:txBody>
        </p:sp>
      </p:grpSp>
      <p:grpSp>
        <p:nvGrpSpPr>
          <p:cNvPr id="204853" name="Group 53"/>
          <p:cNvGrpSpPr>
            <a:grpSpLocks/>
          </p:cNvGrpSpPr>
          <p:nvPr/>
        </p:nvGrpSpPr>
        <p:grpSpPr bwMode="auto">
          <a:xfrm>
            <a:off x="5470525" y="4429125"/>
            <a:ext cx="177800" cy="325438"/>
            <a:chOff x="1623" y="2712"/>
            <a:chExt cx="112" cy="205"/>
          </a:xfrm>
        </p:grpSpPr>
        <p:sp>
          <p:nvSpPr>
            <p:cNvPr id="204854" name="Line 54"/>
            <p:cNvSpPr>
              <a:spLocks noChangeShapeType="1"/>
            </p:cNvSpPr>
            <p:nvPr/>
          </p:nvSpPr>
          <p:spPr bwMode="auto">
            <a:xfrm>
              <a:off x="1637" y="2731"/>
              <a:ext cx="90" cy="0"/>
            </a:xfrm>
            <a:prstGeom prst="line">
              <a:avLst/>
            </a:prstGeom>
            <a:noFill/>
            <a:ln w="9525">
              <a:solidFill>
                <a:srgbClr val="0000FF"/>
              </a:solidFill>
              <a:round/>
              <a:headEnd/>
              <a:tailEnd/>
            </a:ln>
            <a:effectLst/>
          </p:spPr>
          <p:txBody>
            <a:bodyPr wrap="none"/>
            <a:lstStyle/>
            <a:p>
              <a:endParaRPr lang="es-MX"/>
            </a:p>
          </p:txBody>
        </p:sp>
        <p:sp>
          <p:nvSpPr>
            <p:cNvPr id="204855" name="Rectangle 55"/>
            <p:cNvSpPr>
              <a:spLocks noChangeArrowheads="1"/>
            </p:cNvSpPr>
            <p:nvPr/>
          </p:nvSpPr>
          <p:spPr bwMode="auto">
            <a:xfrm>
              <a:off x="1623" y="2712"/>
              <a:ext cx="112" cy="205"/>
            </a:xfrm>
            <a:prstGeom prst="rect">
              <a:avLst/>
            </a:prstGeom>
            <a:noFill/>
            <a:ln w="9525" algn="ctr">
              <a:noFill/>
              <a:miter lim="800000"/>
              <a:headEnd/>
              <a:tailEnd/>
            </a:ln>
            <a:effectLst/>
          </p:spPr>
          <p:txBody>
            <a:bodyPr wrap="none" lIns="25200" tIns="25200" rIns="25200" bIns="25200">
              <a:spAutoFit/>
            </a:bodyPr>
            <a:lstStyle/>
            <a:p>
              <a:r>
                <a:rPr lang="es-ES" sz="1800">
                  <a:solidFill>
                    <a:srgbClr val="0000FF"/>
                  </a:solidFill>
                  <a:latin typeface="Arial" charset="0"/>
                </a:rPr>
                <a:t>b</a:t>
              </a:r>
              <a:endParaRPr lang="es-ES" sz="1800" baseline="30000">
                <a:solidFill>
                  <a:srgbClr val="0000FF"/>
                </a:solidFill>
                <a:latin typeface="Arial" charset="0"/>
              </a:endParaRPr>
            </a:p>
          </p:txBody>
        </p:sp>
      </p:grpSp>
      <p:grpSp>
        <p:nvGrpSpPr>
          <p:cNvPr id="204856" name="Group 56"/>
          <p:cNvGrpSpPr>
            <a:grpSpLocks/>
          </p:cNvGrpSpPr>
          <p:nvPr/>
        </p:nvGrpSpPr>
        <p:grpSpPr bwMode="auto">
          <a:xfrm>
            <a:off x="5148263" y="5157788"/>
            <a:ext cx="565150" cy="325437"/>
            <a:chOff x="295" y="2200"/>
            <a:chExt cx="356" cy="205"/>
          </a:xfrm>
        </p:grpSpPr>
        <p:sp>
          <p:nvSpPr>
            <p:cNvPr id="204857" name="Rectangle 57"/>
            <p:cNvSpPr>
              <a:spLocks noChangeArrowheads="1"/>
            </p:cNvSpPr>
            <p:nvPr/>
          </p:nvSpPr>
          <p:spPr bwMode="auto">
            <a:xfrm>
              <a:off x="295" y="2200"/>
              <a:ext cx="356" cy="205"/>
            </a:xfrm>
            <a:prstGeom prst="rect">
              <a:avLst/>
            </a:prstGeom>
            <a:noFill/>
            <a:ln w="9525" algn="ctr">
              <a:noFill/>
              <a:miter lim="800000"/>
              <a:headEnd/>
              <a:tailEnd/>
            </a:ln>
            <a:effectLst/>
          </p:spPr>
          <p:txBody>
            <a:bodyPr wrap="none" lIns="25200" tIns="25200" rIns="25200" bIns="25200">
              <a:spAutoFit/>
            </a:bodyPr>
            <a:lstStyle/>
            <a:p>
              <a:r>
                <a:rPr lang="es-ES" sz="1800">
                  <a:solidFill>
                    <a:srgbClr val="FF0000"/>
                  </a:solidFill>
                  <a:latin typeface="Arial" charset="0"/>
                </a:rPr>
                <a:t>a + b</a:t>
              </a:r>
              <a:endParaRPr lang="es-ES" sz="1800" baseline="30000">
                <a:solidFill>
                  <a:srgbClr val="FF0000"/>
                </a:solidFill>
                <a:latin typeface="Arial" charset="0"/>
              </a:endParaRPr>
            </a:p>
          </p:txBody>
        </p:sp>
        <p:sp>
          <p:nvSpPr>
            <p:cNvPr id="204858" name="Line 58"/>
            <p:cNvSpPr>
              <a:spLocks noChangeShapeType="1"/>
            </p:cNvSpPr>
            <p:nvPr/>
          </p:nvSpPr>
          <p:spPr bwMode="auto">
            <a:xfrm>
              <a:off x="305" y="2257"/>
              <a:ext cx="90" cy="0"/>
            </a:xfrm>
            <a:prstGeom prst="line">
              <a:avLst/>
            </a:prstGeom>
            <a:noFill/>
            <a:ln w="9525">
              <a:solidFill>
                <a:srgbClr val="FF0000"/>
              </a:solidFill>
              <a:round/>
              <a:headEnd/>
              <a:tailEnd/>
            </a:ln>
            <a:effectLst/>
          </p:spPr>
          <p:txBody>
            <a:bodyPr wrap="none"/>
            <a:lstStyle/>
            <a:p>
              <a:endParaRPr lang="es-MX"/>
            </a:p>
          </p:txBody>
        </p:sp>
        <p:sp>
          <p:nvSpPr>
            <p:cNvPr id="204859" name="Line 59"/>
            <p:cNvSpPr>
              <a:spLocks noChangeShapeType="1"/>
            </p:cNvSpPr>
            <p:nvPr/>
          </p:nvSpPr>
          <p:spPr bwMode="auto">
            <a:xfrm>
              <a:off x="549" y="2227"/>
              <a:ext cx="90" cy="0"/>
            </a:xfrm>
            <a:prstGeom prst="line">
              <a:avLst/>
            </a:prstGeom>
            <a:noFill/>
            <a:ln w="9525">
              <a:solidFill>
                <a:srgbClr val="FF0000"/>
              </a:solidFill>
              <a:round/>
              <a:headEnd/>
              <a:tailEnd/>
            </a:ln>
            <a:effectLst/>
          </p:spPr>
          <p:txBody>
            <a:bodyPr wrap="none"/>
            <a:lstStyle/>
            <a:p>
              <a:endParaRPr lang="es-MX"/>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04803"/>
                                        </p:tgtEl>
                                        <p:attrNameLst>
                                          <p:attrName>style.visibility</p:attrName>
                                        </p:attrNameLst>
                                      </p:cBhvr>
                                      <p:to>
                                        <p:strVal val="visible"/>
                                      </p:to>
                                    </p:set>
                                    <p:animEffect transition="in" filter="strips(downRight)">
                                      <p:cBhvr>
                                        <p:cTn id="7" dur="500"/>
                                        <p:tgtEl>
                                          <p:spTgt spid="20480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04804"/>
                                        </p:tgtEl>
                                        <p:attrNameLst>
                                          <p:attrName>style.visibility</p:attrName>
                                        </p:attrNameLst>
                                      </p:cBhvr>
                                      <p:to>
                                        <p:strVal val="visible"/>
                                      </p:to>
                                    </p:set>
                                    <p:animEffect transition="in" filter="fade">
                                      <p:cBhvr>
                                        <p:cTn id="12" dur="500"/>
                                        <p:tgtEl>
                                          <p:spTgt spid="204804"/>
                                        </p:tgtEl>
                                      </p:cBhvr>
                                    </p:animEffect>
                                  </p:childTnLst>
                                </p:cTn>
                              </p:par>
                            </p:childTnLst>
                          </p:cTn>
                        </p:par>
                        <p:par>
                          <p:cTn id="13" fill="hold">
                            <p:stCondLst>
                              <p:cond delay="500"/>
                            </p:stCondLst>
                            <p:childTnLst>
                              <p:par>
                                <p:cTn id="14" presetID="10" presetClass="entr" presetSubtype="0" fill="hold" nodeType="afterEffect">
                                  <p:stCondLst>
                                    <p:cond delay="0"/>
                                  </p:stCondLst>
                                  <p:childTnLst>
                                    <p:set>
                                      <p:cBhvr>
                                        <p:cTn id="15" dur="1" fill="hold">
                                          <p:stCondLst>
                                            <p:cond delay="0"/>
                                          </p:stCondLst>
                                        </p:cTn>
                                        <p:tgtEl>
                                          <p:spTgt spid="204808"/>
                                        </p:tgtEl>
                                        <p:attrNameLst>
                                          <p:attrName>style.visibility</p:attrName>
                                        </p:attrNameLst>
                                      </p:cBhvr>
                                      <p:to>
                                        <p:strVal val="visible"/>
                                      </p:to>
                                    </p:set>
                                    <p:animEffect transition="in" filter="fade">
                                      <p:cBhvr>
                                        <p:cTn id="16" dur="500"/>
                                        <p:tgtEl>
                                          <p:spTgt spid="204808"/>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204811"/>
                                        </p:tgtEl>
                                        <p:attrNameLst>
                                          <p:attrName>style.visibility</p:attrName>
                                        </p:attrNameLst>
                                      </p:cBhvr>
                                      <p:to>
                                        <p:strVal val="visible"/>
                                      </p:to>
                                    </p:set>
                                    <p:animEffect transition="in" filter="fade">
                                      <p:cBhvr>
                                        <p:cTn id="21" dur="500"/>
                                        <p:tgtEl>
                                          <p:spTgt spid="204811"/>
                                        </p:tgtEl>
                                      </p:cBhvr>
                                    </p:animEffect>
                                  </p:childTnLst>
                                </p:cTn>
                              </p:par>
                            </p:childTnLst>
                          </p:cTn>
                        </p:par>
                      </p:childTnLst>
                    </p:cTn>
                  </p:par>
                  <p:par>
                    <p:cTn id="22" fill="hold">
                      <p:stCondLst>
                        <p:cond delay="indefinite"/>
                      </p:stCondLst>
                      <p:childTnLst>
                        <p:par>
                          <p:cTn id="23" fill="hold">
                            <p:stCondLst>
                              <p:cond delay="0"/>
                            </p:stCondLst>
                            <p:childTnLst>
                              <p:par>
                                <p:cTn id="24" presetID="18" presetClass="entr" presetSubtype="6" fill="hold" grpId="0" nodeType="clickEffect">
                                  <p:stCondLst>
                                    <p:cond delay="0"/>
                                  </p:stCondLst>
                                  <p:childTnLst>
                                    <p:set>
                                      <p:cBhvr>
                                        <p:cTn id="25" dur="1" fill="hold">
                                          <p:stCondLst>
                                            <p:cond delay="0"/>
                                          </p:stCondLst>
                                        </p:cTn>
                                        <p:tgtEl>
                                          <p:spTgt spid="204827"/>
                                        </p:tgtEl>
                                        <p:attrNameLst>
                                          <p:attrName>style.visibility</p:attrName>
                                        </p:attrNameLst>
                                      </p:cBhvr>
                                      <p:to>
                                        <p:strVal val="visible"/>
                                      </p:to>
                                    </p:set>
                                    <p:animEffect transition="in" filter="strips(downRight)">
                                      <p:cBhvr>
                                        <p:cTn id="26" dur="500"/>
                                        <p:tgtEl>
                                          <p:spTgt spid="204827"/>
                                        </p:tgtEl>
                                      </p:cBhvr>
                                    </p:animEffect>
                                  </p:childTnLst>
                                </p:cTn>
                              </p:par>
                            </p:childTnLst>
                          </p:cTn>
                        </p:par>
                      </p:childTnLst>
                    </p:cTn>
                  </p:par>
                  <p:par>
                    <p:cTn id="27" fill="hold">
                      <p:stCondLst>
                        <p:cond delay="indefinite"/>
                      </p:stCondLst>
                      <p:childTnLst>
                        <p:par>
                          <p:cTn id="28" fill="hold">
                            <p:stCondLst>
                              <p:cond delay="0"/>
                            </p:stCondLst>
                            <p:childTnLst>
                              <p:par>
                                <p:cTn id="29" presetID="18" presetClass="entr" presetSubtype="3" fill="hold" grpId="0" nodeType="clickEffect">
                                  <p:stCondLst>
                                    <p:cond delay="0"/>
                                  </p:stCondLst>
                                  <p:childTnLst>
                                    <p:set>
                                      <p:cBhvr>
                                        <p:cTn id="30" dur="1" fill="hold">
                                          <p:stCondLst>
                                            <p:cond delay="0"/>
                                          </p:stCondLst>
                                        </p:cTn>
                                        <p:tgtEl>
                                          <p:spTgt spid="204828"/>
                                        </p:tgtEl>
                                        <p:attrNameLst>
                                          <p:attrName>style.visibility</p:attrName>
                                        </p:attrNameLst>
                                      </p:cBhvr>
                                      <p:to>
                                        <p:strVal val="visible"/>
                                      </p:to>
                                    </p:set>
                                    <p:animEffect transition="in" filter="strips(upRight)">
                                      <p:cBhvr>
                                        <p:cTn id="31" dur="500"/>
                                        <p:tgtEl>
                                          <p:spTgt spid="204828"/>
                                        </p:tgtEl>
                                      </p:cBhvr>
                                    </p:animEffect>
                                  </p:childTnLst>
                                </p:cTn>
                              </p:par>
                              <p:par>
                                <p:cTn id="32" presetID="10" presetClass="entr" presetSubtype="0" fill="hold" nodeType="withEffect">
                                  <p:stCondLst>
                                    <p:cond delay="0"/>
                                  </p:stCondLst>
                                  <p:childTnLst>
                                    <p:set>
                                      <p:cBhvr>
                                        <p:cTn id="33" dur="1" fill="hold">
                                          <p:stCondLst>
                                            <p:cond delay="0"/>
                                          </p:stCondLst>
                                        </p:cTn>
                                        <p:tgtEl>
                                          <p:spTgt spid="204836"/>
                                        </p:tgtEl>
                                        <p:attrNameLst>
                                          <p:attrName>style.visibility</p:attrName>
                                        </p:attrNameLst>
                                      </p:cBhvr>
                                      <p:to>
                                        <p:strVal val="visible"/>
                                      </p:to>
                                    </p:set>
                                    <p:animEffect transition="in" filter="fade">
                                      <p:cBhvr>
                                        <p:cTn id="34" dur="500"/>
                                        <p:tgtEl>
                                          <p:spTgt spid="204836"/>
                                        </p:tgtEl>
                                      </p:cBhvr>
                                    </p:animEffect>
                                  </p:childTnLst>
                                </p:cTn>
                              </p:par>
                            </p:childTnLst>
                          </p:cTn>
                        </p:par>
                        <p:par>
                          <p:cTn id="35" fill="hold">
                            <p:stCondLst>
                              <p:cond delay="500"/>
                            </p:stCondLst>
                            <p:childTnLst>
                              <p:par>
                                <p:cTn id="36" presetID="10" presetClass="entr" presetSubtype="0" fill="hold" grpId="0" nodeType="afterEffect">
                                  <p:stCondLst>
                                    <p:cond delay="0"/>
                                  </p:stCondLst>
                                  <p:childTnLst>
                                    <p:set>
                                      <p:cBhvr>
                                        <p:cTn id="37" dur="1" fill="hold">
                                          <p:stCondLst>
                                            <p:cond delay="0"/>
                                          </p:stCondLst>
                                        </p:cTn>
                                        <p:tgtEl>
                                          <p:spTgt spid="204838"/>
                                        </p:tgtEl>
                                        <p:attrNameLst>
                                          <p:attrName>style.visibility</p:attrName>
                                        </p:attrNameLst>
                                      </p:cBhvr>
                                      <p:to>
                                        <p:strVal val="visible"/>
                                      </p:to>
                                    </p:set>
                                    <p:animEffect transition="in" filter="fade">
                                      <p:cBhvr>
                                        <p:cTn id="38" dur="500"/>
                                        <p:tgtEl>
                                          <p:spTgt spid="204838"/>
                                        </p:tgtEl>
                                      </p:cBhvr>
                                    </p:animEffect>
                                  </p:childTnLst>
                                </p:cTn>
                              </p:par>
                            </p:childTnLst>
                          </p:cTn>
                        </p:par>
                        <p:par>
                          <p:cTn id="39" fill="hold">
                            <p:stCondLst>
                              <p:cond delay="1000"/>
                            </p:stCondLst>
                            <p:childTnLst>
                              <p:par>
                                <p:cTn id="40" presetID="18" presetClass="entr" presetSubtype="6" fill="hold" grpId="0" nodeType="afterEffect">
                                  <p:stCondLst>
                                    <p:cond delay="0"/>
                                  </p:stCondLst>
                                  <p:childTnLst>
                                    <p:set>
                                      <p:cBhvr>
                                        <p:cTn id="41" dur="1" fill="hold">
                                          <p:stCondLst>
                                            <p:cond delay="0"/>
                                          </p:stCondLst>
                                        </p:cTn>
                                        <p:tgtEl>
                                          <p:spTgt spid="204847"/>
                                        </p:tgtEl>
                                        <p:attrNameLst>
                                          <p:attrName>style.visibility</p:attrName>
                                        </p:attrNameLst>
                                      </p:cBhvr>
                                      <p:to>
                                        <p:strVal val="visible"/>
                                      </p:to>
                                    </p:set>
                                    <p:animEffect transition="in" filter="strips(downRight)">
                                      <p:cBhvr>
                                        <p:cTn id="42" dur="500"/>
                                        <p:tgtEl>
                                          <p:spTgt spid="204847"/>
                                        </p:tgtEl>
                                      </p:cBhvr>
                                    </p:animEffect>
                                  </p:childTnLst>
                                </p:cTn>
                              </p:par>
                              <p:par>
                                <p:cTn id="43" presetID="10" presetClass="entr" presetSubtype="0" fill="hold" nodeType="withEffect">
                                  <p:stCondLst>
                                    <p:cond delay="0"/>
                                  </p:stCondLst>
                                  <p:childTnLst>
                                    <p:set>
                                      <p:cBhvr>
                                        <p:cTn id="44" dur="1" fill="hold">
                                          <p:stCondLst>
                                            <p:cond delay="0"/>
                                          </p:stCondLst>
                                        </p:cTn>
                                        <p:tgtEl>
                                          <p:spTgt spid="204835"/>
                                        </p:tgtEl>
                                        <p:attrNameLst>
                                          <p:attrName>style.visibility</p:attrName>
                                        </p:attrNameLst>
                                      </p:cBhvr>
                                      <p:to>
                                        <p:strVal val="visible"/>
                                      </p:to>
                                    </p:set>
                                    <p:animEffect transition="in" filter="fade">
                                      <p:cBhvr>
                                        <p:cTn id="45" dur="500"/>
                                        <p:tgtEl>
                                          <p:spTgt spid="204835"/>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grpId="0" nodeType="clickEffect">
                                  <p:stCondLst>
                                    <p:cond delay="0"/>
                                  </p:stCondLst>
                                  <p:childTnLst>
                                    <p:set>
                                      <p:cBhvr>
                                        <p:cTn id="49" dur="1" fill="hold">
                                          <p:stCondLst>
                                            <p:cond delay="0"/>
                                          </p:stCondLst>
                                        </p:cTn>
                                        <p:tgtEl>
                                          <p:spTgt spid="204840"/>
                                        </p:tgtEl>
                                        <p:attrNameLst>
                                          <p:attrName>style.visibility</p:attrName>
                                        </p:attrNameLst>
                                      </p:cBhvr>
                                      <p:to>
                                        <p:strVal val="visible"/>
                                      </p:to>
                                    </p:set>
                                    <p:animEffect transition="in" filter="fade">
                                      <p:cBhvr>
                                        <p:cTn id="50" dur="500"/>
                                        <p:tgtEl>
                                          <p:spTgt spid="204840"/>
                                        </p:tgtEl>
                                      </p:cBhvr>
                                    </p:animEffect>
                                  </p:childTnLst>
                                </p:cTn>
                              </p:par>
                            </p:childTnLst>
                          </p:cTn>
                        </p:par>
                      </p:childTnLst>
                    </p:cTn>
                  </p:par>
                  <p:par>
                    <p:cTn id="51" fill="hold">
                      <p:stCondLst>
                        <p:cond delay="indefinite"/>
                      </p:stCondLst>
                      <p:childTnLst>
                        <p:par>
                          <p:cTn id="52" fill="hold">
                            <p:stCondLst>
                              <p:cond delay="0"/>
                            </p:stCondLst>
                            <p:childTnLst>
                              <p:par>
                                <p:cTn id="53" presetID="18" presetClass="entr" presetSubtype="3" fill="hold" grpId="0" nodeType="clickEffect">
                                  <p:stCondLst>
                                    <p:cond delay="0"/>
                                  </p:stCondLst>
                                  <p:childTnLst>
                                    <p:set>
                                      <p:cBhvr>
                                        <p:cTn id="54" dur="1" fill="hold">
                                          <p:stCondLst>
                                            <p:cond delay="0"/>
                                          </p:stCondLst>
                                        </p:cTn>
                                        <p:tgtEl>
                                          <p:spTgt spid="204841"/>
                                        </p:tgtEl>
                                        <p:attrNameLst>
                                          <p:attrName>style.visibility</p:attrName>
                                        </p:attrNameLst>
                                      </p:cBhvr>
                                      <p:to>
                                        <p:strVal val="visible"/>
                                      </p:to>
                                    </p:set>
                                    <p:animEffect transition="in" filter="strips(upRight)">
                                      <p:cBhvr>
                                        <p:cTn id="55" dur="500"/>
                                        <p:tgtEl>
                                          <p:spTgt spid="204841"/>
                                        </p:tgtEl>
                                      </p:cBhvr>
                                    </p:animEffect>
                                  </p:childTnLst>
                                </p:cTn>
                              </p:par>
                              <p:par>
                                <p:cTn id="56" presetID="10" presetClass="entr" presetSubtype="0" fill="hold" nodeType="withEffect">
                                  <p:stCondLst>
                                    <p:cond delay="0"/>
                                  </p:stCondLst>
                                  <p:childTnLst>
                                    <p:set>
                                      <p:cBhvr>
                                        <p:cTn id="57" dur="1" fill="hold">
                                          <p:stCondLst>
                                            <p:cond delay="0"/>
                                          </p:stCondLst>
                                        </p:cTn>
                                        <p:tgtEl>
                                          <p:spTgt spid="204850"/>
                                        </p:tgtEl>
                                        <p:attrNameLst>
                                          <p:attrName>style.visibility</p:attrName>
                                        </p:attrNameLst>
                                      </p:cBhvr>
                                      <p:to>
                                        <p:strVal val="visible"/>
                                      </p:to>
                                    </p:set>
                                    <p:animEffect transition="in" filter="fade">
                                      <p:cBhvr>
                                        <p:cTn id="58" dur="500"/>
                                        <p:tgtEl>
                                          <p:spTgt spid="204850"/>
                                        </p:tgtEl>
                                      </p:cBhvr>
                                    </p:animEffect>
                                  </p:childTnLst>
                                </p:cTn>
                              </p:par>
                            </p:childTnLst>
                          </p:cTn>
                        </p:par>
                      </p:childTnLst>
                    </p:cTn>
                  </p:par>
                  <p:par>
                    <p:cTn id="59" fill="hold">
                      <p:stCondLst>
                        <p:cond delay="indefinite"/>
                      </p:stCondLst>
                      <p:childTnLst>
                        <p:par>
                          <p:cTn id="60" fill="hold">
                            <p:stCondLst>
                              <p:cond delay="0"/>
                            </p:stCondLst>
                            <p:childTnLst>
                              <p:par>
                                <p:cTn id="61" presetID="18" presetClass="entr" presetSubtype="6" fill="hold" grpId="0" nodeType="clickEffect">
                                  <p:stCondLst>
                                    <p:cond delay="0"/>
                                  </p:stCondLst>
                                  <p:childTnLst>
                                    <p:set>
                                      <p:cBhvr>
                                        <p:cTn id="62" dur="1" fill="hold">
                                          <p:stCondLst>
                                            <p:cond delay="0"/>
                                          </p:stCondLst>
                                        </p:cTn>
                                        <p:tgtEl>
                                          <p:spTgt spid="204848"/>
                                        </p:tgtEl>
                                        <p:attrNameLst>
                                          <p:attrName>style.visibility</p:attrName>
                                        </p:attrNameLst>
                                      </p:cBhvr>
                                      <p:to>
                                        <p:strVal val="visible"/>
                                      </p:to>
                                    </p:set>
                                    <p:animEffect transition="in" filter="strips(downRight)">
                                      <p:cBhvr>
                                        <p:cTn id="63" dur="500"/>
                                        <p:tgtEl>
                                          <p:spTgt spid="204848"/>
                                        </p:tgtEl>
                                      </p:cBhvr>
                                    </p:animEffect>
                                  </p:childTnLst>
                                </p:cTn>
                              </p:par>
                              <p:par>
                                <p:cTn id="64" presetID="10" presetClass="entr" presetSubtype="0" fill="hold" nodeType="withEffect">
                                  <p:stCondLst>
                                    <p:cond delay="0"/>
                                  </p:stCondLst>
                                  <p:childTnLst>
                                    <p:set>
                                      <p:cBhvr>
                                        <p:cTn id="65" dur="1" fill="hold">
                                          <p:stCondLst>
                                            <p:cond delay="0"/>
                                          </p:stCondLst>
                                        </p:cTn>
                                        <p:tgtEl>
                                          <p:spTgt spid="204853"/>
                                        </p:tgtEl>
                                        <p:attrNameLst>
                                          <p:attrName>style.visibility</p:attrName>
                                        </p:attrNameLst>
                                      </p:cBhvr>
                                      <p:to>
                                        <p:strVal val="visible"/>
                                      </p:to>
                                    </p:set>
                                    <p:animEffect transition="in" filter="fade">
                                      <p:cBhvr>
                                        <p:cTn id="66" dur="500"/>
                                        <p:tgtEl>
                                          <p:spTgt spid="204853"/>
                                        </p:tgtEl>
                                      </p:cBhvr>
                                    </p:animEffect>
                                  </p:childTnLst>
                                </p:cTn>
                              </p:par>
                            </p:childTnLst>
                          </p:cTn>
                        </p:par>
                      </p:childTnLst>
                    </p:cTn>
                  </p:par>
                  <p:par>
                    <p:cTn id="67" fill="hold">
                      <p:stCondLst>
                        <p:cond delay="indefinite"/>
                      </p:stCondLst>
                      <p:childTnLst>
                        <p:par>
                          <p:cTn id="68" fill="hold">
                            <p:stCondLst>
                              <p:cond delay="0"/>
                            </p:stCondLst>
                            <p:childTnLst>
                              <p:par>
                                <p:cTn id="69" presetID="18" presetClass="entr" presetSubtype="3" fill="hold" grpId="0" nodeType="clickEffect">
                                  <p:stCondLst>
                                    <p:cond delay="0"/>
                                  </p:stCondLst>
                                  <p:childTnLst>
                                    <p:set>
                                      <p:cBhvr>
                                        <p:cTn id="70" dur="1" fill="hold">
                                          <p:stCondLst>
                                            <p:cond delay="0"/>
                                          </p:stCondLst>
                                        </p:cTn>
                                        <p:tgtEl>
                                          <p:spTgt spid="204849"/>
                                        </p:tgtEl>
                                        <p:attrNameLst>
                                          <p:attrName>style.visibility</p:attrName>
                                        </p:attrNameLst>
                                      </p:cBhvr>
                                      <p:to>
                                        <p:strVal val="visible"/>
                                      </p:to>
                                    </p:set>
                                    <p:animEffect transition="in" filter="strips(upRight)">
                                      <p:cBhvr>
                                        <p:cTn id="71" dur="500"/>
                                        <p:tgtEl>
                                          <p:spTgt spid="204849"/>
                                        </p:tgtEl>
                                      </p:cBhvr>
                                    </p:animEffect>
                                  </p:childTnLst>
                                </p:cTn>
                              </p:par>
                            </p:childTnLst>
                          </p:cTn>
                        </p:par>
                      </p:childTnLst>
                    </p:cTn>
                  </p:par>
                  <p:par>
                    <p:cTn id="72" fill="hold">
                      <p:stCondLst>
                        <p:cond delay="indefinite"/>
                      </p:stCondLst>
                      <p:childTnLst>
                        <p:par>
                          <p:cTn id="73" fill="hold">
                            <p:stCondLst>
                              <p:cond delay="0"/>
                            </p:stCondLst>
                            <p:childTnLst>
                              <p:par>
                                <p:cTn id="74" presetID="10" presetClass="entr" presetSubtype="0" fill="hold" nodeType="clickEffect">
                                  <p:stCondLst>
                                    <p:cond delay="0"/>
                                  </p:stCondLst>
                                  <p:childTnLst>
                                    <p:set>
                                      <p:cBhvr>
                                        <p:cTn id="75" dur="1" fill="hold">
                                          <p:stCondLst>
                                            <p:cond delay="0"/>
                                          </p:stCondLst>
                                        </p:cTn>
                                        <p:tgtEl>
                                          <p:spTgt spid="204856"/>
                                        </p:tgtEl>
                                        <p:attrNameLst>
                                          <p:attrName>style.visibility</p:attrName>
                                        </p:attrNameLst>
                                      </p:cBhvr>
                                      <p:to>
                                        <p:strVal val="visible"/>
                                      </p:to>
                                    </p:set>
                                    <p:animEffect transition="in" filter="fade">
                                      <p:cBhvr>
                                        <p:cTn id="76" dur="500"/>
                                        <p:tgtEl>
                                          <p:spTgt spid="2048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03" grpId="0"/>
      <p:bldP spid="204827" grpId="0"/>
      <p:bldP spid="204828" grpId="0" animBg="1"/>
      <p:bldP spid="204838" grpId="0"/>
      <p:bldP spid="204840" grpId="0"/>
      <p:bldP spid="204841" grpId="0" animBg="1"/>
      <p:bldP spid="204847" grpId="0" animBg="1"/>
      <p:bldP spid="204848" grpId="0" animBg="1"/>
      <p:bldP spid="204849"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6" name="Text Box 2"/>
          <p:cNvSpPr txBox="1">
            <a:spLocks noChangeArrowheads="1"/>
          </p:cNvSpPr>
          <p:nvPr/>
        </p:nvSpPr>
        <p:spPr bwMode="auto">
          <a:xfrm>
            <a:off x="3359150" y="692150"/>
            <a:ext cx="2386013" cy="396875"/>
          </a:xfrm>
          <a:prstGeom prst="rect">
            <a:avLst/>
          </a:prstGeom>
          <a:noFill/>
          <a:ln w="9525">
            <a:noFill/>
            <a:miter lim="800000"/>
            <a:headEnd/>
            <a:tailEnd/>
          </a:ln>
          <a:effectLst/>
        </p:spPr>
        <p:txBody>
          <a:bodyPr wrap="none">
            <a:spAutoFit/>
            <a:flatTx/>
          </a:bodyPr>
          <a:lstStyle/>
          <a:p>
            <a:r>
              <a:rPr lang="es-ES_tradnl" sz="2000" b="1">
                <a:solidFill>
                  <a:srgbClr val="000099"/>
                </a:solidFill>
                <a:latin typeface="Arial" charset="0"/>
                <a:cs typeface="Times New Roman" pitchFamily="18" charset="0"/>
              </a:rPr>
              <a:t>Suma de Vectores</a:t>
            </a:r>
            <a:endParaRPr lang="es-ES" sz="2000" b="1">
              <a:solidFill>
                <a:srgbClr val="000099"/>
              </a:solidFill>
            </a:endParaRPr>
          </a:p>
        </p:txBody>
      </p:sp>
      <p:sp>
        <p:nvSpPr>
          <p:cNvPr id="205827" name="Text Box 3"/>
          <p:cNvSpPr txBox="1">
            <a:spLocks noChangeArrowheads="1"/>
          </p:cNvSpPr>
          <p:nvPr/>
        </p:nvSpPr>
        <p:spPr bwMode="auto">
          <a:xfrm>
            <a:off x="658813" y="1389063"/>
            <a:ext cx="7800975" cy="325437"/>
          </a:xfrm>
          <a:prstGeom prst="rect">
            <a:avLst/>
          </a:prstGeom>
          <a:noFill/>
          <a:ln w="9525">
            <a:noFill/>
            <a:miter lim="800000"/>
            <a:headEnd/>
            <a:tailEnd/>
          </a:ln>
          <a:effectLst/>
        </p:spPr>
        <p:txBody>
          <a:bodyPr lIns="25200" tIns="25200" rIns="25200" bIns="25200">
            <a:spAutoFit/>
            <a:flatTx/>
          </a:bodyPr>
          <a:lstStyle/>
          <a:p>
            <a:r>
              <a:rPr lang="es-ES_tradnl" sz="1800">
                <a:solidFill>
                  <a:schemeClr val="folHlink"/>
                </a:solidFill>
                <a:latin typeface="Arial" charset="0"/>
                <a:cs typeface="Times New Roman" pitchFamily="18" charset="0"/>
              </a:rPr>
              <a:t>La suma de vectores tiene las propiedades siguientes:</a:t>
            </a:r>
            <a:endParaRPr lang="es-ES" sz="1800">
              <a:solidFill>
                <a:schemeClr val="folHlink"/>
              </a:solidFill>
              <a:latin typeface="Arial" charset="0"/>
              <a:cs typeface="Times New Roman" pitchFamily="18" charset="0"/>
            </a:endParaRPr>
          </a:p>
        </p:txBody>
      </p:sp>
      <p:sp>
        <p:nvSpPr>
          <p:cNvPr id="205892" name="Rectangle 68"/>
          <p:cNvSpPr>
            <a:spLocks noChangeArrowheads="1"/>
          </p:cNvSpPr>
          <p:nvPr/>
        </p:nvSpPr>
        <p:spPr bwMode="auto">
          <a:xfrm>
            <a:off x="676275" y="1916113"/>
            <a:ext cx="1346200" cy="325437"/>
          </a:xfrm>
          <a:prstGeom prst="rect">
            <a:avLst/>
          </a:prstGeom>
          <a:noFill/>
          <a:ln w="9525" algn="ctr">
            <a:noFill/>
            <a:miter lim="800000"/>
            <a:headEnd/>
            <a:tailEnd/>
          </a:ln>
          <a:effectLst/>
        </p:spPr>
        <p:txBody>
          <a:bodyPr wrap="none" lIns="25200" tIns="25200" rIns="25200" bIns="25200">
            <a:spAutoFit/>
          </a:bodyPr>
          <a:lstStyle/>
          <a:p>
            <a:r>
              <a:rPr lang="es-ES" sz="1800">
                <a:solidFill>
                  <a:schemeClr val="folHlink"/>
                </a:solidFill>
                <a:latin typeface="Arial" charset="0"/>
              </a:rPr>
              <a:t>1)</a:t>
            </a:r>
            <a:r>
              <a:rPr lang="es-ES" sz="1800">
                <a:solidFill>
                  <a:srgbClr val="0000FF"/>
                </a:solidFill>
                <a:latin typeface="Arial" charset="0"/>
              </a:rPr>
              <a:t> Cerradura</a:t>
            </a:r>
          </a:p>
        </p:txBody>
      </p:sp>
      <p:grpSp>
        <p:nvGrpSpPr>
          <p:cNvPr id="205893" name="Group 69"/>
          <p:cNvGrpSpPr>
            <a:grpSpLocks/>
          </p:cNvGrpSpPr>
          <p:nvPr/>
        </p:nvGrpSpPr>
        <p:grpSpPr bwMode="auto">
          <a:xfrm>
            <a:off x="676275" y="3138488"/>
            <a:ext cx="4832350" cy="325437"/>
            <a:chOff x="657" y="1955"/>
            <a:chExt cx="3044" cy="205"/>
          </a:xfrm>
        </p:grpSpPr>
        <p:sp>
          <p:nvSpPr>
            <p:cNvPr id="205894" name="Rectangle 70"/>
            <p:cNvSpPr>
              <a:spLocks noChangeArrowheads="1"/>
            </p:cNvSpPr>
            <p:nvPr/>
          </p:nvSpPr>
          <p:spPr bwMode="auto">
            <a:xfrm>
              <a:off x="657" y="1955"/>
              <a:ext cx="3044" cy="205"/>
            </a:xfrm>
            <a:prstGeom prst="rect">
              <a:avLst/>
            </a:prstGeom>
            <a:noFill/>
            <a:ln w="9525" algn="ctr">
              <a:noFill/>
              <a:miter lim="800000"/>
              <a:headEnd/>
              <a:tailEnd/>
            </a:ln>
            <a:effectLst/>
          </p:spPr>
          <p:txBody>
            <a:bodyPr wrap="none" lIns="25200" tIns="25200" rIns="25200" bIns="25200">
              <a:spAutoFit/>
            </a:bodyPr>
            <a:lstStyle/>
            <a:p>
              <a:r>
                <a:rPr lang="es-ES" sz="1800">
                  <a:solidFill>
                    <a:schemeClr val="folHlink"/>
                  </a:solidFill>
                  <a:latin typeface="Arial" charset="0"/>
                </a:rPr>
                <a:t>3)</a:t>
              </a:r>
              <a:r>
                <a:rPr lang="es-ES" sz="1800">
                  <a:solidFill>
                    <a:srgbClr val="0000FF"/>
                  </a:solidFill>
                  <a:latin typeface="Arial" charset="0"/>
                </a:rPr>
                <a:t> a + ( b + c ) = ( a + b ) + c         Asociatividad</a:t>
              </a:r>
            </a:p>
          </p:txBody>
        </p:sp>
        <p:sp>
          <p:nvSpPr>
            <p:cNvPr id="205895" name="Line 71"/>
            <p:cNvSpPr>
              <a:spLocks noChangeShapeType="1"/>
            </p:cNvSpPr>
            <p:nvPr/>
          </p:nvSpPr>
          <p:spPr bwMode="auto">
            <a:xfrm>
              <a:off x="833" y="2006"/>
              <a:ext cx="90" cy="0"/>
            </a:xfrm>
            <a:prstGeom prst="line">
              <a:avLst/>
            </a:prstGeom>
            <a:noFill/>
            <a:ln w="9525">
              <a:solidFill>
                <a:srgbClr val="0000FF"/>
              </a:solidFill>
              <a:round/>
              <a:headEnd/>
              <a:tailEnd/>
            </a:ln>
            <a:effectLst/>
          </p:spPr>
          <p:txBody>
            <a:bodyPr wrap="none"/>
            <a:lstStyle/>
            <a:p>
              <a:endParaRPr lang="es-MX"/>
            </a:p>
          </p:txBody>
        </p:sp>
        <p:sp>
          <p:nvSpPr>
            <p:cNvPr id="205896" name="Line 72"/>
            <p:cNvSpPr>
              <a:spLocks noChangeShapeType="1"/>
            </p:cNvSpPr>
            <p:nvPr/>
          </p:nvSpPr>
          <p:spPr bwMode="auto">
            <a:xfrm>
              <a:off x="1168" y="1982"/>
              <a:ext cx="90" cy="0"/>
            </a:xfrm>
            <a:prstGeom prst="line">
              <a:avLst/>
            </a:prstGeom>
            <a:noFill/>
            <a:ln w="9525">
              <a:solidFill>
                <a:srgbClr val="0000FF"/>
              </a:solidFill>
              <a:round/>
              <a:headEnd/>
              <a:tailEnd/>
            </a:ln>
            <a:effectLst/>
          </p:spPr>
          <p:txBody>
            <a:bodyPr wrap="none"/>
            <a:lstStyle/>
            <a:p>
              <a:endParaRPr lang="es-MX"/>
            </a:p>
          </p:txBody>
        </p:sp>
        <p:sp>
          <p:nvSpPr>
            <p:cNvPr id="205897" name="Line 73"/>
            <p:cNvSpPr>
              <a:spLocks noChangeShapeType="1"/>
            </p:cNvSpPr>
            <p:nvPr/>
          </p:nvSpPr>
          <p:spPr bwMode="auto">
            <a:xfrm>
              <a:off x="1408" y="2007"/>
              <a:ext cx="90" cy="0"/>
            </a:xfrm>
            <a:prstGeom prst="line">
              <a:avLst/>
            </a:prstGeom>
            <a:noFill/>
            <a:ln w="9525">
              <a:solidFill>
                <a:srgbClr val="0000FF"/>
              </a:solidFill>
              <a:round/>
              <a:headEnd/>
              <a:tailEnd/>
            </a:ln>
            <a:effectLst/>
          </p:spPr>
          <p:txBody>
            <a:bodyPr wrap="none"/>
            <a:lstStyle/>
            <a:p>
              <a:endParaRPr lang="es-MX"/>
            </a:p>
          </p:txBody>
        </p:sp>
        <p:sp>
          <p:nvSpPr>
            <p:cNvPr id="205898" name="Line 74"/>
            <p:cNvSpPr>
              <a:spLocks noChangeShapeType="1"/>
            </p:cNvSpPr>
            <p:nvPr/>
          </p:nvSpPr>
          <p:spPr bwMode="auto">
            <a:xfrm>
              <a:off x="1819" y="2007"/>
              <a:ext cx="90" cy="0"/>
            </a:xfrm>
            <a:prstGeom prst="line">
              <a:avLst/>
            </a:prstGeom>
            <a:noFill/>
            <a:ln w="9525">
              <a:solidFill>
                <a:srgbClr val="0000FF"/>
              </a:solidFill>
              <a:round/>
              <a:headEnd/>
              <a:tailEnd/>
            </a:ln>
            <a:effectLst/>
          </p:spPr>
          <p:txBody>
            <a:bodyPr wrap="none"/>
            <a:lstStyle/>
            <a:p>
              <a:endParaRPr lang="es-MX"/>
            </a:p>
          </p:txBody>
        </p:sp>
        <p:sp>
          <p:nvSpPr>
            <p:cNvPr id="205899" name="Line 75"/>
            <p:cNvSpPr>
              <a:spLocks noChangeShapeType="1"/>
            </p:cNvSpPr>
            <p:nvPr/>
          </p:nvSpPr>
          <p:spPr bwMode="auto">
            <a:xfrm>
              <a:off x="2067" y="1985"/>
              <a:ext cx="90" cy="0"/>
            </a:xfrm>
            <a:prstGeom prst="line">
              <a:avLst/>
            </a:prstGeom>
            <a:noFill/>
            <a:ln w="9525">
              <a:solidFill>
                <a:srgbClr val="0000FF"/>
              </a:solidFill>
              <a:round/>
              <a:headEnd/>
              <a:tailEnd/>
            </a:ln>
            <a:effectLst/>
          </p:spPr>
          <p:txBody>
            <a:bodyPr wrap="none"/>
            <a:lstStyle/>
            <a:p>
              <a:endParaRPr lang="es-MX"/>
            </a:p>
          </p:txBody>
        </p:sp>
        <p:sp>
          <p:nvSpPr>
            <p:cNvPr id="205900" name="Line 76"/>
            <p:cNvSpPr>
              <a:spLocks noChangeShapeType="1"/>
            </p:cNvSpPr>
            <p:nvPr/>
          </p:nvSpPr>
          <p:spPr bwMode="auto">
            <a:xfrm>
              <a:off x="2393" y="2007"/>
              <a:ext cx="90" cy="0"/>
            </a:xfrm>
            <a:prstGeom prst="line">
              <a:avLst/>
            </a:prstGeom>
            <a:noFill/>
            <a:ln w="9525">
              <a:solidFill>
                <a:srgbClr val="0000FF"/>
              </a:solidFill>
              <a:round/>
              <a:headEnd/>
              <a:tailEnd/>
            </a:ln>
            <a:effectLst/>
          </p:spPr>
          <p:txBody>
            <a:bodyPr wrap="none"/>
            <a:lstStyle/>
            <a:p>
              <a:endParaRPr lang="es-MX"/>
            </a:p>
          </p:txBody>
        </p:sp>
      </p:grpSp>
      <p:grpSp>
        <p:nvGrpSpPr>
          <p:cNvPr id="205901" name="Group 77"/>
          <p:cNvGrpSpPr>
            <a:grpSpLocks/>
          </p:cNvGrpSpPr>
          <p:nvPr/>
        </p:nvGrpSpPr>
        <p:grpSpPr bwMode="auto">
          <a:xfrm>
            <a:off x="676275" y="3749675"/>
            <a:ext cx="5168900" cy="325438"/>
            <a:chOff x="657" y="2273"/>
            <a:chExt cx="3256" cy="205"/>
          </a:xfrm>
        </p:grpSpPr>
        <p:sp>
          <p:nvSpPr>
            <p:cNvPr id="205902" name="Rectangle 78"/>
            <p:cNvSpPr>
              <a:spLocks noChangeArrowheads="1"/>
            </p:cNvSpPr>
            <p:nvPr/>
          </p:nvSpPr>
          <p:spPr bwMode="auto">
            <a:xfrm>
              <a:off x="657" y="2273"/>
              <a:ext cx="3256" cy="205"/>
            </a:xfrm>
            <a:prstGeom prst="rect">
              <a:avLst/>
            </a:prstGeom>
            <a:noFill/>
            <a:ln w="9525" algn="ctr">
              <a:noFill/>
              <a:miter lim="800000"/>
              <a:headEnd/>
              <a:tailEnd/>
            </a:ln>
            <a:effectLst/>
          </p:spPr>
          <p:txBody>
            <a:bodyPr wrap="none" lIns="25200" tIns="25200" rIns="25200" bIns="25200">
              <a:spAutoFit/>
            </a:bodyPr>
            <a:lstStyle/>
            <a:p>
              <a:r>
                <a:rPr lang="es-ES" sz="1800">
                  <a:solidFill>
                    <a:schemeClr val="folHlink"/>
                  </a:solidFill>
                  <a:latin typeface="Arial" charset="0"/>
                </a:rPr>
                <a:t>4)</a:t>
              </a:r>
              <a:r>
                <a:rPr lang="es-ES" sz="1800">
                  <a:solidFill>
                    <a:srgbClr val="0000FF"/>
                  </a:solidFill>
                  <a:latin typeface="Arial" charset="0"/>
                </a:rPr>
                <a:t> O + a = a          Existencia del elemento idéntico</a:t>
              </a:r>
            </a:p>
          </p:txBody>
        </p:sp>
        <p:sp>
          <p:nvSpPr>
            <p:cNvPr id="205903" name="Line 79"/>
            <p:cNvSpPr>
              <a:spLocks noChangeShapeType="1"/>
            </p:cNvSpPr>
            <p:nvPr/>
          </p:nvSpPr>
          <p:spPr bwMode="auto">
            <a:xfrm>
              <a:off x="848" y="2297"/>
              <a:ext cx="90" cy="0"/>
            </a:xfrm>
            <a:prstGeom prst="line">
              <a:avLst/>
            </a:prstGeom>
            <a:noFill/>
            <a:ln w="9525">
              <a:solidFill>
                <a:srgbClr val="0000FF"/>
              </a:solidFill>
              <a:round/>
              <a:headEnd/>
              <a:tailEnd/>
            </a:ln>
            <a:effectLst/>
          </p:spPr>
          <p:txBody>
            <a:bodyPr wrap="none"/>
            <a:lstStyle/>
            <a:p>
              <a:endParaRPr lang="es-MX"/>
            </a:p>
          </p:txBody>
        </p:sp>
        <p:sp>
          <p:nvSpPr>
            <p:cNvPr id="205904" name="Line 80"/>
            <p:cNvSpPr>
              <a:spLocks noChangeShapeType="1"/>
            </p:cNvSpPr>
            <p:nvPr/>
          </p:nvSpPr>
          <p:spPr bwMode="auto">
            <a:xfrm>
              <a:off x="1108" y="2324"/>
              <a:ext cx="90" cy="0"/>
            </a:xfrm>
            <a:prstGeom prst="line">
              <a:avLst/>
            </a:prstGeom>
            <a:noFill/>
            <a:ln w="9525">
              <a:solidFill>
                <a:srgbClr val="0000FF"/>
              </a:solidFill>
              <a:round/>
              <a:headEnd/>
              <a:tailEnd/>
            </a:ln>
            <a:effectLst/>
          </p:spPr>
          <p:txBody>
            <a:bodyPr wrap="none"/>
            <a:lstStyle/>
            <a:p>
              <a:endParaRPr lang="es-MX"/>
            </a:p>
          </p:txBody>
        </p:sp>
        <p:sp>
          <p:nvSpPr>
            <p:cNvPr id="205905" name="Line 81"/>
            <p:cNvSpPr>
              <a:spLocks noChangeShapeType="1"/>
            </p:cNvSpPr>
            <p:nvPr/>
          </p:nvSpPr>
          <p:spPr bwMode="auto">
            <a:xfrm>
              <a:off x="1350" y="2325"/>
              <a:ext cx="90" cy="0"/>
            </a:xfrm>
            <a:prstGeom prst="line">
              <a:avLst/>
            </a:prstGeom>
            <a:noFill/>
            <a:ln w="9525">
              <a:solidFill>
                <a:srgbClr val="0000FF"/>
              </a:solidFill>
              <a:round/>
              <a:headEnd/>
              <a:tailEnd/>
            </a:ln>
            <a:effectLst/>
          </p:spPr>
          <p:txBody>
            <a:bodyPr wrap="none"/>
            <a:lstStyle/>
            <a:p>
              <a:endParaRPr lang="es-MX"/>
            </a:p>
          </p:txBody>
        </p:sp>
      </p:grpSp>
      <p:grpSp>
        <p:nvGrpSpPr>
          <p:cNvPr id="205906" name="Group 82"/>
          <p:cNvGrpSpPr>
            <a:grpSpLocks/>
          </p:cNvGrpSpPr>
          <p:nvPr/>
        </p:nvGrpSpPr>
        <p:grpSpPr bwMode="auto">
          <a:xfrm>
            <a:off x="676275" y="2527300"/>
            <a:ext cx="3702050" cy="325438"/>
            <a:chOff x="657" y="1661"/>
            <a:chExt cx="2332" cy="205"/>
          </a:xfrm>
        </p:grpSpPr>
        <p:sp>
          <p:nvSpPr>
            <p:cNvPr id="205907" name="Rectangle 83"/>
            <p:cNvSpPr>
              <a:spLocks noChangeArrowheads="1"/>
            </p:cNvSpPr>
            <p:nvPr/>
          </p:nvSpPr>
          <p:spPr bwMode="auto">
            <a:xfrm>
              <a:off x="657" y="1661"/>
              <a:ext cx="2332" cy="205"/>
            </a:xfrm>
            <a:prstGeom prst="rect">
              <a:avLst/>
            </a:prstGeom>
            <a:noFill/>
            <a:ln w="9525" algn="ctr">
              <a:noFill/>
              <a:miter lim="800000"/>
              <a:headEnd/>
              <a:tailEnd/>
            </a:ln>
            <a:effectLst/>
          </p:spPr>
          <p:txBody>
            <a:bodyPr wrap="none" lIns="25200" tIns="25200" rIns="25200" bIns="25200">
              <a:spAutoFit/>
            </a:bodyPr>
            <a:lstStyle/>
            <a:p>
              <a:r>
                <a:rPr lang="es-ES" sz="1800">
                  <a:solidFill>
                    <a:schemeClr val="folHlink"/>
                  </a:solidFill>
                  <a:latin typeface="Arial" charset="0"/>
                </a:rPr>
                <a:t>2)</a:t>
              </a:r>
              <a:r>
                <a:rPr lang="es-ES" sz="1800">
                  <a:solidFill>
                    <a:srgbClr val="0000FF"/>
                  </a:solidFill>
                  <a:latin typeface="Arial" charset="0"/>
                </a:rPr>
                <a:t> a + b = b + a        Conmutatividad</a:t>
              </a:r>
            </a:p>
          </p:txBody>
        </p:sp>
        <p:sp>
          <p:nvSpPr>
            <p:cNvPr id="205908" name="Line 84"/>
            <p:cNvSpPr>
              <a:spLocks noChangeShapeType="1"/>
            </p:cNvSpPr>
            <p:nvPr/>
          </p:nvSpPr>
          <p:spPr bwMode="auto">
            <a:xfrm>
              <a:off x="833" y="1713"/>
              <a:ext cx="90" cy="0"/>
            </a:xfrm>
            <a:prstGeom prst="line">
              <a:avLst/>
            </a:prstGeom>
            <a:noFill/>
            <a:ln w="9525">
              <a:solidFill>
                <a:srgbClr val="0000FF"/>
              </a:solidFill>
              <a:round/>
              <a:headEnd/>
              <a:tailEnd/>
            </a:ln>
            <a:effectLst/>
          </p:spPr>
          <p:txBody>
            <a:bodyPr wrap="none"/>
            <a:lstStyle/>
            <a:p>
              <a:endParaRPr lang="es-MX"/>
            </a:p>
          </p:txBody>
        </p:sp>
        <p:sp>
          <p:nvSpPr>
            <p:cNvPr id="205909" name="Line 85"/>
            <p:cNvSpPr>
              <a:spLocks noChangeShapeType="1"/>
            </p:cNvSpPr>
            <p:nvPr/>
          </p:nvSpPr>
          <p:spPr bwMode="auto">
            <a:xfrm>
              <a:off x="1081" y="1688"/>
              <a:ext cx="90" cy="0"/>
            </a:xfrm>
            <a:prstGeom prst="line">
              <a:avLst/>
            </a:prstGeom>
            <a:noFill/>
            <a:ln w="9525">
              <a:solidFill>
                <a:srgbClr val="0000FF"/>
              </a:solidFill>
              <a:round/>
              <a:headEnd/>
              <a:tailEnd/>
            </a:ln>
            <a:effectLst/>
          </p:spPr>
          <p:txBody>
            <a:bodyPr wrap="none"/>
            <a:lstStyle/>
            <a:p>
              <a:endParaRPr lang="es-MX"/>
            </a:p>
          </p:txBody>
        </p:sp>
        <p:sp>
          <p:nvSpPr>
            <p:cNvPr id="205910" name="Line 86"/>
            <p:cNvSpPr>
              <a:spLocks noChangeShapeType="1"/>
            </p:cNvSpPr>
            <p:nvPr/>
          </p:nvSpPr>
          <p:spPr bwMode="auto">
            <a:xfrm>
              <a:off x="1323" y="1688"/>
              <a:ext cx="90" cy="0"/>
            </a:xfrm>
            <a:prstGeom prst="line">
              <a:avLst/>
            </a:prstGeom>
            <a:noFill/>
            <a:ln w="9525">
              <a:solidFill>
                <a:srgbClr val="0000FF"/>
              </a:solidFill>
              <a:round/>
              <a:headEnd/>
              <a:tailEnd/>
            </a:ln>
            <a:effectLst/>
          </p:spPr>
          <p:txBody>
            <a:bodyPr wrap="none"/>
            <a:lstStyle/>
            <a:p>
              <a:endParaRPr lang="es-MX"/>
            </a:p>
          </p:txBody>
        </p:sp>
        <p:sp>
          <p:nvSpPr>
            <p:cNvPr id="205911" name="Line 87"/>
            <p:cNvSpPr>
              <a:spLocks noChangeShapeType="1"/>
            </p:cNvSpPr>
            <p:nvPr/>
          </p:nvSpPr>
          <p:spPr bwMode="auto">
            <a:xfrm>
              <a:off x="1562" y="1712"/>
              <a:ext cx="90" cy="0"/>
            </a:xfrm>
            <a:prstGeom prst="line">
              <a:avLst/>
            </a:prstGeom>
            <a:noFill/>
            <a:ln w="9525">
              <a:solidFill>
                <a:srgbClr val="0000FF"/>
              </a:solidFill>
              <a:round/>
              <a:headEnd/>
              <a:tailEnd/>
            </a:ln>
            <a:effectLst/>
          </p:spPr>
          <p:txBody>
            <a:bodyPr wrap="none"/>
            <a:lstStyle/>
            <a:p>
              <a:endParaRPr lang="es-MX"/>
            </a:p>
          </p:txBody>
        </p:sp>
      </p:grpSp>
      <p:grpSp>
        <p:nvGrpSpPr>
          <p:cNvPr id="205917" name="Group 93"/>
          <p:cNvGrpSpPr>
            <a:grpSpLocks/>
          </p:cNvGrpSpPr>
          <p:nvPr/>
        </p:nvGrpSpPr>
        <p:grpSpPr bwMode="auto">
          <a:xfrm>
            <a:off x="684213" y="4508500"/>
            <a:ext cx="5489575" cy="325438"/>
            <a:chOff x="431" y="2840"/>
            <a:chExt cx="3458" cy="205"/>
          </a:xfrm>
        </p:grpSpPr>
        <p:sp>
          <p:nvSpPr>
            <p:cNvPr id="205913" name="Rectangle 89"/>
            <p:cNvSpPr>
              <a:spLocks noChangeArrowheads="1"/>
            </p:cNvSpPr>
            <p:nvPr/>
          </p:nvSpPr>
          <p:spPr bwMode="auto">
            <a:xfrm>
              <a:off x="431" y="2840"/>
              <a:ext cx="3458" cy="205"/>
            </a:xfrm>
            <a:prstGeom prst="rect">
              <a:avLst/>
            </a:prstGeom>
            <a:noFill/>
            <a:ln w="9525" algn="ctr">
              <a:noFill/>
              <a:miter lim="800000"/>
              <a:headEnd/>
              <a:tailEnd/>
            </a:ln>
            <a:effectLst/>
          </p:spPr>
          <p:txBody>
            <a:bodyPr wrap="none" lIns="25200" tIns="25200" rIns="25200" bIns="25200">
              <a:spAutoFit/>
            </a:bodyPr>
            <a:lstStyle/>
            <a:p>
              <a:r>
                <a:rPr lang="es-ES" sz="1800">
                  <a:solidFill>
                    <a:schemeClr val="folHlink"/>
                  </a:solidFill>
                  <a:latin typeface="Arial" charset="0"/>
                </a:rPr>
                <a:t>5)</a:t>
              </a:r>
              <a:r>
                <a:rPr lang="es-ES" sz="1800">
                  <a:solidFill>
                    <a:srgbClr val="0000FF"/>
                  </a:solidFill>
                  <a:latin typeface="Arial" charset="0"/>
                </a:rPr>
                <a:t> (</a:t>
              </a:r>
              <a:r>
                <a:rPr lang="es-ES" sz="1800">
                  <a:solidFill>
                    <a:srgbClr val="0000FF"/>
                  </a:solidFill>
                  <a:latin typeface="Arial" charset="0"/>
                  <a:cs typeface="Arial" charset="0"/>
                </a:rPr>
                <a:t>–</a:t>
              </a:r>
              <a:r>
                <a:rPr lang="es-ES" sz="800">
                  <a:solidFill>
                    <a:srgbClr val="0000FF"/>
                  </a:solidFill>
                  <a:latin typeface="Arial" charset="0"/>
                  <a:cs typeface="Arial" charset="0"/>
                </a:rPr>
                <a:t> </a:t>
              </a:r>
              <a:r>
                <a:rPr lang="es-ES" sz="1800">
                  <a:solidFill>
                    <a:srgbClr val="0000FF"/>
                  </a:solidFill>
                  <a:latin typeface="Arial" charset="0"/>
                </a:rPr>
                <a:t>a ) + a = O          Existencia del elemento inverso</a:t>
              </a:r>
            </a:p>
          </p:txBody>
        </p:sp>
        <p:sp>
          <p:nvSpPr>
            <p:cNvPr id="205914" name="Line 90"/>
            <p:cNvSpPr>
              <a:spLocks noChangeShapeType="1"/>
            </p:cNvSpPr>
            <p:nvPr/>
          </p:nvSpPr>
          <p:spPr bwMode="auto">
            <a:xfrm>
              <a:off x="758" y="2892"/>
              <a:ext cx="90" cy="0"/>
            </a:xfrm>
            <a:prstGeom prst="line">
              <a:avLst/>
            </a:prstGeom>
            <a:noFill/>
            <a:ln w="9525">
              <a:solidFill>
                <a:srgbClr val="0000FF"/>
              </a:solidFill>
              <a:round/>
              <a:headEnd/>
              <a:tailEnd/>
            </a:ln>
            <a:effectLst/>
          </p:spPr>
          <p:txBody>
            <a:bodyPr wrap="none"/>
            <a:lstStyle/>
            <a:p>
              <a:endParaRPr lang="es-MX"/>
            </a:p>
          </p:txBody>
        </p:sp>
        <p:sp>
          <p:nvSpPr>
            <p:cNvPr id="205915" name="Line 91"/>
            <p:cNvSpPr>
              <a:spLocks noChangeShapeType="1"/>
            </p:cNvSpPr>
            <p:nvPr/>
          </p:nvSpPr>
          <p:spPr bwMode="auto">
            <a:xfrm>
              <a:off x="1088" y="2894"/>
              <a:ext cx="90" cy="0"/>
            </a:xfrm>
            <a:prstGeom prst="line">
              <a:avLst/>
            </a:prstGeom>
            <a:noFill/>
            <a:ln w="9525">
              <a:solidFill>
                <a:srgbClr val="0000FF"/>
              </a:solidFill>
              <a:round/>
              <a:headEnd/>
              <a:tailEnd/>
            </a:ln>
            <a:effectLst/>
          </p:spPr>
          <p:txBody>
            <a:bodyPr wrap="none"/>
            <a:lstStyle/>
            <a:p>
              <a:endParaRPr lang="es-MX"/>
            </a:p>
          </p:txBody>
        </p:sp>
        <p:sp>
          <p:nvSpPr>
            <p:cNvPr id="205916" name="Line 92"/>
            <p:cNvSpPr>
              <a:spLocks noChangeShapeType="1"/>
            </p:cNvSpPr>
            <p:nvPr/>
          </p:nvSpPr>
          <p:spPr bwMode="auto">
            <a:xfrm>
              <a:off x="1354" y="2871"/>
              <a:ext cx="90" cy="0"/>
            </a:xfrm>
            <a:prstGeom prst="line">
              <a:avLst/>
            </a:prstGeom>
            <a:noFill/>
            <a:ln w="9525">
              <a:solidFill>
                <a:srgbClr val="0000FF"/>
              </a:solidFill>
              <a:round/>
              <a:headEnd/>
              <a:tailEnd/>
            </a:ln>
            <a:effectLst/>
          </p:spPr>
          <p:txBody>
            <a:bodyPr wrap="none"/>
            <a:lstStyle/>
            <a:p>
              <a:endParaRPr lang="es-MX"/>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withEffect">
                                  <p:stCondLst>
                                    <p:cond delay="0"/>
                                  </p:stCondLst>
                                  <p:childTnLst>
                                    <p:set>
                                      <p:cBhvr>
                                        <p:cTn id="6" dur="1" fill="hold">
                                          <p:stCondLst>
                                            <p:cond delay="0"/>
                                          </p:stCondLst>
                                        </p:cTn>
                                        <p:tgtEl>
                                          <p:spTgt spid="205827"/>
                                        </p:tgtEl>
                                        <p:attrNameLst>
                                          <p:attrName>style.visibility</p:attrName>
                                        </p:attrNameLst>
                                      </p:cBhvr>
                                      <p:to>
                                        <p:strVal val="visible"/>
                                      </p:to>
                                    </p:set>
                                    <p:animEffect transition="in" filter="strips(downRight)">
                                      <p:cBhvr>
                                        <p:cTn id="7" dur="500"/>
                                        <p:tgtEl>
                                          <p:spTgt spid="205827"/>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05892"/>
                                        </p:tgtEl>
                                        <p:attrNameLst>
                                          <p:attrName>style.visibility</p:attrName>
                                        </p:attrNameLst>
                                      </p:cBhvr>
                                      <p:to>
                                        <p:strVal val="visible"/>
                                      </p:to>
                                    </p:set>
                                    <p:animEffect transition="in" filter="strips(downRight)">
                                      <p:cBhvr>
                                        <p:cTn id="12" dur="500"/>
                                        <p:tgtEl>
                                          <p:spTgt spid="205892"/>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nodeType="clickEffect">
                                  <p:stCondLst>
                                    <p:cond delay="0"/>
                                  </p:stCondLst>
                                  <p:childTnLst>
                                    <p:set>
                                      <p:cBhvr>
                                        <p:cTn id="16" dur="1" fill="hold">
                                          <p:stCondLst>
                                            <p:cond delay="0"/>
                                          </p:stCondLst>
                                        </p:cTn>
                                        <p:tgtEl>
                                          <p:spTgt spid="205906"/>
                                        </p:tgtEl>
                                        <p:attrNameLst>
                                          <p:attrName>style.visibility</p:attrName>
                                        </p:attrNameLst>
                                      </p:cBhvr>
                                      <p:to>
                                        <p:strVal val="visible"/>
                                      </p:to>
                                    </p:set>
                                    <p:animEffect transition="in" filter="strips(downRight)">
                                      <p:cBhvr>
                                        <p:cTn id="17" dur="500"/>
                                        <p:tgtEl>
                                          <p:spTgt spid="205906"/>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6" fill="hold" nodeType="clickEffect">
                                  <p:stCondLst>
                                    <p:cond delay="0"/>
                                  </p:stCondLst>
                                  <p:childTnLst>
                                    <p:set>
                                      <p:cBhvr>
                                        <p:cTn id="21" dur="1" fill="hold">
                                          <p:stCondLst>
                                            <p:cond delay="0"/>
                                          </p:stCondLst>
                                        </p:cTn>
                                        <p:tgtEl>
                                          <p:spTgt spid="205893"/>
                                        </p:tgtEl>
                                        <p:attrNameLst>
                                          <p:attrName>style.visibility</p:attrName>
                                        </p:attrNameLst>
                                      </p:cBhvr>
                                      <p:to>
                                        <p:strVal val="visible"/>
                                      </p:to>
                                    </p:set>
                                    <p:animEffect transition="in" filter="strips(downRight)">
                                      <p:cBhvr>
                                        <p:cTn id="22" dur="500"/>
                                        <p:tgtEl>
                                          <p:spTgt spid="205893"/>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6" fill="hold" nodeType="clickEffect">
                                  <p:stCondLst>
                                    <p:cond delay="0"/>
                                  </p:stCondLst>
                                  <p:childTnLst>
                                    <p:set>
                                      <p:cBhvr>
                                        <p:cTn id="26" dur="1" fill="hold">
                                          <p:stCondLst>
                                            <p:cond delay="0"/>
                                          </p:stCondLst>
                                        </p:cTn>
                                        <p:tgtEl>
                                          <p:spTgt spid="205901"/>
                                        </p:tgtEl>
                                        <p:attrNameLst>
                                          <p:attrName>style.visibility</p:attrName>
                                        </p:attrNameLst>
                                      </p:cBhvr>
                                      <p:to>
                                        <p:strVal val="visible"/>
                                      </p:to>
                                    </p:set>
                                    <p:animEffect transition="in" filter="strips(downRight)">
                                      <p:cBhvr>
                                        <p:cTn id="27" dur="500"/>
                                        <p:tgtEl>
                                          <p:spTgt spid="205901"/>
                                        </p:tgtEl>
                                      </p:cBhvr>
                                    </p:animEffect>
                                  </p:childTnLst>
                                </p:cTn>
                              </p:par>
                            </p:childTnLst>
                          </p:cTn>
                        </p:par>
                      </p:childTnLst>
                    </p:cTn>
                  </p:par>
                  <p:par>
                    <p:cTn id="28" fill="hold">
                      <p:stCondLst>
                        <p:cond delay="indefinite"/>
                      </p:stCondLst>
                      <p:childTnLst>
                        <p:par>
                          <p:cTn id="29" fill="hold">
                            <p:stCondLst>
                              <p:cond delay="0"/>
                            </p:stCondLst>
                            <p:childTnLst>
                              <p:par>
                                <p:cTn id="30" presetID="18" presetClass="entr" presetSubtype="6" fill="hold" nodeType="clickEffect">
                                  <p:stCondLst>
                                    <p:cond delay="0"/>
                                  </p:stCondLst>
                                  <p:childTnLst>
                                    <p:set>
                                      <p:cBhvr>
                                        <p:cTn id="31" dur="1" fill="hold">
                                          <p:stCondLst>
                                            <p:cond delay="0"/>
                                          </p:stCondLst>
                                        </p:cTn>
                                        <p:tgtEl>
                                          <p:spTgt spid="205917"/>
                                        </p:tgtEl>
                                        <p:attrNameLst>
                                          <p:attrName>style.visibility</p:attrName>
                                        </p:attrNameLst>
                                      </p:cBhvr>
                                      <p:to>
                                        <p:strVal val="visible"/>
                                      </p:to>
                                    </p:set>
                                    <p:animEffect transition="in" filter="strips(downRight)">
                                      <p:cBhvr>
                                        <p:cTn id="32" dur="500"/>
                                        <p:tgtEl>
                                          <p:spTgt spid="2059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827" grpId="0"/>
      <p:bldP spid="20589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50" name="Text Box 2"/>
          <p:cNvSpPr txBox="1">
            <a:spLocks noChangeArrowheads="1"/>
          </p:cNvSpPr>
          <p:nvPr/>
        </p:nvSpPr>
        <p:spPr bwMode="auto">
          <a:xfrm>
            <a:off x="2816225" y="692150"/>
            <a:ext cx="3471863" cy="396875"/>
          </a:xfrm>
          <a:prstGeom prst="rect">
            <a:avLst/>
          </a:prstGeom>
          <a:noFill/>
          <a:ln w="9525">
            <a:noFill/>
            <a:miter lim="800000"/>
            <a:headEnd/>
            <a:tailEnd/>
          </a:ln>
          <a:effectLst/>
        </p:spPr>
        <p:txBody>
          <a:bodyPr wrap="none">
            <a:spAutoFit/>
            <a:flatTx/>
          </a:bodyPr>
          <a:lstStyle/>
          <a:p>
            <a:r>
              <a:rPr lang="es-ES_tradnl" sz="2000" b="1">
                <a:solidFill>
                  <a:srgbClr val="000099"/>
                </a:solidFill>
                <a:latin typeface="Arial" charset="0"/>
                <a:cs typeface="Times New Roman" pitchFamily="18" charset="0"/>
              </a:rPr>
              <a:t>Sustracción entre Vectores</a:t>
            </a:r>
            <a:endParaRPr lang="es-ES" sz="2000" b="1">
              <a:solidFill>
                <a:srgbClr val="000099"/>
              </a:solidFill>
            </a:endParaRPr>
          </a:p>
        </p:txBody>
      </p:sp>
      <p:sp>
        <p:nvSpPr>
          <p:cNvPr id="206851" name="Text Box 3"/>
          <p:cNvSpPr txBox="1">
            <a:spLocks noChangeArrowheads="1"/>
          </p:cNvSpPr>
          <p:nvPr/>
        </p:nvSpPr>
        <p:spPr bwMode="auto">
          <a:xfrm>
            <a:off x="444500" y="1376363"/>
            <a:ext cx="8229600" cy="600075"/>
          </a:xfrm>
          <a:prstGeom prst="rect">
            <a:avLst/>
          </a:prstGeom>
          <a:noFill/>
          <a:ln w="9525">
            <a:noFill/>
            <a:miter lim="800000"/>
            <a:headEnd/>
            <a:tailEnd/>
          </a:ln>
          <a:effectLst/>
        </p:spPr>
        <p:txBody>
          <a:bodyPr lIns="25200" tIns="25200" rIns="25200" bIns="25200">
            <a:spAutoFit/>
            <a:flatTx/>
          </a:bodyPr>
          <a:lstStyle/>
          <a:p>
            <a:r>
              <a:rPr lang="es-ES_tradnl" sz="1800">
                <a:solidFill>
                  <a:schemeClr val="folHlink"/>
                </a:solidFill>
                <a:latin typeface="Arial" charset="0"/>
                <a:cs typeface="Times New Roman" pitchFamily="18" charset="0"/>
              </a:rPr>
              <a:t>Analíticamente, la sustracción entre vectores se obtiene restando componente a componente los vectores involucrados.</a:t>
            </a:r>
            <a:endParaRPr lang="es-ES" sz="1800">
              <a:solidFill>
                <a:schemeClr val="folHlink"/>
              </a:solidFill>
              <a:latin typeface="Arial" charset="0"/>
              <a:cs typeface="Times New Roman" pitchFamily="18" charset="0"/>
            </a:endParaRPr>
          </a:p>
        </p:txBody>
      </p:sp>
      <p:grpSp>
        <p:nvGrpSpPr>
          <p:cNvPr id="206852" name="Group 4"/>
          <p:cNvGrpSpPr>
            <a:grpSpLocks/>
          </p:cNvGrpSpPr>
          <p:nvPr/>
        </p:nvGrpSpPr>
        <p:grpSpPr bwMode="auto">
          <a:xfrm>
            <a:off x="598488" y="2066925"/>
            <a:ext cx="1477962" cy="325438"/>
            <a:chOff x="295" y="1480"/>
            <a:chExt cx="931" cy="205"/>
          </a:xfrm>
        </p:grpSpPr>
        <p:sp>
          <p:nvSpPr>
            <p:cNvPr id="206853" name="Rectangle 5"/>
            <p:cNvSpPr>
              <a:spLocks noChangeArrowheads="1"/>
            </p:cNvSpPr>
            <p:nvPr/>
          </p:nvSpPr>
          <p:spPr bwMode="auto">
            <a:xfrm>
              <a:off x="295" y="1480"/>
              <a:ext cx="931" cy="205"/>
            </a:xfrm>
            <a:prstGeom prst="rect">
              <a:avLst/>
            </a:prstGeom>
            <a:noFill/>
            <a:ln w="9525" algn="ctr">
              <a:noFill/>
              <a:miter lim="800000"/>
              <a:headEnd/>
              <a:tailEnd/>
            </a:ln>
            <a:effectLst/>
          </p:spPr>
          <p:txBody>
            <a:bodyPr wrap="none" lIns="25200" tIns="25200" rIns="25200" bIns="25200">
              <a:spAutoFit/>
            </a:bodyPr>
            <a:lstStyle/>
            <a:p>
              <a:r>
                <a:rPr lang="es-ES" sz="1800">
                  <a:solidFill>
                    <a:srgbClr val="0000FF"/>
                  </a:solidFill>
                  <a:latin typeface="Arial" charset="0"/>
                </a:rPr>
                <a:t>a = (a</a:t>
              </a:r>
              <a:r>
                <a:rPr lang="es-ES" sz="1800" baseline="-25000">
                  <a:solidFill>
                    <a:srgbClr val="0000FF"/>
                  </a:solidFill>
                  <a:latin typeface="Arial" charset="0"/>
                </a:rPr>
                <a:t>1</a:t>
              </a:r>
              <a:r>
                <a:rPr lang="es-ES" sz="1800">
                  <a:solidFill>
                    <a:srgbClr val="0000FF"/>
                  </a:solidFill>
                  <a:latin typeface="Arial" charset="0"/>
                </a:rPr>
                <a:t>, a</a:t>
              </a:r>
              <a:r>
                <a:rPr lang="es-ES" sz="1800" baseline="-25000">
                  <a:solidFill>
                    <a:srgbClr val="0000FF"/>
                  </a:solidFill>
                  <a:latin typeface="Arial" charset="0"/>
                </a:rPr>
                <a:t>2</a:t>
              </a:r>
              <a:r>
                <a:rPr lang="es-ES" sz="1800">
                  <a:solidFill>
                    <a:srgbClr val="0000FF"/>
                  </a:solidFill>
                  <a:latin typeface="Arial" charset="0"/>
                </a:rPr>
                <a:t>, a</a:t>
              </a:r>
              <a:r>
                <a:rPr lang="es-ES" sz="1800" baseline="-25000">
                  <a:solidFill>
                    <a:srgbClr val="0000FF"/>
                  </a:solidFill>
                  <a:latin typeface="Arial" charset="0"/>
                </a:rPr>
                <a:t>3</a:t>
              </a:r>
              <a:r>
                <a:rPr lang="es-ES" sz="1800">
                  <a:solidFill>
                    <a:srgbClr val="0000FF"/>
                  </a:solidFill>
                  <a:latin typeface="Arial" charset="0"/>
                </a:rPr>
                <a:t>)</a:t>
              </a:r>
              <a:endParaRPr lang="es-ES" sz="1800" baseline="30000">
                <a:solidFill>
                  <a:srgbClr val="0000FF"/>
                </a:solidFill>
                <a:latin typeface="Arial" charset="0"/>
              </a:endParaRPr>
            </a:p>
          </p:txBody>
        </p:sp>
        <p:sp>
          <p:nvSpPr>
            <p:cNvPr id="206854" name="Line 6"/>
            <p:cNvSpPr>
              <a:spLocks noChangeShapeType="1"/>
            </p:cNvSpPr>
            <p:nvPr/>
          </p:nvSpPr>
          <p:spPr bwMode="auto">
            <a:xfrm>
              <a:off x="303" y="1537"/>
              <a:ext cx="90" cy="0"/>
            </a:xfrm>
            <a:prstGeom prst="line">
              <a:avLst/>
            </a:prstGeom>
            <a:noFill/>
            <a:ln w="9525">
              <a:solidFill>
                <a:srgbClr val="0000FF"/>
              </a:solidFill>
              <a:round/>
              <a:headEnd/>
              <a:tailEnd/>
            </a:ln>
            <a:effectLst/>
          </p:spPr>
          <p:txBody>
            <a:bodyPr wrap="none"/>
            <a:lstStyle/>
            <a:p>
              <a:endParaRPr lang="es-MX"/>
            </a:p>
          </p:txBody>
        </p:sp>
      </p:grpSp>
      <p:grpSp>
        <p:nvGrpSpPr>
          <p:cNvPr id="206855" name="Group 7"/>
          <p:cNvGrpSpPr>
            <a:grpSpLocks/>
          </p:cNvGrpSpPr>
          <p:nvPr/>
        </p:nvGrpSpPr>
        <p:grpSpPr bwMode="auto">
          <a:xfrm>
            <a:off x="598488" y="2425700"/>
            <a:ext cx="1477962" cy="325438"/>
            <a:chOff x="295" y="1843"/>
            <a:chExt cx="931" cy="205"/>
          </a:xfrm>
        </p:grpSpPr>
        <p:sp>
          <p:nvSpPr>
            <p:cNvPr id="206856" name="Rectangle 8"/>
            <p:cNvSpPr>
              <a:spLocks noChangeArrowheads="1"/>
            </p:cNvSpPr>
            <p:nvPr/>
          </p:nvSpPr>
          <p:spPr bwMode="auto">
            <a:xfrm>
              <a:off x="295" y="1843"/>
              <a:ext cx="931" cy="205"/>
            </a:xfrm>
            <a:prstGeom prst="rect">
              <a:avLst/>
            </a:prstGeom>
            <a:noFill/>
            <a:ln w="9525" algn="ctr">
              <a:noFill/>
              <a:miter lim="800000"/>
              <a:headEnd/>
              <a:tailEnd/>
            </a:ln>
            <a:effectLst/>
          </p:spPr>
          <p:txBody>
            <a:bodyPr wrap="none" lIns="25200" tIns="25200" rIns="25200" bIns="25200">
              <a:spAutoFit/>
            </a:bodyPr>
            <a:lstStyle/>
            <a:p>
              <a:r>
                <a:rPr lang="es-ES" sz="1800">
                  <a:solidFill>
                    <a:srgbClr val="0000FF"/>
                  </a:solidFill>
                  <a:latin typeface="Arial" charset="0"/>
                </a:rPr>
                <a:t>b = (b</a:t>
              </a:r>
              <a:r>
                <a:rPr lang="es-ES" sz="1800" baseline="-25000">
                  <a:solidFill>
                    <a:srgbClr val="0000FF"/>
                  </a:solidFill>
                  <a:latin typeface="Arial" charset="0"/>
                </a:rPr>
                <a:t>1</a:t>
              </a:r>
              <a:r>
                <a:rPr lang="es-ES" sz="1800">
                  <a:solidFill>
                    <a:srgbClr val="0000FF"/>
                  </a:solidFill>
                  <a:latin typeface="Arial" charset="0"/>
                </a:rPr>
                <a:t>, b</a:t>
              </a:r>
              <a:r>
                <a:rPr lang="es-ES" sz="1800" baseline="-25000">
                  <a:solidFill>
                    <a:srgbClr val="0000FF"/>
                  </a:solidFill>
                  <a:latin typeface="Arial" charset="0"/>
                </a:rPr>
                <a:t>2</a:t>
              </a:r>
              <a:r>
                <a:rPr lang="es-ES" sz="1800">
                  <a:solidFill>
                    <a:srgbClr val="0000FF"/>
                  </a:solidFill>
                  <a:latin typeface="Arial" charset="0"/>
                </a:rPr>
                <a:t>, b</a:t>
              </a:r>
              <a:r>
                <a:rPr lang="es-ES" sz="1800" baseline="-25000">
                  <a:solidFill>
                    <a:srgbClr val="0000FF"/>
                  </a:solidFill>
                  <a:latin typeface="Arial" charset="0"/>
                </a:rPr>
                <a:t>3</a:t>
              </a:r>
              <a:r>
                <a:rPr lang="es-ES" sz="1800">
                  <a:solidFill>
                    <a:srgbClr val="0000FF"/>
                  </a:solidFill>
                  <a:latin typeface="Arial" charset="0"/>
                </a:rPr>
                <a:t>)</a:t>
              </a:r>
              <a:endParaRPr lang="es-ES" sz="1800" baseline="30000">
                <a:solidFill>
                  <a:srgbClr val="0000FF"/>
                </a:solidFill>
                <a:latin typeface="Arial" charset="0"/>
              </a:endParaRPr>
            </a:p>
          </p:txBody>
        </p:sp>
        <p:sp>
          <p:nvSpPr>
            <p:cNvPr id="206857" name="Line 9"/>
            <p:cNvSpPr>
              <a:spLocks noChangeShapeType="1"/>
            </p:cNvSpPr>
            <p:nvPr/>
          </p:nvSpPr>
          <p:spPr bwMode="auto">
            <a:xfrm>
              <a:off x="303" y="1874"/>
              <a:ext cx="90" cy="0"/>
            </a:xfrm>
            <a:prstGeom prst="line">
              <a:avLst/>
            </a:prstGeom>
            <a:noFill/>
            <a:ln w="9525">
              <a:solidFill>
                <a:srgbClr val="0000FF"/>
              </a:solidFill>
              <a:round/>
              <a:headEnd/>
              <a:tailEnd/>
            </a:ln>
            <a:effectLst/>
          </p:spPr>
          <p:txBody>
            <a:bodyPr wrap="none"/>
            <a:lstStyle/>
            <a:p>
              <a:endParaRPr lang="es-MX"/>
            </a:p>
          </p:txBody>
        </p:sp>
      </p:grpSp>
      <p:grpSp>
        <p:nvGrpSpPr>
          <p:cNvPr id="206858" name="Group 10"/>
          <p:cNvGrpSpPr>
            <a:grpSpLocks/>
          </p:cNvGrpSpPr>
          <p:nvPr/>
        </p:nvGrpSpPr>
        <p:grpSpPr bwMode="auto">
          <a:xfrm>
            <a:off x="598488" y="3001963"/>
            <a:ext cx="3319462" cy="325437"/>
            <a:chOff x="295" y="2200"/>
            <a:chExt cx="2091" cy="205"/>
          </a:xfrm>
        </p:grpSpPr>
        <p:sp>
          <p:nvSpPr>
            <p:cNvPr id="206859" name="Rectangle 11"/>
            <p:cNvSpPr>
              <a:spLocks noChangeArrowheads="1"/>
            </p:cNvSpPr>
            <p:nvPr/>
          </p:nvSpPr>
          <p:spPr bwMode="auto">
            <a:xfrm>
              <a:off x="295" y="2200"/>
              <a:ext cx="2091" cy="205"/>
            </a:xfrm>
            <a:prstGeom prst="rect">
              <a:avLst/>
            </a:prstGeom>
            <a:noFill/>
            <a:ln w="9525" algn="ctr">
              <a:noFill/>
              <a:miter lim="800000"/>
              <a:headEnd/>
              <a:tailEnd/>
            </a:ln>
            <a:effectLst/>
          </p:spPr>
          <p:txBody>
            <a:bodyPr wrap="none" lIns="25200" tIns="25200" rIns="25200" bIns="25200">
              <a:spAutoFit/>
            </a:bodyPr>
            <a:lstStyle/>
            <a:p>
              <a:r>
                <a:rPr lang="es-ES" sz="1800">
                  <a:solidFill>
                    <a:srgbClr val="0000FF"/>
                  </a:solidFill>
                  <a:latin typeface="Arial" charset="0"/>
                </a:rPr>
                <a:t>a </a:t>
              </a:r>
              <a:r>
                <a:rPr lang="es-ES" sz="1800">
                  <a:solidFill>
                    <a:srgbClr val="0000FF"/>
                  </a:solidFill>
                  <a:latin typeface="Arial" charset="0"/>
                  <a:cs typeface="Arial" charset="0"/>
                </a:rPr>
                <a:t>–</a:t>
              </a:r>
              <a:r>
                <a:rPr lang="es-ES" sz="1800">
                  <a:solidFill>
                    <a:srgbClr val="0000FF"/>
                  </a:solidFill>
                  <a:latin typeface="Arial" charset="0"/>
                </a:rPr>
                <a:t> b = (a</a:t>
              </a:r>
              <a:r>
                <a:rPr lang="es-ES" sz="1800" baseline="-25000">
                  <a:solidFill>
                    <a:srgbClr val="0000FF"/>
                  </a:solidFill>
                  <a:latin typeface="Arial" charset="0"/>
                </a:rPr>
                <a:t>1 </a:t>
              </a:r>
              <a:r>
                <a:rPr lang="es-ES" sz="1800">
                  <a:solidFill>
                    <a:srgbClr val="0000FF"/>
                  </a:solidFill>
                  <a:latin typeface="Arial" charset="0"/>
                  <a:cs typeface="Arial" charset="0"/>
                </a:rPr>
                <a:t>–</a:t>
              </a:r>
              <a:r>
                <a:rPr lang="es-ES" sz="1800">
                  <a:solidFill>
                    <a:srgbClr val="0000FF"/>
                  </a:solidFill>
                  <a:latin typeface="Arial" charset="0"/>
                </a:rPr>
                <a:t> b</a:t>
              </a:r>
              <a:r>
                <a:rPr lang="es-ES" sz="1800" baseline="-25000">
                  <a:solidFill>
                    <a:srgbClr val="0000FF"/>
                  </a:solidFill>
                  <a:latin typeface="Arial" charset="0"/>
                </a:rPr>
                <a:t>1</a:t>
              </a:r>
              <a:r>
                <a:rPr lang="es-ES" sz="1800">
                  <a:solidFill>
                    <a:srgbClr val="0000FF"/>
                  </a:solidFill>
                  <a:latin typeface="Arial" charset="0"/>
                </a:rPr>
                <a:t>,  a</a:t>
              </a:r>
              <a:r>
                <a:rPr lang="es-ES" sz="1800" baseline="-25000">
                  <a:solidFill>
                    <a:srgbClr val="0000FF"/>
                  </a:solidFill>
                  <a:latin typeface="Arial" charset="0"/>
                </a:rPr>
                <a:t>2 </a:t>
              </a:r>
              <a:r>
                <a:rPr lang="es-ES" sz="1800">
                  <a:solidFill>
                    <a:srgbClr val="0000FF"/>
                  </a:solidFill>
                  <a:latin typeface="Arial" charset="0"/>
                  <a:cs typeface="Arial" charset="0"/>
                </a:rPr>
                <a:t>–</a:t>
              </a:r>
              <a:r>
                <a:rPr lang="es-ES" sz="1800">
                  <a:solidFill>
                    <a:srgbClr val="0000FF"/>
                  </a:solidFill>
                  <a:latin typeface="Arial" charset="0"/>
                </a:rPr>
                <a:t> b</a:t>
              </a:r>
              <a:r>
                <a:rPr lang="es-ES" sz="1800" baseline="-25000">
                  <a:solidFill>
                    <a:srgbClr val="0000FF"/>
                  </a:solidFill>
                  <a:latin typeface="Arial" charset="0"/>
                </a:rPr>
                <a:t>2</a:t>
              </a:r>
              <a:r>
                <a:rPr lang="es-ES" sz="1800">
                  <a:solidFill>
                    <a:srgbClr val="0000FF"/>
                  </a:solidFill>
                  <a:latin typeface="Arial" charset="0"/>
                </a:rPr>
                <a:t>,  a</a:t>
              </a:r>
              <a:r>
                <a:rPr lang="es-ES" sz="1800" baseline="-25000">
                  <a:solidFill>
                    <a:srgbClr val="0000FF"/>
                  </a:solidFill>
                  <a:latin typeface="Arial" charset="0"/>
                </a:rPr>
                <a:t>3 </a:t>
              </a:r>
              <a:r>
                <a:rPr lang="es-ES" sz="1800">
                  <a:solidFill>
                    <a:srgbClr val="0000FF"/>
                  </a:solidFill>
                  <a:latin typeface="Arial" charset="0"/>
                  <a:cs typeface="Arial" charset="0"/>
                </a:rPr>
                <a:t>–</a:t>
              </a:r>
              <a:r>
                <a:rPr lang="es-ES" sz="1800">
                  <a:solidFill>
                    <a:srgbClr val="0000FF"/>
                  </a:solidFill>
                  <a:latin typeface="Arial" charset="0"/>
                </a:rPr>
                <a:t> b</a:t>
              </a:r>
              <a:r>
                <a:rPr lang="es-ES" sz="1800" baseline="-25000">
                  <a:solidFill>
                    <a:srgbClr val="0000FF"/>
                  </a:solidFill>
                  <a:latin typeface="Arial" charset="0"/>
                </a:rPr>
                <a:t>3</a:t>
              </a:r>
              <a:r>
                <a:rPr lang="es-ES" sz="1800">
                  <a:solidFill>
                    <a:srgbClr val="0000FF"/>
                  </a:solidFill>
                  <a:latin typeface="Arial" charset="0"/>
                </a:rPr>
                <a:t>)</a:t>
              </a:r>
            </a:p>
          </p:txBody>
        </p:sp>
        <p:sp>
          <p:nvSpPr>
            <p:cNvPr id="206860" name="Line 12"/>
            <p:cNvSpPr>
              <a:spLocks noChangeShapeType="1"/>
            </p:cNvSpPr>
            <p:nvPr/>
          </p:nvSpPr>
          <p:spPr bwMode="auto">
            <a:xfrm>
              <a:off x="305" y="2257"/>
              <a:ext cx="90" cy="0"/>
            </a:xfrm>
            <a:prstGeom prst="line">
              <a:avLst/>
            </a:prstGeom>
            <a:noFill/>
            <a:ln w="9525">
              <a:solidFill>
                <a:srgbClr val="0000FF"/>
              </a:solidFill>
              <a:round/>
              <a:headEnd/>
              <a:tailEnd/>
            </a:ln>
            <a:effectLst/>
          </p:spPr>
          <p:txBody>
            <a:bodyPr wrap="none"/>
            <a:lstStyle/>
            <a:p>
              <a:endParaRPr lang="es-MX"/>
            </a:p>
          </p:txBody>
        </p:sp>
        <p:sp>
          <p:nvSpPr>
            <p:cNvPr id="206861" name="Line 13"/>
            <p:cNvSpPr>
              <a:spLocks noChangeShapeType="1"/>
            </p:cNvSpPr>
            <p:nvPr/>
          </p:nvSpPr>
          <p:spPr bwMode="auto">
            <a:xfrm>
              <a:off x="549" y="2227"/>
              <a:ext cx="90" cy="0"/>
            </a:xfrm>
            <a:prstGeom prst="line">
              <a:avLst/>
            </a:prstGeom>
            <a:noFill/>
            <a:ln w="9525">
              <a:solidFill>
                <a:srgbClr val="0000FF"/>
              </a:solidFill>
              <a:round/>
              <a:headEnd/>
              <a:tailEnd/>
            </a:ln>
            <a:effectLst/>
          </p:spPr>
          <p:txBody>
            <a:bodyPr wrap="none"/>
            <a:lstStyle/>
            <a:p>
              <a:endParaRPr lang="es-MX"/>
            </a:p>
          </p:txBody>
        </p:sp>
      </p:grpSp>
      <p:sp>
        <p:nvSpPr>
          <p:cNvPr id="206862" name="Text Box 14"/>
          <p:cNvSpPr txBox="1">
            <a:spLocks noChangeArrowheads="1"/>
          </p:cNvSpPr>
          <p:nvPr/>
        </p:nvSpPr>
        <p:spPr bwMode="auto">
          <a:xfrm>
            <a:off x="444500" y="3535363"/>
            <a:ext cx="8229600" cy="325437"/>
          </a:xfrm>
          <a:prstGeom prst="rect">
            <a:avLst/>
          </a:prstGeom>
          <a:noFill/>
          <a:ln w="9525">
            <a:noFill/>
            <a:miter lim="800000"/>
            <a:headEnd/>
            <a:tailEnd/>
          </a:ln>
          <a:effectLst/>
        </p:spPr>
        <p:txBody>
          <a:bodyPr lIns="25200" tIns="25200" rIns="25200" bIns="25200">
            <a:spAutoFit/>
            <a:flatTx/>
          </a:bodyPr>
          <a:lstStyle/>
          <a:p>
            <a:r>
              <a:rPr lang="es-ES_tradnl" sz="1800">
                <a:solidFill>
                  <a:schemeClr val="folHlink"/>
                </a:solidFill>
                <a:latin typeface="Arial" charset="0"/>
                <a:cs typeface="Times New Roman" pitchFamily="18" charset="0"/>
              </a:rPr>
              <a:t>Geométricamente la sustracción de vectores se puede realizar de dos formas:</a:t>
            </a:r>
            <a:endParaRPr lang="es-ES" sz="1800">
              <a:solidFill>
                <a:schemeClr val="folHlink"/>
              </a:solidFill>
              <a:latin typeface="Arial" charset="0"/>
              <a:cs typeface="Times New Roman" pitchFamily="18" charset="0"/>
            </a:endParaRPr>
          </a:p>
        </p:txBody>
      </p:sp>
      <p:sp>
        <p:nvSpPr>
          <p:cNvPr id="206863" name="Line 15"/>
          <p:cNvSpPr>
            <a:spLocks noChangeShapeType="1"/>
          </p:cNvSpPr>
          <p:nvPr/>
        </p:nvSpPr>
        <p:spPr bwMode="auto">
          <a:xfrm flipV="1">
            <a:off x="827088" y="4084638"/>
            <a:ext cx="792162" cy="787400"/>
          </a:xfrm>
          <a:prstGeom prst="line">
            <a:avLst/>
          </a:prstGeom>
          <a:noFill/>
          <a:ln w="19050">
            <a:solidFill>
              <a:srgbClr val="0000FF"/>
            </a:solidFill>
            <a:round/>
            <a:headEnd/>
            <a:tailEnd type="stealth" w="lg" len="lg"/>
          </a:ln>
          <a:effectLst/>
        </p:spPr>
        <p:txBody>
          <a:bodyPr wrap="none" anchor="ctr"/>
          <a:lstStyle/>
          <a:p>
            <a:endParaRPr lang="es-MX"/>
          </a:p>
        </p:txBody>
      </p:sp>
      <p:grpSp>
        <p:nvGrpSpPr>
          <p:cNvPr id="206864" name="Group 16"/>
          <p:cNvGrpSpPr>
            <a:grpSpLocks/>
          </p:cNvGrpSpPr>
          <p:nvPr/>
        </p:nvGrpSpPr>
        <p:grpSpPr bwMode="auto">
          <a:xfrm>
            <a:off x="1042988" y="4216400"/>
            <a:ext cx="177800" cy="325438"/>
            <a:chOff x="1383" y="2726"/>
            <a:chExt cx="112" cy="205"/>
          </a:xfrm>
        </p:grpSpPr>
        <p:sp>
          <p:nvSpPr>
            <p:cNvPr id="206865" name="Rectangle 17"/>
            <p:cNvSpPr>
              <a:spLocks noChangeArrowheads="1"/>
            </p:cNvSpPr>
            <p:nvPr/>
          </p:nvSpPr>
          <p:spPr bwMode="auto">
            <a:xfrm>
              <a:off x="1383" y="2726"/>
              <a:ext cx="112" cy="205"/>
            </a:xfrm>
            <a:prstGeom prst="rect">
              <a:avLst/>
            </a:prstGeom>
            <a:noFill/>
            <a:ln w="9525" algn="ctr">
              <a:noFill/>
              <a:miter lim="800000"/>
              <a:headEnd/>
              <a:tailEnd/>
            </a:ln>
            <a:effectLst/>
          </p:spPr>
          <p:txBody>
            <a:bodyPr wrap="none" lIns="25200" tIns="25200" rIns="25200" bIns="25200">
              <a:spAutoFit/>
            </a:bodyPr>
            <a:lstStyle/>
            <a:p>
              <a:r>
                <a:rPr lang="es-ES" sz="1800">
                  <a:solidFill>
                    <a:srgbClr val="0000FF"/>
                  </a:solidFill>
                  <a:latin typeface="Arial" charset="0"/>
                </a:rPr>
                <a:t>a</a:t>
              </a:r>
              <a:endParaRPr lang="es-ES" sz="1800" baseline="30000">
                <a:solidFill>
                  <a:srgbClr val="0000FF"/>
                </a:solidFill>
                <a:latin typeface="Arial" charset="0"/>
              </a:endParaRPr>
            </a:p>
          </p:txBody>
        </p:sp>
        <p:sp>
          <p:nvSpPr>
            <p:cNvPr id="206866" name="Line 18"/>
            <p:cNvSpPr>
              <a:spLocks noChangeShapeType="1"/>
            </p:cNvSpPr>
            <p:nvPr/>
          </p:nvSpPr>
          <p:spPr bwMode="auto">
            <a:xfrm>
              <a:off x="1393" y="2761"/>
              <a:ext cx="90" cy="0"/>
            </a:xfrm>
            <a:prstGeom prst="line">
              <a:avLst/>
            </a:prstGeom>
            <a:noFill/>
            <a:ln w="9525">
              <a:solidFill>
                <a:srgbClr val="0000FF"/>
              </a:solidFill>
              <a:round/>
              <a:headEnd/>
              <a:tailEnd/>
            </a:ln>
            <a:effectLst/>
          </p:spPr>
          <p:txBody>
            <a:bodyPr wrap="none"/>
            <a:lstStyle/>
            <a:p>
              <a:endParaRPr lang="es-MX"/>
            </a:p>
          </p:txBody>
        </p:sp>
      </p:grpSp>
      <p:grpSp>
        <p:nvGrpSpPr>
          <p:cNvPr id="206867" name="Group 19"/>
          <p:cNvGrpSpPr>
            <a:grpSpLocks/>
          </p:cNvGrpSpPr>
          <p:nvPr/>
        </p:nvGrpSpPr>
        <p:grpSpPr bwMode="auto">
          <a:xfrm>
            <a:off x="2757488" y="4143375"/>
            <a:ext cx="177800" cy="325438"/>
            <a:chOff x="1623" y="2712"/>
            <a:chExt cx="112" cy="205"/>
          </a:xfrm>
        </p:grpSpPr>
        <p:sp>
          <p:nvSpPr>
            <p:cNvPr id="206868" name="Line 20"/>
            <p:cNvSpPr>
              <a:spLocks noChangeShapeType="1"/>
            </p:cNvSpPr>
            <p:nvPr/>
          </p:nvSpPr>
          <p:spPr bwMode="auto">
            <a:xfrm>
              <a:off x="1637" y="2731"/>
              <a:ext cx="90" cy="0"/>
            </a:xfrm>
            <a:prstGeom prst="line">
              <a:avLst/>
            </a:prstGeom>
            <a:noFill/>
            <a:ln w="9525">
              <a:solidFill>
                <a:srgbClr val="0000FF"/>
              </a:solidFill>
              <a:round/>
              <a:headEnd/>
              <a:tailEnd/>
            </a:ln>
            <a:effectLst/>
          </p:spPr>
          <p:txBody>
            <a:bodyPr wrap="none"/>
            <a:lstStyle/>
            <a:p>
              <a:endParaRPr lang="es-MX"/>
            </a:p>
          </p:txBody>
        </p:sp>
        <p:sp>
          <p:nvSpPr>
            <p:cNvPr id="206869" name="Rectangle 21"/>
            <p:cNvSpPr>
              <a:spLocks noChangeArrowheads="1"/>
            </p:cNvSpPr>
            <p:nvPr/>
          </p:nvSpPr>
          <p:spPr bwMode="auto">
            <a:xfrm>
              <a:off x="1623" y="2712"/>
              <a:ext cx="112" cy="205"/>
            </a:xfrm>
            <a:prstGeom prst="rect">
              <a:avLst/>
            </a:prstGeom>
            <a:noFill/>
            <a:ln w="9525" algn="ctr">
              <a:noFill/>
              <a:miter lim="800000"/>
              <a:headEnd/>
              <a:tailEnd/>
            </a:ln>
            <a:effectLst/>
          </p:spPr>
          <p:txBody>
            <a:bodyPr wrap="none" lIns="25200" tIns="25200" rIns="25200" bIns="25200">
              <a:spAutoFit/>
            </a:bodyPr>
            <a:lstStyle/>
            <a:p>
              <a:r>
                <a:rPr lang="es-ES" sz="1800">
                  <a:solidFill>
                    <a:srgbClr val="0000FF"/>
                  </a:solidFill>
                  <a:latin typeface="Arial" charset="0"/>
                </a:rPr>
                <a:t>b</a:t>
              </a:r>
              <a:endParaRPr lang="es-ES" sz="1800" baseline="30000">
                <a:solidFill>
                  <a:srgbClr val="0000FF"/>
                </a:solidFill>
                <a:latin typeface="Arial" charset="0"/>
              </a:endParaRPr>
            </a:p>
          </p:txBody>
        </p:sp>
      </p:grpSp>
      <p:sp>
        <p:nvSpPr>
          <p:cNvPr id="206870" name="Rectangle 22"/>
          <p:cNvSpPr>
            <a:spLocks noChangeArrowheads="1"/>
          </p:cNvSpPr>
          <p:nvPr/>
        </p:nvSpPr>
        <p:spPr bwMode="auto">
          <a:xfrm>
            <a:off x="1835150" y="4267200"/>
            <a:ext cx="177800" cy="325438"/>
          </a:xfrm>
          <a:prstGeom prst="rect">
            <a:avLst/>
          </a:prstGeom>
          <a:noFill/>
          <a:ln w="9525" algn="ctr">
            <a:noFill/>
            <a:miter lim="800000"/>
            <a:headEnd/>
            <a:tailEnd/>
          </a:ln>
          <a:effectLst/>
        </p:spPr>
        <p:txBody>
          <a:bodyPr wrap="none" lIns="25200" tIns="25200" rIns="25200" bIns="25200">
            <a:spAutoFit/>
          </a:bodyPr>
          <a:lstStyle/>
          <a:p>
            <a:r>
              <a:rPr lang="es-ES" sz="1800">
                <a:solidFill>
                  <a:srgbClr val="FF0000"/>
                </a:solidFill>
                <a:latin typeface="Arial" charset="0"/>
                <a:cs typeface="Arial" charset="0"/>
              </a:rPr>
              <a:t>–</a:t>
            </a:r>
            <a:endParaRPr lang="es-ES" sz="1800" baseline="30000">
              <a:solidFill>
                <a:srgbClr val="FF0000"/>
              </a:solidFill>
              <a:latin typeface="Arial" charset="0"/>
              <a:cs typeface="Arial" charset="0"/>
            </a:endParaRPr>
          </a:p>
        </p:txBody>
      </p:sp>
      <p:sp>
        <p:nvSpPr>
          <p:cNvPr id="206871" name="Rectangle 23"/>
          <p:cNvSpPr>
            <a:spLocks noChangeArrowheads="1"/>
          </p:cNvSpPr>
          <p:nvPr/>
        </p:nvSpPr>
        <p:spPr bwMode="auto">
          <a:xfrm>
            <a:off x="3660775" y="4276725"/>
            <a:ext cx="184150" cy="325438"/>
          </a:xfrm>
          <a:prstGeom prst="rect">
            <a:avLst/>
          </a:prstGeom>
          <a:noFill/>
          <a:ln w="9525" algn="ctr">
            <a:noFill/>
            <a:miter lim="800000"/>
            <a:headEnd/>
            <a:tailEnd/>
          </a:ln>
          <a:effectLst/>
        </p:spPr>
        <p:txBody>
          <a:bodyPr wrap="none" lIns="25200" tIns="25200" rIns="25200" bIns="25200">
            <a:spAutoFit/>
          </a:bodyPr>
          <a:lstStyle/>
          <a:p>
            <a:r>
              <a:rPr lang="es-ES" sz="1800">
                <a:solidFill>
                  <a:srgbClr val="FF0000"/>
                </a:solidFill>
                <a:latin typeface="Arial" charset="0"/>
              </a:rPr>
              <a:t>=</a:t>
            </a:r>
            <a:endParaRPr lang="es-ES" sz="1800" baseline="30000">
              <a:solidFill>
                <a:srgbClr val="FF0000"/>
              </a:solidFill>
              <a:latin typeface="Arial" charset="0"/>
            </a:endParaRPr>
          </a:p>
        </p:txBody>
      </p:sp>
      <p:sp>
        <p:nvSpPr>
          <p:cNvPr id="206872" name="Line 24"/>
          <p:cNvSpPr>
            <a:spLocks noChangeShapeType="1"/>
          </p:cNvSpPr>
          <p:nvPr/>
        </p:nvSpPr>
        <p:spPr bwMode="auto">
          <a:xfrm flipV="1">
            <a:off x="4283075" y="3990975"/>
            <a:ext cx="792163" cy="787400"/>
          </a:xfrm>
          <a:prstGeom prst="line">
            <a:avLst/>
          </a:prstGeom>
          <a:noFill/>
          <a:ln w="19050">
            <a:solidFill>
              <a:schemeClr val="accent2"/>
            </a:solidFill>
            <a:round/>
            <a:headEnd/>
            <a:tailEnd type="stealth" w="lg" len="lg"/>
          </a:ln>
          <a:effectLst/>
        </p:spPr>
        <p:txBody>
          <a:bodyPr wrap="none" anchor="ctr"/>
          <a:lstStyle/>
          <a:p>
            <a:endParaRPr lang="es-MX"/>
          </a:p>
        </p:txBody>
      </p:sp>
      <p:sp>
        <p:nvSpPr>
          <p:cNvPr id="206873" name="Line 25"/>
          <p:cNvSpPr>
            <a:spLocks noChangeShapeType="1"/>
          </p:cNvSpPr>
          <p:nvPr/>
        </p:nvSpPr>
        <p:spPr bwMode="auto">
          <a:xfrm>
            <a:off x="2338388" y="4457700"/>
            <a:ext cx="935037" cy="0"/>
          </a:xfrm>
          <a:prstGeom prst="line">
            <a:avLst/>
          </a:prstGeom>
          <a:noFill/>
          <a:ln w="19050">
            <a:solidFill>
              <a:srgbClr val="0000FF"/>
            </a:solidFill>
            <a:round/>
            <a:headEnd/>
            <a:tailEnd type="stealth" w="lg" len="lg"/>
          </a:ln>
          <a:effectLst/>
        </p:spPr>
        <p:txBody>
          <a:bodyPr wrap="none"/>
          <a:lstStyle/>
          <a:p>
            <a:endParaRPr lang="es-MX"/>
          </a:p>
        </p:txBody>
      </p:sp>
      <p:sp>
        <p:nvSpPr>
          <p:cNvPr id="206874" name="Line 26"/>
          <p:cNvSpPr>
            <a:spLocks noChangeShapeType="1"/>
          </p:cNvSpPr>
          <p:nvPr/>
        </p:nvSpPr>
        <p:spPr bwMode="auto">
          <a:xfrm>
            <a:off x="4289425" y="4779963"/>
            <a:ext cx="935038" cy="0"/>
          </a:xfrm>
          <a:prstGeom prst="line">
            <a:avLst/>
          </a:prstGeom>
          <a:noFill/>
          <a:ln w="19050">
            <a:solidFill>
              <a:srgbClr val="0000FF"/>
            </a:solidFill>
            <a:round/>
            <a:headEnd/>
            <a:tailEnd type="stealth" w="lg" len="lg"/>
          </a:ln>
          <a:effectLst/>
        </p:spPr>
        <p:txBody>
          <a:bodyPr wrap="none"/>
          <a:lstStyle/>
          <a:p>
            <a:endParaRPr lang="es-MX"/>
          </a:p>
        </p:txBody>
      </p:sp>
      <p:sp>
        <p:nvSpPr>
          <p:cNvPr id="206875" name="Line 27"/>
          <p:cNvSpPr>
            <a:spLocks noChangeShapeType="1"/>
          </p:cNvSpPr>
          <p:nvPr/>
        </p:nvSpPr>
        <p:spPr bwMode="auto">
          <a:xfrm flipH="1" flipV="1">
            <a:off x="5076825" y="3984625"/>
            <a:ext cx="142875" cy="792163"/>
          </a:xfrm>
          <a:prstGeom prst="line">
            <a:avLst/>
          </a:prstGeom>
          <a:noFill/>
          <a:ln w="19050">
            <a:solidFill>
              <a:srgbClr val="FF0000"/>
            </a:solidFill>
            <a:round/>
            <a:headEnd/>
            <a:tailEnd type="stealth" w="lg" len="lg"/>
          </a:ln>
          <a:effectLst/>
        </p:spPr>
        <p:txBody>
          <a:bodyPr wrap="none"/>
          <a:lstStyle/>
          <a:p>
            <a:endParaRPr lang="es-MX"/>
          </a:p>
        </p:txBody>
      </p:sp>
      <p:grpSp>
        <p:nvGrpSpPr>
          <p:cNvPr id="206876" name="Group 28"/>
          <p:cNvGrpSpPr>
            <a:grpSpLocks/>
          </p:cNvGrpSpPr>
          <p:nvPr/>
        </p:nvGrpSpPr>
        <p:grpSpPr bwMode="auto">
          <a:xfrm>
            <a:off x="4529138" y="4079875"/>
            <a:ext cx="177800" cy="325438"/>
            <a:chOff x="1383" y="2726"/>
            <a:chExt cx="112" cy="205"/>
          </a:xfrm>
        </p:grpSpPr>
        <p:sp>
          <p:nvSpPr>
            <p:cNvPr id="206877" name="Rectangle 29"/>
            <p:cNvSpPr>
              <a:spLocks noChangeArrowheads="1"/>
            </p:cNvSpPr>
            <p:nvPr/>
          </p:nvSpPr>
          <p:spPr bwMode="auto">
            <a:xfrm>
              <a:off x="1383" y="2726"/>
              <a:ext cx="112" cy="205"/>
            </a:xfrm>
            <a:prstGeom prst="rect">
              <a:avLst/>
            </a:prstGeom>
            <a:noFill/>
            <a:ln w="9525" algn="ctr">
              <a:noFill/>
              <a:miter lim="800000"/>
              <a:headEnd/>
              <a:tailEnd/>
            </a:ln>
            <a:effectLst/>
          </p:spPr>
          <p:txBody>
            <a:bodyPr wrap="none" lIns="25200" tIns="25200" rIns="25200" bIns="25200">
              <a:spAutoFit/>
            </a:bodyPr>
            <a:lstStyle/>
            <a:p>
              <a:r>
                <a:rPr lang="es-ES" sz="1800">
                  <a:solidFill>
                    <a:srgbClr val="0000FF"/>
                  </a:solidFill>
                  <a:latin typeface="Arial" charset="0"/>
                </a:rPr>
                <a:t>a</a:t>
              </a:r>
              <a:endParaRPr lang="es-ES" sz="1800" baseline="30000">
                <a:solidFill>
                  <a:srgbClr val="0000FF"/>
                </a:solidFill>
                <a:latin typeface="Arial" charset="0"/>
              </a:endParaRPr>
            </a:p>
          </p:txBody>
        </p:sp>
        <p:sp>
          <p:nvSpPr>
            <p:cNvPr id="206878" name="Line 30"/>
            <p:cNvSpPr>
              <a:spLocks noChangeShapeType="1"/>
            </p:cNvSpPr>
            <p:nvPr/>
          </p:nvSpPr>
          <p:spPr bwMode="auto">
            <a:xfrm>
              <a:off x="1393" y="2761"/>
              <a:ext cx="90" cy="0"/>
            </a:xfrm>
            <a:prstGeom prst="line">
              <a:avLst/>
            </a:prstGeom>
            <a:noFill/>
            <a:ln w="9525">
              <a:solidFill>
                <a:srgbClr val="0000FF"/>
              </a:solidFill>
              <a:round/>
              <a:headEnd/>
              <a:tailEnd/>
            </a:ln>
            <a:effectLst/>
          </p:spPr>
          <p:txBody>
            <a:bodyPr wrap="none"/>
            <a:lstStyle/>
            <a:p>
              <a:endParaRPr lang="es-MX"/>
            </a:p>
          </p:txBody>
        </p:sp>
      </p:grpSp>
      <p:grpSp>
        <p:nvGrpSpPr>
          <p:cNvPr id="206879" name="Group 31"/>
          <p:cNvGrpSpPr>
            <a:grpSpLocks/>
          </p:cNvGrpSpPr>
          <p:nvPr/>
        </p:nvGrpSpPr>
        <p:grpSpPr bwMode="auto">
          <a:xfrm>
            <a:off x="4552950" y="4832350"/>
            <a:ext cx="177800" cy="325438"/>
            <a:chOff x="1623" y="2712"/>
            <a:chExt cx="112" cy="205"/>
          </a:xfrm>
        </p:grpSpPr>
        <p:sp>
          <p:nvSpPr>
            <p:cNvPr id="206880" name="Line 32"/>
            <p:cNvSpPr>
              <a:spLocks noChangeShapeType="1"/>
            </p:cNvSpPr>
            <p:nvPr/>
          </p:nvSpPr>
          <p:spPr bwMode="auto">
            <a:xfrm>
              <a:off x="1637" y="2731"/>
              <a:ext cx="90" cy="0"/>
            </a:xfrm>
            <a:prstGeom prst="line">
              <a:avLst/>
            </a:prstGeom>
            <a:noFill/>
            <a:ln w="9525">
              <a:solidFill>
                <a:srgbClr val="0000FF"/>
              </a:solidFill>
              <a:round/>
              <a:headEnd/>
              <a:tailEnd/>
            </a:ln>
            <a:effectLst/>
          </p:spPr>
          <p:txBody>
            <a:bodyPr wrap="none"/>
            <a:lstStyle/>
            <a:p>
              <a:endParaRPr lang="es-MX"/>
            </a:p>
          </p:txBody>
        </p:sp>
        <p:sp>
          <p:nvSpPr>
            <p:cNvPr id="206881" name="Rectangle 33"/>
            <p:cNvSpPr>
              <a:spLocks noChangeArrowheads="1"/>
            </p:cNvSpPr>
            <p:nvPr/>
          </p:nvSpPr>
          <p:spPr bwMode="auto">
            <a:xfrm>
              <a:off x="1623" y="2712"/>
              <a:ext cx="112" cy="205"/>
            </a:xfrm>
            <a:prstGeom prst="rect">
              <a:avLst/>
            </a:prstGeom>
            <a:noFill/>
            <a:ln w="9525" algn="ctr">
              <a:noFill/>
              <a:miter lim="800000"/>
              <a:headEnd/>
              <a:tailEnd/>
            </a:ln>
            <a:effectLst/>
          </p:spPr>
          <p:txBody>
            <a:bodyPr wrap="none" lIns="25200" tIns="25200" rIns="25200" bIns="25200">
              <a:spAutoFit/>
            </a:bodyPr>
            <a:lstStyle/>
            <a:p>
              <a:r>
                <a:rPr lang="es-ES" sz="1800">
                  <a:solidFill>
                    <a:srgbClr val="0000FF"/>
                  </a:solidFill>
                  <a:latin typeface="Arial" charset="0"/>
                </a:rPr>
                <a:t>b</a:t>
              </a:r>
              <a:endParaRPr lang="es-ES" sz="1800" baseline="30000">
                <a:solidFill>
                  <a:srgbClr val="0000FF"/>
                </a:solidFill>
                <a:latin typeface="Arial" charset="0"/>
              </a:endParaRPr>
            </a:p>
          </p:txBody>
        </p:sp>
      </p:grpSp>
      <p:grpSp>
        <p:nvGrpSpPr>
          <p:cNvPr id="206882" name="Group 34"/>
          <p:cNvGrpSpPr>
            <a:grpSpLocks/>
          </p:cNvGrpSpPr>
          <p:nvPr/>
        </p:nvGrpSpPr>
        <p:grpSpPr bwMode="auto">
          <a:xfrm>
            <a:off x="5184775" y="4200525"/>
            <a:ext cx="558800" cy="325438"/>
            <a:chOff x="295" y="2200"/>
            <a:chExt cx="352" cy="205"/>
          </a:xfrm>
        </p:grpSpPr>
        <p:sp>
          <p:nvSpPr>
            <p:cNvPr id="206883" name="Rectangle 35"/>
            <p:cNvSpPr>
              <a:spLocks noChangeArrowheads="1"/>
            </p:cNvSpPr>
            <p:nvPr/>
          </p:nvSpPr>
          <p:spPr bwMode="auto">
            <a:xfrm>
              <a:off x="295" y="2200"/>
              <a:ext cx="352" cy="205"/>
            </a:xfrm>
            <a:prstGeom prst="rect">
              <a:avLst/>
            </a:prstGeom>
            <a:noFill/>
            <a:ln w="9525" algn="ctr">
              <a:noFill/>
              <a:miter lim="800000"/>
              <a:headEnd/>
              <a:tailEnd/>
            </a:ln>
            <a:effectLst/>
          </p:spPr>
          <p:txBody>
            <a:bodyPr wrap="none" lIns="25200" tIns="25200" rIns="25200" bIns="25200">
              <a:spAutoFit/>
            </a:bodyPr>
            <a:lstStyle/>
            <a:p>
              <a:r>
                <a:rPr lang="es-ES" sz="1800">
                  <a:solidFill>
                    <a:srgbClr val="FF0000"/>
                  </a:solidFill>
                  <a:latin typeface="Arial" charset="0"/>
                </a:rPr>
                <a:t>a </a:t>
              </a:r>
              <a:r>
                <a:rPr lang="es-ES" sz="1800">
                  <a:solidFill>
                    <a:srgbClr val="FF0000"/>
                  </a:solidFill>
                  <a:latin typeface="Arial" charset="0"/>
                  <a:cs typeface="Arial" charset="0"/>
                </a:rPr>
                <a:t>–</a:t>
              </a:r>
              <a:r>
                <a:rPr lang="es-ES" sz="1800">
                  <a:solidFill>
                    <a:srgbClr val="FF0000"/>
                  </a:solidFill>
                  <a:latin typeface="Arial" charset="0"/>
                </a:rPr>
                <a:t> b</a:t>
              </a:r>
              <a:endParaRPr lang="es-ES" sz="1800" baseline="30000">
                <a:solidFill>
                  <a:srgbClr val="FF0000"/>
                </a:solidFill>
                <a:latin typeface="Arial" charset="0"/>
              </a:endParaRPr>
            </a:p>
          </p:txBody>
        </p:sp>
        <p:sp>
          <p:nvSpPr>
            <p:cNvPr id="206884" name="Line 36"/>
            <p:cNvSpPr>
              <a:spLocks noChangeShapeType="1"/>
            </p:cNvSpPr>
            <p:nvPr/>
          </p:nvSpPr>
          <p:spPr bwMode="auto">
            <a:xfrm>
              <a:off x="305" y="2257"/>
              <a:ext cx="90" cy="0"/>
            </a:xfrm>
            <a:prstGeom prst="line">
              <a:avLst/>
            </a:prstGeom>
            <a:noFill/>
            <a:ln w="9525">
              <a:solidFill>
                <a:srgbClr val="FF0000"/>
              </a:solidFill>
              <a:round/>
              <a:headEnd/>
              <a:tailEnd/>
            </a:ln>
            <a:effectLst/>
          </p:spPr>
          <p:txBody>
            <a:bodyPr wrap="none"/>
            <a:lstStyle/>
            <a:p>
              <a:endParaRPr lang="es-MX"/>
            </a:p>
          </p:txBody>
        </p:sp>
        <p:sp>
          <p:nvSpPr>
            <p:cNvPr id="206885" name="Line 37"/>
            <p:cNvSpPr>
              <a:spLocks noChangeShapeType="1"/>
            </p:cNvSpPr>
            <p:nvPr/>
          </p:nvSpPr>
          <p:spPr bwMode="auto">
            <a:xfrm>
              <a:off x="549" y="2227"/>
              <a:ext cx="90" cy="0"/>
            </a:xfrm>
            <a:prstGeom prst="line">
              <a:avLst/>
            </a:prstGeom>
            <a:noFill/>
            <a:ln w="9525">
              <a:solidFill>
                <a:srgbClr val="FF0000"/>
              </a:solidFill>
              <a:round/>
              <a:headEnd/>
              <a:tailEnd/>
            </a:ln>
            <a:effectLst/>
          </p:spPr>
          <p:txBody>
            <a:bodyPr wrap="none"/>
            <a:lstStyle/>
            <a:p>
              <a:endParaRPr lang="es-MX"/>
            </a:p>
          </p:txBody>
        </p:sp>
      </p:grpSp>
      <p:sp>
        <p:nvSpPr>
          <p:cNvPr id="206886" name="Line 38"/>
          <p:cNvSpPr>
            <a:spLocks noChangeShapeType="1"/>
          </p:cNvSpPr>
          <p:nvPr/>
        </p:nvSpPr>
        <p:spPr bwMode="auto">
          <a:xfrm flipV="1">
            <a:off x="801688" y="5397500"/>
            <a:ext cx="792162" cy="787400"/>
          </a:xfrm>
          <a:prstGeom prst="line">
            <a:avLst/>
          </a:prstGeom>
          <a:noFill/>
          <a:ln w="19050">
            <a:solidFill>
              <a:srgbClr val="0000FF"/>
            </a:solidFill>
            <a:round/>
            <a:headEnd/>
            <a:tailEnd type="stealth" w="lg" len="lg"/>
          </a:ln>
          <a:effectLst/>
        </p:spPr>
        <p:txBody>
          <a:bodyPr wrap="none" anchor="ctr"/>
          <a:lstStyle/>
          <a:p>
            <a:endParaRPr lang="es-MX"/>
          </a:p>
        </p:txBody>
      </p:sp>
      <p:grpSp>
        <p:nvGrpSpPr>
          <p:cNvPr id="206887" name="Group 39"/>
          <p:cNvGrpSpPr>
            <a:grpSpLocks/>
          </p:cNvGrpSpPr>
          <p:nvPr/>
        </p:nvGrpSpPr>
        <p:grpSpPr bwMode="auto">
          <a:xfrm>
            <a:off x="1017588" y="5529263"/>
            <a:ext cx="177800" cy="325437"/>
            <a:chOff x="1383" y="2726"/>
            <a:chExt cx="112" cy="205"/>
          </a:xfrm>
        </p:grpSpPr>
        <p:sp>
          <p:nvSpPr>
            <p:cNvPr id="206888" name="Rectangle 40"/>
            <p:cNvSpPr>
              <a:spLocks noChangeArrowheads="1"/>
            </p:cNvSpPr>
            <p:nvPr/>
          </p:nvSpPr>
          <p:spPr bwMode="auto">
            <a:xfrm>
              <a:off x="1383" y="2726"/>
              <a:ext cx="112" cy="205"/>
            </a:xfrm>
            <a:prstGeom prst="rect">
              <a:avLst/>
            </a:prstGeom>
            <a:noFill/>
            <a:ln w="9525" algn="ctr">
              <a:noFill/>
              <a:miter lim="800000"/>
              <a:headEnd/>
              <a:tailEnd/>
            </a:ln>
            <a:effectLst/>
          </p:spPr>
          <p:txBody>
            <a:bodyPr wrap="none" lIns="25200" tIns="25200" rIns="25200" bIns="25200">
              <a:spAutoFit/>
            </a:bodyPr>
            <a:lstStyle/>
            <a:p>
              <a:r>
                <a:rPr lang="es-ES" sz="1800">
                  <a:solidFill>
                    <a:srgbClr val="0000FF"/>
                  </a:solidFill>
                  <a:latin typeface="Arial" charset="0"/>
                </a:rPr>
                <a:t>a</a:t>
              </a:r>
              <a:endParaRPr lang="es-ES" sz="1800" baseline="30000">
                <a:solidFill>
                  <a:srgbClr val="0000FF"/>
                </a:solidFill>
                <a:latin typeface="Arial" charset="0"/>
              </a:endParaRPr>
            </a:p>
          </p:txBody>
        </p:sp>
        <p:sp>
          <p:nvSpPr>
            <p:cNvPr id="206889" name="Line 41"/>
            <p:cNvSpPr>
              <a:spLocks noChangeShapeType="1"/>
            </p:cNvSpPr>
            <p:nvPr/>
          </p:nvSpPr>
          <p:spPr bwMode="auto">
            <a:xfrm>
              <a:off x="1393" y="2761"/>
              <a:ext cx="90" cy="0"/>
            </a:xfrm>
            <a:prstGeom prst="line">
              <a:avLst/>
            </a:prstGeom>
            <a:noFill/>
            <a:ln w="9525">
              <a:solidFill>
                <a:srgbClr val="0000FF"/>
              </a:solidFill>
              <a:round/>
              <a:headEnd/>
              <a:tailEnd/>
            </a:ln>
            <a:effectLst/>
          </p:spPr>
          <p:txBody>
            <a:bodyPr wrap="none"/>
            <a:lstStyle/>
            <a:p>
              <a:endParaRPr lang="es-MX"/>
            </a:p>
          </p:txBody>
        </p:sp>
      </p:grpSp>
      <p:grpSp>
        <p:nvGrpSpPr>
          <p:cNvPr id="206890" name="Group 42"/>
          <p:cNvGrpSpPr>
            <a:grpSpLocks/>
          </p:cNvGrpSpPr>
          <p:nvPr/>
        </p:nvGrpSpPr>
        <p:grpSpPr bwMode="auto">
          <a:xfrm>
            <a:off x="2732088" y="5456238"/>
            <a:ext cx="177800" cy="325437"/>
            <a:chOff x="1623" y="2712"/>
            <a:chExt cx="112" cy="205"/>
          </a:xfrm>
        </p:grpSpPr>
        <p:sp>
          <p:nvSpPr>
            <p:cNvPr id="206891" name="Line 43"/>
            <p:cNvSpPr>
              <a:spLocks noChangeShapeType="1"/>
            </p:cNvSpPr>
            <p:nvPr/>
          </p:nvSpPr>
          <p:spPr bwMode="auto">
            <a:xfrm>
              <a:off x="1637" y="2731"/>
              <a:ext cx="90" cy="0"/>
            </a:xfrm>
            <a:prstGeom prst="line">
              <a:avLst/>
            </a:prstGeom>
            <a:noFill/>
            <a:ln w="9525">
              <a:solidFill>
                <a:srgbClr val="0000FF"/>
              </a:solidFill>
              <a:round/>
              <a:headEnd/>
              <a:tailEnd/>
            </a:ln>
            <a:effectLst/>
          </p:spPr>
          <p:txBody>
            <a:bodyPr wrap="none"/>
            <a:lstStyle/>
            <a:p>
              <a:endParaRPr lang="es-MX"/>
            </a:p>
          </p:txBody>
        </p:sp>
        <p:sp>
          <p:nvSpPr>
            <p:cNvPr id="206892" name="Rectangle 44"/>
            <p:cNvSpPr>
              <a:spLocks noChangeArrowheads="1"/>
            </p:cNvSpPr>
            <p:nvPr/>
          </p:nvSpPr>
          <p:spPr bwMode="auto">
            <a:xfrm>
              <a:off x="1623" y="2712"/>
              <a:ext cx="112" cy="205"/>
            </a:xfrm>
            <a:prstGeom prst="rect">
              <a:avLst/>
            </a:prstGeom>
            <a:noFill/>
            <a:ln w="9525" algn="ctr">
              <a:noFill/>
              <a:miter lim="800000"/>
              <a:headEnd/>
              <a:tailEnd/>
            </a:ln>
            <a:effectLst/>
          </p:spPr>
          <p:txBody>
            <a:bodyPr wrap="none" lIns="25200" tIns="25200" rIns="25200" bIns="25200">
              <a:spAutoFit/>
            </a:bodyPr>
            <a:lstStyle/>
            <a:p>
              <a:r>
                <a:rPr lang="es-ES" sz="1800">
                  <a:solidFill>
                    <a:srgbClr val="0000FF"/>
                  </a:solidFill>
                  <a:latin typeface="Arial" charset="0"/>
                </a:rPr>
                <a:t>b</a:t>
              </a:r>
              <a:endParaRPr lang="es-ES" sz="1800" baseline="30000">
                <a:solidFill>
                  <a:srgbClr val="0000FF"/>
                </a:solidFill>
                <a:latin typeface="Arial" charset="0"/>
              </a:endParaRPr>
            </a:p>
          </p:txBody>
        </p:sp>
      </p:grpSp>
      <p:sp>
        <p:nvSpPr>
          <p:cNvPr id="206893" name="Rectangle 45"/>
          <p:cNvSpPr>
            <a:spLocks noChangeArrowheads="1"/>
          </p:cNvSpPr>
          <p:nvPr/>
        </p:nvSpPr>
        <p:spPr bwMode="auto">
          <a:xfrm>
            <a:off x="1809750" y="5580063"/>
            <a:ext cx="177800" cy="325437"/>
          </a:xfrm>
          <a:prstGeom prst="rect">
            <a:avLst/>
          </a:prstGeom>
          <a:noFill/>
          <a:ln w="9525" algn="ctr">
            <a:noFill/>
            <a:miter lim="800000"/>
            <a:headEnd/>
            <a:tailEnd/>
          </a:ln>
          <a:effectLst/>
        </p:spPr>
        <p:txBody>
          <a:bodyPr wrap="none" lIns="25200" tIns="25200" rIns="25200" bIns="25200">
            <a:spAutoFit/>
          </a:bodyPr>
          <a:lstStyle/>
          <a:p>
            <a:r>
              <a:rPr lang="es-ES" sz="1800">
                <a:solidFill>
                  <a:srgbClr val="FF0000"/>
                </a:solidFill>
                <a:latin typeface="Arial" charset="0"/>
                <a:cs typeface="Arial" charset="0"/>
              </a:rPr>
              <a:t>–</a:t>
            </a:r>
            <a:endParaRPr lang="es-ES" sz="1800" baseline="30000">
              <a:solidFill>
                <a:srgbClr val="FF0000"/>
              </a:solidFill>
              <a:latin typeface="Arial" charset="0"/>
              <a:cs typeface="Arial" charset="0"/>
            </a:endParaRPr>
          </a:p>
        </p:txBody>
      </p:sp>
      <p:sp>
        <p:nvSpPr>
          <p:cNvPr id="206894" name="Rectangle 46"/>
          <p:cNvSpPr>
            <a:spLocks noChangeArrowheads="1"/>
          </p:cNvSpPr>
          <p:nvPr/>
        </p:nvSpPr>
        <p:spPr bwMode="auto">
          <a:xfrm>
            <a:off x="3635375" y="5589588"/>
            <a:ext cx="184150" cy="325437"/>
          </a:xfrm>
          <a:prstGeom prst="rect">
            <a:avLst/>
          </a:prstGeom>
          <a:noFill/>
          <a:ln w="9525" algn="ctr">
            <a:noFill/>
            <a:miter lim="800000"/>
            <a:headEnd/>
            <a:tailEnd/>
          </a:ln>
          <a:effectLst/>
        </p:spPr>
        <p:txBody>
          <a:bodyPr wrap="none" lIns="25200" tIns="25200" rIns="25200" bIns="25200">
            <a:spAutoFit/>
          </a:bodyPr>
          <a:lstStyle/>
          <a:p>
            <a:r>
              <a:rPr lang="es-ES" sz="1800">
                <a:solidFill>
                  <a:srgbClr val="FF0000"/>
                </a:solidFill>
                <a:latin typeface="Arial" charset="0"/>
              </a:rPr>
              <a:t>=</a:t>
            </a:r>
            <a:endParaRPr lang="es-ES" sz="1800" baseline="30000">
              <a:solidFill>
                <a:srgbClr val="FF0000"/>
              </a:solidFill>
              <a:latin typeface="Arial" charset="0"/>
            </a:endParaRPr>
          </a:p>
        </p:txBody>
      </p:sp>
      <p:sp>
        <p:nvSpPr>
          <p:cNvPr id="206895" name="Line 47"/>
          <p:cNvSpPr>
            <a:spLocks noChangeShapeType="1"/>
          </p:cNvSpPr>
          <p:nvPr/>
        </p:nvSpPr>
        <p:spPr bwMode="auto">
          <a:xfrm flipV="1">
            <a:off x="4624388" y="5521325"/>
            <a:ext cx="792162" cy="787400"/>
          </a:xfrm>
          <a:prstGeom prst="line">
            <a:avLst/>
          </a:prstGeom>
          <a:noFill/>
          <a:ln w="19050">
            <a:solidFill>
              <a:schemeClr val="accent2"/>
            </a:solidFill>
            <a:round/>
            <a:headEnd/>
            <a:tailEnd type="stealth" w="lg" len="lg"/>
          </a:ln>
          <a:effectLst/>
        </p:spPr>
        <p:txBody>
          <a:bodyPr wrap="none" anchor="ctr"/>
          <a:lstStyle/>
          <a:p>
            <a:endParaRPr lang="es-MX"/>
          </a:p>
        </p:txBody>
      </p:sp>
      <p:sp>
        <p:nvSpPr>
          <p:cNvPr id="206896" name="Line 48"/>
          <p:cNvSpPr>
            <a:spLocks noChangeShapeType="1"/>
          </p:cNvSpPr>
          <p:nvPr/>
        </p:nvSpPr>
        <p:spPr bwMode="auto">
          <a:xfrm>
            <a:off x="2312988" y="5770563"/>
            <a:ext cx="935037" cy="0"/>
          </a:xfrm>
          <a:prstGeom prst="line">
            <a:avLst/>
          </a:prstGeom>
          <a:noFill/>
          <a:ln w="19050">
            <a:solidFill>
              <a:srgbClr val="0000FF"/>
            </a:solidFill>
            <a:round/>
            <a:headEnd/>
            <a:tailEnd type="stealth" w="lg" len="lg"/>
          </a:ln>
          <a:effectLst/>
        </p:spPr>
        <p:txBody>
          <a:bodyPr wrap="none"/>
          <a:lstStyle/>
          <a:p>
            <a:endParaRPr lang="es-MX"/>
          </a:p>
        </p:txBody>
      </p:sp>
      <p:sp>
        <p:nvSpPr>
          <p:cNvPr id="206897" name="Line 49"/>
          <p:cNvSpPr>
            <a:spLocks noChangeShapeType="1"/>
          </p:cNvSpPr>
          <p:nvPr/>
        </p:nvSpPr>
        <p:spPr bwMode="auto">
          <a:xfrm flipH="1">
            <a:off x="4476750" y="5519738"/>
            <a:ext cx="935038" cy="0"/>
          </a:xfrm>
          <a:prstGeom prst="line">
            <a:avLst/>
          </a:prstGeom>
          <a:noFill/>
          <a:ln w="19050">
            <a:solidFill>
              <a:srgbClr val="0000FF"/>
            </a:solidFill>
            <a:round/>
            <a:headEnd/>
            <a:tailEnd type="stealth" w="lg" len="lg"/>
          </a:ln>
          <a:effectLst/>
        </p:spPr>
        <p:txBody>
          <a:bodyPr wrap="none"/>
          <a:lstStyle/>
          <a:p>
            <a:endParaRPr lang="es-MX"/>
          </a:p>
        </p:txBody>
      </p:sp>
      <p:sp>
        <p:nvSpPr>
          <p:cNvPr id="206898" name="Line 50"/>
          <p:cNvSpPr>
            <a:spLocks noChangeShapeType="1"/>
          </p:cNvSpPr>
          <p:nvPr/>
        </p:nvSpPr>
        <p:spPr bwMode="auto">
          <a:xfrm flipH="1" flipV="1">
            <a:off x="4478338" y="5514975"/>
            <a:ext cx="142875" cy="792163"/>
          </a:xfrm>
          <a:prstGeom prst="line">
            <a:avLst/>
          </a:prstGeom>
          <a:noFill/>
          <a:ln w="19050">
            <a:solidFill>
              <a:srgbClr val="FF0000"/>
            </a:solidFill>
            <a:round/>
            <a:headEnd/>
            <a:tailEnd type="stealth" w="lg" len="lg"/>
          </a:ln>
          <a:effectLst/>
        </p:spPr>
        <p:txBody>
          <a:bodyPr wrap="none"/>
          <a:lstStyle/>
          <a:p>
            <a:endParaRPr lang="es-MX"/>
          </a:p>
        </p:txBody>
      </p:sp>
      <p:grpSp>
        <p:nvGrpSpPr>
          <p:cNvPr id="206899" name="Group 51"/>
          <p:cNvGrpSpPr>
            <a:grpSpLocks/>
          </p:cNvGrpSpPr>
          <p:nvPr/>
        </p:nvGrpSpPr>
        <p:grpSpPr bwMode="auto">
          <a:xfrm>
            <a:off x="5003800" y="5930900"/>
            <a:ext cx="177800" cy="325438"/>
            <a:chOff x="1383" y="2726"/>
            <a:chExt cx="112" cy="205"/>
          </a:xfrm>
        </p:grpSpPr>
        <p:sp>
          <p:nvSpPr>
            <p:cNvPr id="206900" name="Rectangle 52"/>
            <p:cNvSpPr>
              <a:spLocks noChangeArrowheads="1"/>
            </p:cNvSpPr>
            <p:nvPr/>
          </p:nvSpPr>
          <p:spPr bwMode="auto">
            <a:xfrm>
              <a:off x="1383" y="2726"/>
              <a:ext cx="112" cy="205"/>
            </a:xfrm>
            <a:prstGeom prst="rect">
              <a:avLst/>
            </a:prstGeom>
            <a:noFill/>
            <a:ln w="9525" algn="ctr">
              <a:noFill/>
              <a:miter lim="800000"/>
              <a:headEnd/>
              <a:tailEnd/>
            </a:ln>
            <a:effectLst/>
          </p:spPr>
          <p:txBody>
            <a:bodyPr wrap="none" lIns="25200" tIns="25200" rIns="25200" bIns="25200">
              <a:spAutoFit/>
            </a:bodyPr>
            <a:lstStyle/>
            <a:p>
              <a:r>
                <a:rPr lang="es-ES" sz="1800">
                  <a:solidFill>
                    <a:srgbClr val="0000FF"/>
                  </a:solidFill>
                  <a:latin typeface="Arial" charset="0"/>
                </a:rPr>
                <a:t>a</a:t>
              </a:r>
              <a:endParaRPr lang="es-ES" sz="1800" baseline="30000">
                <a:solidFill>
                  <a:srgbClr val="0000FF"/>
                </a:solidFill>
                <a:latin typeface="Arial" charset="0"/>
              </a:endParaRPr>
            </a:p>
          </p:txBody>
        </p:sp>
        <p:sp>
          <p:nvSpPr>
            <p:cNvPr id="206901" name="Line 53"/>
            <p:cNvSpPr>
              <a:spLocks noChangeShapeType="1"/>
            </p:cNvSpPr>
            <p:nvPr/>
          </p:nvSpPr>
          <p:spPr bwMode="auto">
            <a:xfrm>
              <a:off x="1393" y="2761"/>
              <a:ext cx="90" cy="0"/>
            </a:xfrm>
            <a:prstGeom prst="line">
              <a:avLst/>
            </a:prstGeom>
            <a:noFill/>
            <a:ln w="9525">
              <a:solidFill>
                <a:srgbClr val="0000FF"/>
              </a:solidFill>
              <a:round/>
              <a:headEnd/>
              <a:tailEnd/>
            </a:ln>
            <a:effectLst/>
          </p:spPr>
          <p:txBody>
            <a:bodyPr wrap="none"/>
            <a:lstStyle/>
            <a:p>
              <a:endParaRPr lang="es-MX"/>
            </a:p>
          </p:txBody>
        </p:sp>
      </p:grpSp>
      <p:grpSp>
        <p:nvGrpSpPr>
          <p:cNvPr id="206905" name="Group 57"/>
          <p:cNvGrpSpPr>
            <a:grpSpLocks/>
          </p:cNvGrpSpPr>
          <p:nvPr/>
        </p:nvGrpSpPr>
        <p:grpSpPr bwMode="auto">
          <a:xfrm>
            <a:off x="3941763" y="5764213"/>
            <a:ext cx="558800" cy="325437"/>
            <a:chOff x="295" y="2200"/>
            <a:chExt cx="352" cy="205"/>
          </a:xfrm>
        </p:grpSpPr>
        <p:sp>
          <p:nvSpPr>
            <p:cNvPr id="206906" name="Rectangle 58"/>
            <p:cNvSpPr>
              <a:spLocks noChangeArrowheads="1"/>
            </p:cNvSpPr>
            <p:nvPr/>
          </p:nvSpPr>
          <p:spPr bwMode="auto">
            <a:xfrm>
              <a:off x="295" y="2200"/>
              <a:ext cx="352" cy="205"/>
            </a:xfrm>
            <a:prstGeom prst="rect">
              <a:avLst/>
            </a:prstGeom>
            <a:noFill/>
            <a:ln w="9525" algn="ctr">
              <a:noFill/>
              <a:miter lim="800000"/>
              <a:headEnd/>
              <a:tailEnd/>
            </a:ln>
            <a:effectLst/>
          </p:spPr>
          <p:txBody>
            <a:bodyPr wrap="none" lIns="25200" tIns="25200" rIns="25200" bIns="25200">
              <a:spAutoFit/>
            </a:bodyPr>
            <a:lstStyle/>
            <a:p>
              <a:r>
                <a:rPr lang="es-ES" sz="1800">
                  <a:solidFill>
                    <a:srgbClr val="FF0000"/>
                  </a:solidFill>
                  <a:latin typeface="Arial" charset="0"/>
                </a:rPr>
                <a:t>a </a:t>
              </a:r>
              <a:r>
                <a:rPr lang="es-ES" sz="1800">
                  <a:solidFill>
                    <a:srgbClr val="FF0000"/>
                  </a:solidFill>
                  <a:latin typeface="Arial" charset="0"/>
                  <a:cs typeface="Arial" charset="0"/>
                </a:rPr>
                <a:t>–</a:t>
              </a:r>
              <a:r>
                <a:rPr lang="es-ES" sz="1800">
                  <a:solidFill>
                    <a:srgbClr val="FF0000"/>
                  </a:solidFill>
                  <a:latin typeface="Arial" charset="0"/>
                </a:rPr>
                <a:t> b</a:t>
              </a:r>
              <a:endParaRPr lang="es-ES" sz="1800" baseline="30000">
                <a:solidFill>
                  <a:srgbClr val="FF0000"/>
                </a:solidFill>
                <a:latin typeface="Arial" charset="0"/>
              </a:endParaRPr>
            </a:p>
          </p:txBody>
        </p:sp>
        <p:sp>
          <p:nvSpPr>
            <p:cNvPr id="206907" name="Line 59"/>
            <p:cNvSpPr>
              <a:spLocks noChangeShapeType="1"/>
            </p:cNvSpPr>
            <p:nvPr/>
          </p:nvSpPr>
          <p:spPr bwMode="auto">
            <a:xfrm>
              <a:off x="305" y="2257"/>
              <a:ext cx="90" cy="0"/>
            </a:xfrm>
            <a:prstGeom prst="line">
              <a:avLst/>
            </a:prstGeom>
            <a:noFill/>
            <a:ln w="9525">
              <a:solidFill>
                <a:srgbClr val="FF0000"/>
              </a:solidFill>
              <a:round/>
              <a:headEnd/>
              <a:tailEnd/>
            </a:ln>
            <a:effectLst/>
          </p:spPr>
          <p:txBody>
            <a:bodyPr wrap="none"/>
            <a:lstStyle/>
            <a:p>
              <a:endParaRPr lang="es-MX"/>
            </a:p>
          </p:txBody>
        </p:sp>
        <p:sp>
          <p:nvSpPr>
            <p:cNvPr id="206908" name="Line 60"/>
            <p:cNvSpPr>
              <a:spLocks noChangeShapeType="1"/>
            </p:cNvSpPr>
            <p:nvPr/>
          </p:nvSpPr>
          <p:spPr bwMode="auto">
            <a:xfrm>
              <a:off x="549" y="2227"/>
              <a:ext cx="90" cy="0"/>
            </a:xfrm>
            <a:prstGeom prst="line">
              <a:avLst/>
            </a:prstGeom>
            <a:noFill/>
            <a:ln w="9525">
              <a:solidFill>
                <a:srgbClr val="FF0000"/>
              </a:solidFill>
              <a:round/>
              <a:headEnd/>
              <a:tailEnd/>
            </a:ln>
            <a:effectLst/>
          </p:spPr>
          <p:txBody>
            <a:bodyPr wrap="none"/>
            <a:lstStyle/>
            <a:p>
              <a:endParaRPr lang="es-MX"/>
            </a:p>
          </p:txBody>
        </p:sp>
      </p:grpSp>
      <p:grpSp>
        <p:nvGrpSpPr>
          <p:cNvPr id="206912" name="Group 64"/>
          <p:cNvGrpSpPr>
            <a:grpSpLocks/>
          </p:cNvGrpSpPr>
          <p:nvPr/>
        </p:nvGrpSpPr>
        <p:grpSpPr bwMode="auto">
          <a:xfrm>
            <a:off x="4740275" y="5219700"/>
            <a:ext cx="331788" cy="325438"/>
            <a:chOff x="2986" y="3288"/>
            <a:chExt cx="209" cy="205"/>
          </a:xfrm>
        </p:grpSpPr>
        <p:grpSp>
          <p:nvGrpSpPr>
            <p:cNvPr id="206902" name="Group 54"/>
            <p:cNvGrpSpPr>
              <a:grpSpLocks/>
            </p:cNvGrpSpPr>
            <p:nvPr/>
          </p:nvGrpSpPr>
          <p:grpSpPr bwMode="auto">
            <a:xfrm>
              <a:off x="3083" y="3288"/>
              <a:ext cx="112" cy="205"/>
              <a:chOff x="1623" y="2712"/>
              <a:chExt cx="112" cy="205"/>
            </a:xfrm>
          </p:grpSpPr>
          <p:sp>
            <p:nvSpPr>
              <p:cNvPr id="206903" name="Line 55"/>
              <p:cNvSpPr>
                <a:spLocks noChangeShapeType="1"/>
              </p:cNvSpPr>
              <p:nvPr/>
            </p:nvSpPr>
            <p:spPr bwMode="auto">
              <a:xfrm>
                <a:off x="1637" y="2731"/>
                <a:ext cx="90" cy="0"/>
              </a:xfrm>
              <a:prstGeom prst="line">
                <a:avLst/>
              </a:prstGeom>
              <a:noFill/>
              <a:ln w="9525">
                <a:solidFill>
                  <a:srgbClr val="0000FF"/>
                </a:solidFill>
                <a:round/>
                <a:headEnd/>
                <a:tailEnd/>
              </a:ln>
              <a:effectLst/>
            </p:spPr>
            <p:txBody>
              <a:bodyPr wrap="none"/>
              <a:lstStyle/>
              <a:p>
                <a:endParaRPr lang="es-MX"/>
              </a:p>
            </p:txBody>
          </p:sp>
          <p:sp>
            <p:nvSpPr>
              <p:cNvPr id="206904" name="Rectangle 56"/>
              <p:cNvSpPr>
                <a:spLocks noChangeArrowheads="1"/>
              </p:cNvSpPr>
              <p:nvPr/>
            </p:nvSpPr>
            <p:spPr bwMode="auto">
              <a:xfrm>
                <a:off x="1623" y="2712"/>
                <a:ext cx="112" cy="205"/>
              </a:xfrm>
              <a:prstGeom prst="rect">
                <a:avLst/>
              </a:prstGeom>
              <a:noFill/>
              <a:ln w="9525" algn="ctr">
                <a:noFill/>
                <a:miter lim="800000"/>
                <a:headEnd/>
                <a:tailEnd/>
              </a:ln>
              <a:effectLst/>
            </p:spPr>
            <p:txBody>
              <a:bodyPr wrap="none" lIns="25200" tIns="25200" rIns="25200" bIns="25200">
                <a:spAutoFit/>
              </a:bodyPr>
              <a:lstStyle/>
              <a:p>
                <a:r>
                  <a:rPr lang="es-ES" sz="1800">
                    <a:solidFill>
                      <a:srgbClr val="0000FF"/>
                    </a:solidFill>
                    <a:latin typeface="Arial" charset="0"/>
                  </a:rPr>
                  <a:t>b</a:t>
                </a:r>
                <a:endParaRPr lang="es-ES" sz="1800" baseline="30000">
                  <a:solidFill>
                    <a:srgbClr val="0000FF"/>
                  </a:solidFill>
                  <a:latin typeface="Arial" charset="0"/>
                </a:endParaRPr>
              </a:p>
            </p:txBody>
          </p:sp>
        </p:grpSp>
        <p:sp>
          <p:nvSpPr>
            <p:cNvPr id="206911" name="Rectangle 63"/>
            <p:cNvSpPr>
              <a:spLocks noChangeArrowheads="1"/>
            </p:cNvSpPr>
            <p:nvPr/>
          </p:nvSpPr>
          <p:spPr bwMode="auto">
            <a:xfrm>
              <a:off x="2986" y="3288"/>
              <a:ext cx="112" cy="205"/>
            </a:xfrm>
            <a:prstGeom prst="rect">
              <a:avLst/>
            </a:prstGeom>
            <a:noFill/>
            <a:ln w="9525" algn="ctr">
              <a:noFill/>
              <a:miter lim="800000"/>
              <a:headEnd/>
              <a:tailEnd/>
            </a:ln>
            <a:effectLst/>
          </p:spPr>
          <p:txBody>
            <a:bodyPr wrap="none" lIns="25200" tIns="25200" rIns="25200" bIns="25200">
              <a:spAutoFit/>
            </a:bodyPr>
            <a:lstStyle/>
            <a:p>
              <a:r>
                <a:rPr lang="es-ES" sz="1800">
                  <a:solidFill>
                    <a:srgbClr val="0000FF"/>
                  </a:solidFill>
                  <a:latin typeface="Arial" charset="0"/>
                  <a:cs typeface="Arial" charset="0"/>
                </a:rPr>
                <a:t>–</a:t>
              </a:r>
              <a:endParaRPr lang="es-ES" sz="1800" baseline="30000">
                <a:solidFill>
                  <a:srgbClr val="0000FF"/>
                </a:solidFill>
                <a:latin typeface="Arial" charset="0"/>
                <a:cs typeface="Arial" charset="0"/>
              </a:endParaRPr>
            </a:p>
          </p:txBody>
        </p:sp>
      </p:grpSp>
      <p:grpSp>
        <p:nvGrpSpPr>
          <p:cNvPr id="206919" name="Group 71"/>
          <p:cNvGrpSpPr>
            <a:grpSpLocks/>
          </p:cNvGrpSpPr>
          <p:nvPr/>
        </p:nvGrpSpPr>
        <p:grpSpPr bwMode="auto">
          <a:xfrm>
            <a:off x="6064250" y="5624513"/>
            <a:ext cx="1676400" cy="325437"/>
            <a:chOff x="3787" y="3612"/>
            <a:chExt cx="1056" cy="205"/>
          </a:xfrm>
        </p:grpSpPr>
        <p:sp>
          <p:nvSpPr>
            <p:cNvPr id="206914" name="Rectangle 66"/>
            <p:cNvSpPr>
              <a:spLocks noChangeArrowheads="1"/>
            </p:cNvSpPr>
            <p:nvPr/>
          </p:nvSpPr>
          <p:spPr bwMode="auto">
            <a:xfrm>
              <a:off x="3787" y="3612"/>
              <a:ext cx="1056" cy="205"/>
            </a:xfrm>
            <a:prstGeom prst="rect">
              <a:avLst/>
            </a:prstGeom>
            <a:noFill/>
            <a:ln w="9525" algn="ctr">
              <a:noFill/>
              <a:miter lim="800000"/>
              <a:headEnd/>
              <a:tailEnd/>
            </a:ln>
            <a:effectLst/>
          </p:spPr>
          <p:txBody>
            <a:bodyPr wrap="none" lIns="25200" tIns="25200" rIns="25200" bIns="25200">
              <a:spAutoFit/>
            </a:bodyPr>
            <a:lstStyle/>
            <a:p>
              <a:r>
                <a:rPr lang="es-ES" sz="1800">
                  <a:solidFill>
                    <a:srgbClr val="0000FF"/>
                  </a:solidFill>
                  <a:latin typeface="Arial" charset="0"/>
                </a:rPr>
                <a:t>a </a:t>
              </a:r>
              <a:r>
                <a:rPr lang="es-ES" sz="1800">
                  <a:solidFill>
                    <a:srgbClr val="0000FF"/>
                  </a:solidFill>
                  <a:latin typeface="Arial" charset="0"/>
                  <a:cs typeface="Arial" charset="0"/>
                </a:rPr>
                <a:t>–</a:t>
              </a:r>
              <a:r>
                <a:rPr lang="es-ES" sz="1800">
                  <a:solidFill>
                    <a:srgbClr val="0000FF"/>
                  </a:solidFill>
                  <a:latin typeface="Arial" charset="0"/>
                </a:rPr>
                <a:t> b = a + (</a:t>
              </a:r>
              <a:r>
                <a:rPr lang="es-ES" sz="1800">
                  <a:solidFill>
                    <a:srgbClr val="0000FF"/>
                  </a:solidFill>
                  <a:latin typeface="Arial" charset="0"/>
                  <a:cs typeface="Arial" charset="0"/>
                </a:rPr>
                <a:t>–</a:t>
              </a:r>
              <a:r>
                <a:rPr lang="es-ES" sz="1800">
                  <a:solidFill>
                    <a:srgbClr val="0000FF"/>
                  </a:solidFill>
                  <a:latin typeface="Arial" charset="0"/>
                </a:rPr>
                <a:t> b)</a:t>
              </a:r>
            </a:p>
          </p:txBody>
        </p:sp>
        <p:sp>
          <p:nvSpPr>
            <p:cNvPr id="206915" name="Line 67"/>
            <p:cNvSpPr>
              <a:spLocks noChangeShapeType="1"/>
            </p:cNvSpPr>
            <p:nvPr/>
          </p:nvSpPr>
          <p:spPr bwMode="auto">
            <a:xfrm>
              <a:off x="3797" y="3669"/>
              <a:ext cx="90" cy="0"/>
            </a:xfrm>
            <a:prstGeom prst="line">
              <a:avLst/>
            </a:prstGeom>
            <a:noFill/>
            <a:ln w="9525">
              <a:solidFill>
                <a:srgbClr val="0000FF"/>
              </a:solidFill>
              <a:round/>
              <a:headEnd/>
              <a:tailEnd/>
            </a:ln>
            <a:effectLst/>
          </p:spPr>
          <p:txBody>
            <a:bodyPr wrap="none"/>
            <a:lstStyle/>
            <a:p>
              <a:endParaRPr lang="es-MX"/>
            </a:p>
          </p:txBody>
        </p:sp>
        <p:sp>
          <p:nvSpPr>
            <p:cNvPr id="206916" name="Line 68"/>
            <p:cNvSpPr>
              <a:spLocks noChangeShapeType="1"/>
            </p:cNvSpPr>
            <p:nvPr/>
          </p:nvSpPr>
          <p:spPr bwMode="auto">
            <a:xfrm>
              <a:off x="4041" y="3639"/>
              <a:ext cx="90" cy="0"/>
            </a:xfrm>
            <a:prstGeom prst="line">
              <a:avLst/>
            </a:prstGeom>
            <a:noFill/>
            <a:ln w="9525">
              <a:solidFill>
                <a:srgbClr val="0000FF"/>
              </a:solidFill>
              <a:round/>
              <a:headEnd/>
              <a:tailEnd/>
            </a:ln>
            <a:effectLst/>
          </p:spPr>
          <p:txBody>
            <a:bodyPr wrap="none"/>
            <a:lstStyle/>
            <a:p>
              <a:endParaRPr lang="es-MX"/>
            </a:p>
          </p:txBody>
        </p:sp>
        <p:sp>
          <p:nvSpPr>
            <p:cNvPr id="206917" name="Line 69"/>
            <p:cNvSpPr>
              <a:spLocks noChangeShapeType="1"/>
            </p:cNvSpPr>
            <p:nvPr/>
          </p:nvSpPr>
          <p:spPr bwMode="auto">
            <a:xfrm>
              <a:off x="4281" y="3663"/>
              <a:ext cx="90" cy="0"/>
            </a:xfrm>
            <a:prstGeom prst="line">
              <a:avLst/>
            </a:prstGeom>
            <a:noFill/>
            <a:ln w="9525">
              <a:solidFill>
                <a:srgbClr val="0000FF"/>
              </a:solidFill>
              <a:round/>
              <a:headEnd/>
              <a:tailEnd/>
            </a:ln>
            <a:effectLst/>
          </p:spPr>
          <p:txBody>
            <a:bodyPr wrap="none"/>
            <a:lstStyle/>
            <a:p>
              <a:endParaRPr lang="es-MX"/>
            </a:p>
          </p:txBody>
        </p:sp>
        <p:sp>
          <p:nvSpPr>
            <p:cNvPr id="206918" name="Line 70"/>
            <p:cNvSpPr>
              <a:spLocks noChangeShapeType="1"/>
            </p:cNvSpPr>
            <p:nvPr/>
          </p:nvSpPr>
          <p:spPr bwMode="auto">
            <a:xfrm>
              <a:off x="4694" y="3639"/>
              <a:ext cx="90" cy="0"/>
            </a:xfrm>
            <a:prstGeom prst="line">
              <a:avLst/>
            </a:prstGeom>
            <a:noFill/>
            <a:ln w="9525">
              <a:solidFill>
                <a:srgbClr val="0000FF"/>
              </a:solidFill>
              <a:round/>
              <a:headEnd/>
              <a:tailEnd/>
            </a:ln>
            <a:effectLst/>
          </p:spPr>
          <p:txBody>
            <a:bodyPr wrap="none"/>
            <a:lstStyle/>
            <a:p>
              <a:endParaRPr lang="es-MX"/>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06851"/>
                                        </p:tgtEl>
                                        <p:attrNameLst>
                                          <p:attrName>style.visibility</p:attrName>
                                        </p:attrNameLst>
                                      </p:cBhvr>
                                      <p:to>
                                        <p:strVal val="visible"/>
                                      </p:to>
                                    </p:set>
                                    <p:animEffect transition="in" filter="strips(downRight)">
                                      <p:cBhvr>
                                        <p:cTn id="7" dur="500"/>
                                        <p:tgtEl>
                                          <p:spTgt spid="20685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06852"/>
                                        </p:tgtEl>
                                        <p:attrNameLst>
                                          <p:attrName>style.visibility</p:attrName>
                                        </p:attrNameLst>
                                      </p:cBhvr>
                                      <p:to>
                                        <p:strVal val="visible"/>
                                      </p:to>
                                    </p:set>
                                    <p:animEffect transition="in" filter="fade">
                                      <p:cBhvr>
                                        <p:cTn id="12" dur="500"/>
                                        <p:tgtEl>
                                          <p:spTgt spid="206852"/>
                                        </p:tgtEl>
                                      </p:cBhvr>
                                    </p:animEffect>
                                  </p:childTnLst>
                                </p:cTn>
                              </p:par>
                            </p:childTnLst>
                          </p:cTn>
                        </p:par>
                        <p:par>
                          <p:cTn id="13" fill="hold">
                            <p:stCondLst>
                              <p:cond delay="500"/>
                            </p:stCondLst>
                            <p:childTnLst>
                              <p:par>
                                <p:cTn id="14" presetID="10" presetClass="entr" presetSubtype="0" fill="hold" nodeType="afterEffect">
                                  <p:stCondLst>
                                    <p:cond delay="0"/>
                                  </p:stCondLst>
                                  <p:childTnLst>
                                    <p:set>
                                      <p:cBhvr>
                                        <p:cTn id="15" dur="1" fill="hold">
                                          <p:stCondLst>
                                            <p:cond delay="0"/>
                                          </p:stCondLst>
                                        </p:cTn>
                                        <p:tgtEl>
                                          <p:spTgt spid="206855"/>
                                        </p:tgtEl>
                                        <p:attrNameLst>
                                          <p:attrName>style.visibility</p:attrName>
                                        </p:attrNameLst>
                                      </p:cBhvr>
                                      <p:to>
                                        <p:strVal val="visible"/>
                                      </p:to>
                                    </p:set>
                                    <p:animEffect transition="in" filter="fade">
                                      <p:cBhvr>
                                        <p:cTn id="16" dur="500"/>
                                        <p:tgtEl>
                                          <p:spTgt spid="206855"/>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206858"/>
                                        </p:tgtEl>
                                        <p:attrNameLst>
                                          <p:attrName>style.visibility</p:attrName>
                                        </p:attrNameLst>
                                      </p:cBhvr>
                                      <p:to>
                                        <p:strVal val="visible"/>
                                      </p:to>
                                    </p:set>
                                    <p:animEffect transition="in" filter="fade">
                                      <p:cBhvr>
                                        <p:cTn id="21" dur="500"/>
                                        <p:tgtEl>
                                          <p:spTgt spid="206858"/>
                                        </p:tgtEl>
                                      </p:cBhvr>
                                    </p:animEffect>
                                  </p:childTnLst>
                                </p:cTn>
                              </p:par>
                            </p:childTnLst>
                          </p:cTn>
                        </p:par>
                      </p:childTnLst>
                    </p:cTn>
                  </p:par>
                  <p:par>
                    <p:cTn id="22" fill="hold">
                      <p:stCondLst>
                        <p:cond delay="indefinite"/>
                      </p:stCondLst>
                      <p:childTnLst>
                        <p:par>
                          <p:cTn id="23" fill="hold">
                            <p:stCondLst>
                              <p:cond delay="0"/>
                            </p:stCondLst>
                            <p:childTnLst>
                              <p:par>
                                <p:cTn id="24" presetID="18" presetClass="entr" presetSubtype="6" fill="hold" grpId="0" nodeType="clickEffect">
                                  <p:stCondLst>
                                    <p:cond delay="0"/>
                                  </p:stCondLst>
                                  <p:childTnLst>
                                    <p:set>
                                      <p:cBhvr>
                                        <p:cTn id="25" dur="1" fill="hold">
                                          <p:stCondLst>
                                            <p:cond delay="0"/>
                                          </p:stCondLst>
                                        </p:cTn>
                                        <p:tgtEl>
                                          <p:spTgt spid="206862"/>
                                        </p:tgtEl>
                                        <p:attrNameLst>
                                          <p:attrName>style.visibility</p:attrName>
                                        </p:attrNameLst>
                                      </p:cBhvr>
                                      <p:to>
                                        <p:strVal val="visible"/>
                                      </p:to>
                                    </p:set>
                                    <p:animEffect transition="in" filter="strips(downRight)">
                                      <p:cBhvr>
                                        <p:cTn id="26" dur="500"/>
                                        <p:tgtEl>
                                          <p:spTgt spid="206862"/>
                                        </p:tgtEl>
                                      </p:cBhvr>
                                    </p:animEffect>
                                  </p:childTnLst>
                                </p:cTn>
                              </p:par>
                            </p:childTnLst>
                          </p:cTn>
                        </p:par>
                      </p:childTnLst>
                    </p:cTn>
                  </p:par>
                  <p:par>
                    <p:cTn id="27" fill="hold">
                      <p:stCondLst>
                        <p:cond delay="indefinite"/>
                      </p:stCondLst>
                      <p:childTnLst>
                        <p:par>
                          <p:cTn id="28" fill="hold">
                            <p:stCondLst>
                              <p:cond delay="0"/>
                            </p:stCondLst>
                            <p:childTnLst>
                              <p:par>
                                <p:cTn id="29" presetID="18" presetClass="entr" presetSubtype="3" fill="hold" grpId="0" nodeType="clickEffect">
                                  <p:stCondLst>
                                    <p:cond delay="0"/>
                                  </p:stCondLst>
                                  <p:childTnLst>
                                    <p:set>
                                      <p:cBhvr>
                                        <p:cTn id="30" dur="1" fill="hold">
                                          <p:stCondLst>
                                            <p:cond delay="0"/>
                                          </p:stCondLst>
                                        </p:cTn>
                                        <p:tgtEl>
                                          <p:spTgt spid="206863"/>
                                        </p:tgtEl>
                                        <p:attrNameLst>
                                          <p:attrName>style.visibility</p:attrName>
                                        </p:attrNameLst>
                                      </p:cBhvr>
                                      <p:to>
                                        <p:strVal val="visible"/>
                                      </p:to>
                                    </p:set>
                                    <p:animEffect transition="in" filter="strips(upRight)">
                                      <p:cBhvr>
                                        <p:cTn id="31" dur="500"/>
                                        <p:tgtEl>
                                          <p:spTgt spid="206863"/>
                                        </p:tgtEl>
                                      </p:cBhvr>
                                    </p:animEffect>
                                  </p:childTnLst>
                                </p:cTn>
                              </p:par>
                              <p:par>
                                <p:cTn id="32" presetID="10" presetClass="entr" presetSubtype="0" fill="hold" nodeType="withEffect">
                                  <p:stCondLst>
                                    <p:cond delay="0"/>
                                  </p:stCondLst>
                                  <p:childTnLst>
                                    <p:set>
                                      <p:cBhvr>
                                        <p:cTn id="33" dur="1" fill="hold">
                                          <p:stCondLst>
                                            <p:cond delay="0"/>
                                          </p:stCondLst>
                                        </p:cTn>
                                        <p:tgtEl>
                                          <p:spTgt spid="206864"/>
                                        </p:tgtEl>
                                        <p:attrNameLst>
                                          <p:attrName>style.visibility</p:attrName>
                                        </p:attrNameLst>
                                      </p:cBhvr>
                                      <p:to>
                                        <p:strVal val="visible"/>
                                      </p:to>
                                    </p:set>
                                    <p:animEffect transition="in" filter="fade">
                                      <p:cBhvr>
                                        <p:cTn id="34" dur="500"/>
                                        <p:tgtEl>
                                          <p:spTgt spid="206864"/>
                                        </p:tgtEl>
                                      </p:cBhvr>
                                    </p:animEffect>
                                  </p:childTnLst>
                                </p:cTn>
                              </p:par>
                            </p:childTnLst>
                          </p:cTn>
                        </p:par>
                        <p:par>
                          <p:cTn id="35" fill="hold">
                            <p:stCondLst>
                              <p:cond delay="500"/>
                            </p:stCondLst>
                            <p:childTnLst>
                              <p:par>
                                <p:cTn id="36" presetID="10" presetClass="entr" presetSubtype="0" fill="hold" grpId="0" nodeType="afterEffect">
                                  <p:stCondLst>
                                    <p:cond delay="0"/>
                                  </p:stCondLst>
                                  <p:childTnLst>
                                    <p:set>
                                      <p:cBhvr>
                                        <p:cTn id="37" dur="1" fill="hold">
                                          <p:stCondLst>
                                            <p:cond delay="0"/>
                                          </p:stCondLst>
                                        </p:cTn>
                                        <p:tgtEl>
                                          <p:spTgt spid="206870"/>
                                        </p:tgtEl>
                                        <p:attrNameLst>
                                          <p:attrName>style.visibility</p:attrName>
                                        </p:attrNameLst>
                                      </p:cBhvr>
                                      <p:to>
                                        <p:strVal val="visible"/>
                                      </p:to>
                                    </p:set>
                                    <p:animEffect transition="in" filter="fade">
                                      <p:cBhvr>
                                        <p:cTn id="38" dur="500"/>
                                        <p:tgtEl>
                                          <p:spTgt spid="206870"/>
                                        </p:tgtEl>
                                      </p:cBhvr>
                                    </p:animEffect>
                                  </p:childTnLst>
                                </p:cTn>
                              </p:par>
                            </p:childTnLst>
                          </p:cTn>
                        </p:par>
                        <p:par>
                          <p:cTn id="39" fill="hold">
                            <p:stCondLst>
                              <p:cond delay="1000"/>
                            </p:stCondLst>
                            <p:childTnLst>
                              <p:par>
                                <p:cTn id="40" presetID="18" presetClass="entr" presetSubtype="6" fill="hold" grpId="0" nodeType="afterEffect">
                                  <p:stCondLst>
                                    <p:cond delay="0"/>
                                  </p:stCondLst>
                                  <p:childTnLst>
                                    <p:set>
                                      <p:cBhvr>
                                        <p:cTn id="41" dur="1" fill="hold">
                                          <p:stCondLst>
                                            <p:cond delay="0"/>
                                          </p:stCondLst>
                                        </p:cTn>
                                        <p:tgtEl>
                                          <p:spTgt spid="206873"/>
                                        </p:tgtEl>
                                        <p:attrNameLst>
                                          <p:attrName>style.visibility</p:attrName>
                                        </p:attrNameLst>
                                      </p:cBhvr>
                                      <p:to>
                                        <p:strVal val="visible"/>
                                      </p:to>
                                    </p:set>
                                    <p:animEffect transition="in" filter="strips(downRight)">
                                      <p:cBhvr>
                                        <p:cTn id="42" dur="500"/>
                                        <p:tgtEl>
                                          <p:spTgt spid="206873"/>
                                        </p:tgtEl>
                                      </p:cBhvr>
                                    </p:animEffect>
                                  </p:childTnLst>
                                </p:cTn>
                              </p:par>
                              <p:par>
                                <p:cTn id="43" presetID="10" presetClass="entr" presetSubtype="0" fill="hold" nodeType="withEffect">
                                  <p:stCondLst>
                                    <p:cond delay="0"/>
                                  </p:stCondLst>
                                  <p:childTnLst>
                                    <p:set>
                                      <p:cBhvr>
                                        <p:cTn id="44" dur="1" fill="hold">
                                          <p:stCondLst>
                                            <p:cond delay="0"/>
                                          </p:stCondLst>
                                        </p:cTn>
                                        <p:tgtEl>
                                          <p:spTgt spid="206867"/>
                                        </p:tgtEl>
                                        <p:attrNameLst>
                                          <p:attrName>style.visibility</p:attrName>
                                        </p:attrNameLst>
                                      </p:cBhvr>
                                      <p:to>
                                        <p:strVal val="visible"/>
                                      </p:to>
                                    </p:set>
                                    <p:animEffect transition="in" filter="fade">
                                      <p:cBhvr>
                                        <p:cTn id="45" dur="500"/>
                                        <p:tgtEl>
                                          <p:spTgt spid="206867"/>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grpId="0" nodeType="clickEffect">
                                  <p:stCondLst>
                                    <p:cond delay="0"/>
                                  </p:stCondLst>
                                  <p:childTnLst>
                                    <p:set>
                                      <p:cBhvr>
                                        <p:cTn id="49" dur="1" fill="hold">
                                          <p:stCondLst>
                                            <p:cond delay="0"/>
                                          </p:stCondLst>
                                        </p:cTn>
                                        <p:tgtEl>
                                          <p:spTgt spid="206871"/>
                                        </p:tgtEl>
                                        <p:attrNameLst>
                                          <p:attrName>style.visibility</p:attrName>
                                        </p:attrNameLst>
                                      </p:cBhvr>
                                      <p:to>
                                        <p:strVal val="visible"/>
                                      </p:to>
                                    </p:set>
                                    <p:animEffect transition="in" filter="fade">
                                      <p:cBhvr>
                                        <p:cTn id="50" dur="500"/>
                                        <p:tgtEl>
                                          <p:spTgt spid="206871"/>
                                        </p:tgtEl>
                                      </p:cBhvr>
                                    </p:animEffect>
                                  </p:childTnLst>
                                </p:cTn>
                              </p:par>
                            </p:childTnLst>
                          </p:cTn>
                        </p:par>
                      </p:childTnLst>
                    </p:cTn>
                  </p:par>
                  <p:par>
                    <p:cTn id="51" fill="hold">
                      <p:stCondLst>
                        <p:cond delay="indefinite"/>
                      </p:stCondLst>
                      <p:childTnLst>
                        <p:par>
                          <p:cTn id="52" fill="hold">
                            <p:stCondLst>
                              <p:cond delay="0"/>
                            </p:stCondLst>
                            <p:childTnLst>
                              <p:par>
                                <p:cTn id="53" presetID="18" presetClass="entr" presetSubtype="3" fill="hold" grpId="0" nodeType="clickEffect">
                                  <p:stCondLst>
                                    <p:cond delay="0"/>
                                  </p:stCondLst>
                                  <p:childTnLst>
                                    <p:set>
                                      <p:cBhvr>
                                        <p:cTn id="54" dur="1" fill="hold">
                                          <p:stCondLst>
                                            <p:cond delay="0"/>
                                          </p:stCondLst>
                                        </p:cTn>
                                        <p:tgtEl>
                                          <p:spTgt spid="206872"/>
                                        </p:tgtEl>
                                        <p:attrNameLst>
                                          <p:attrName>style.visibility</p:attrName>
                                        </p:attrNameLst>
                                      </p:cBhvr>
                                      <p:to>
                                        <p:strVal val="visible"/>
                                      </p:to>
                                    </p:set>
                                    <p:animEffect transition="in" filter="strips(upRight)">
                                      <p:cBhvr>
                                        <p:cTn id="55" dur="500"/>
                                        <p:tgtEl>
                                          <p:spTgt spid="206872"/>
                                        </p:tgtEl>
                                      </p:cBhvr>
                                    </p:animEffect>
                                  </p:childTnLst>
                                </p:cTn>
                              </p:par>
                              <p:par>
                                <p:cTn id="56" presetID="10" presetClass="entr" presetSubtype="0" fill="hold" nodeType="withEffect">
                                  <p:stCondLst>
                                    <p:cond delay="0"/>
                                  </p:stCondLst>
                                  <p:childTnLst>
                                    <p:set>
                                      <p:cBhvr>
                                        <p:cTn id="57" dur="1" fill="hold">
                                          <p:stCondLst>
                                            <p:cond delay="0"/>
                                          </p:stCondLst>
                                        </p:cTn>
                                        <p:tgtEl>
                                          <p:spTgt spid="206876"/>
                                        </p:tgtEl>
                                        <p:attrNameLst>
                                          <p:attrName>style.visibility</p:attrName>
                                        </p:attrNameLst>
                                      </p:cBhvr>
                                      <p:to>
                                        <p:strVal val="visible"/>
                                      </p:to>
                                    </p:set>
                                    <p:animEffect transition="in" filter="fade">
                                      <p:cBhvr>
                                        <p:cTn id="58" dur="500"/>
                                        <p:tgtEl>
                                          <p:spTgt spid="206876"/>
                                        </p:tgtEl>
                                      </p:cBhvr>
                                    </p:animEffect>
                                  </p:childTnLst>
                                </p:cTn>
                              </p:par>
                            </p:childTnLst>
                          </p:cTn>
                        </p:par>
                      </p:childTnLst>
                    </p:cTn>
                  </p:par>
                  <p:par>
                    <p:cTn id="59" fill="hold">
                      <p:stCondLst>
                        <p:cond delay="indefinite"/>
                      </p:stCondLst>
                      <p:childTnLst>
                        <p:par>
                          <p:cTn id="60" fill="hold">
                            <p:stCondLst>
                              <p:cond delay="0"/>
                            </p:stCondLst>
                            <p:childTnLst>
                              <p:par>
                                <p:cTn id="61" presetID="18" presetClass="entr" presetSubtype="6" fill="hold" grpId="0" nodeType="clickEffect">
                                  <p:stCondLst>
                                    <p:cond delay="0"/>
                                  </p:stCondLst>
                                  <p:childTnLst>
                                    <p:set>
                                      <p:cBhvr>
                                        <p:cTn id="62" dur="1" fill="hold">
                                          <p:stCondLst>
                                            <p:cond delay="0"/>
                                          </p:stCondLst>
                                        </p:cTn>
                                        <p:tgtEl>
                                          <p:spTgt spid="206874"/>
                                        </p:tgtEl>
                                        <p:attrNameLst>
                                          <p:attrName>style.visibility</p:attrName>
                                        </p:attrNameLst>
                                      </p:cBhvr>
                                      <p:to>
                                        <p:strVal val="visible"/>
                                      </p:to>
                                    </p:set>
                                    <p:animEffect transition="in" filter="strips(downRight)">
                                      <p:cBhvr>
                                        <p:cTn id="63" dur="500"/>
                                        <p:tgtEl>
                                          <p:spTgt spid="206874"/>
                                        </p:tgtEl>
                                      </p:cBhvr>
                                    </p:animEffect>
                                  </p:childTnLst>
                                </p:cTn>
                              </p:par>
                              <p:par>
                                <p:cTn id="64" presetID="10" presetClass="entr" presetSubtype="0" fill="hold" nodeType="withEffect">
                                  <p:stCondLst>
                                    <p:cond delay="0"/>
                                  </p:stCondLst>
                                  <p:childTnLst>
                                    <p:set>
                                      <p:cBhvr>
                                        <p:cTn id="65" dur="1" fill="hold">
                                          <p:stCondLst>
                                            <p:cond delay="0"/>
                                          </p:stCondLst>
                                        </p:cTn>
                                        <p:tgtEl>
                                          <p:spTgt spid="206879"/>
                                        </p:tgtEl>
                                        <p:attrNameLst>
                                          <p:attrName>style.visibility</p:attrName>
                                        </p:attrNameLst>
                                      </p:cBhvr>
                                      <p:to>
                                        <p:strVal val="visible"/>
                                      </p:to>
                                    </p:set>
                                    <p:animEffect transition="in" filter="fade">
                                      <p:cBhvr>
                                        <p:cTn id="66" dur="500"/>
                                        <p:tgtEl>
                                          <p:spTgt spid="206879"/>
                                        </p:tgtEl>
                                      </p:cBhvr>
                                    </p:animEffect>
                                  </p:childTnLst>
                                </p:cTn>
                              </p:par>
                            </p:childTnLst>
                          </p:cTn>
                        </p:par>
                      </p:childTnLst>
                    </p:cTn>
                  </p:par>
                  <p:par>
                    <p:cTn id="67" fill="hold">
                      <p:stCondLst>
                        <p:cond delay="indefinite"/>
                      </p:stCondLst>
                      <p:childTnLst>
                        <p:par>
                          <p:cTn id="68" fill="hold">
                            <p:stCondLst>
                              <p:cond delay="0"/>
                            </p:stCondLst>
                            <p:childTnLst>
                              <p:par>
                                <p:cTn id="69" presetID="18" presetClass="entr" presetSubtype="3" fill="hold" grpId="0" nodeType="clickEffect">
                                  <p:stCondLst>
                                    <p:cond delay="0"/>
                                  </p:stCondLst>
                                  <p:childTnLst>
                                    <p:set>
                                      <p:cBhvr>
                                        <p:cTn id="70" dur="1" fill="hold">
                                          <p:stCondLst>
                                            <p:cond delay="0"/>
                                          </p:stCondLst>
                                        </p:cTn>
                                        <p:tgtEl>
                                          <p:spTgt spid="206875"/>
                                        </p:tgtEl>
                                        <p:attrNameLst>
                                          <p:attrName>style.visibility</p:attrName>
                                        </p:attrNameLst>
                                      </p:cBhvr>
                                      <p:to>
                                        <p:strVal val="visible"/>
                                      </p:to>
                                    </p:set>
                                    <p:animEffect transition="in" filter="strips(upRight)">
                                      <p:cBhvr>
                                        <p:cTn id="71" dur="500"/>
                                        <p:tgtEl>
                                          <p:spTgt spid="206875"/>
                                        </p:tgtEl>
                                      </p:cBhvr>
                                    </p:animEffect>
                                  </p:childTnLst>
                                </p:cTn>
                              </p:par>
                            </p:childTnLst>
                          </p:cTn>
                        </p:par>
                      </p:childTnLst>
                    </p:cTn>
                  </p:par>
                  <p:par>
                    <p:cTn id="72" fill="hold">
                      <p:stCondLst>
                        <p:cond delay="indefinite"/>
                      </p:stCondLst>
                      <p:childTnLst>
                        <p:par>
                          <p:cTn id="73" fill="hold">
                            <p:stCondLst>
                              <p:cond delay="0"/>
                            </p:stCondLst>
                            <p:childTnLst>
                              <p:par>
                                <p:cTn id="74" presetID="10" presetClass="entr" presetSubtype="0" fill="hold" nodeType="clickEffect">
                                  <p:stCondLst>
                                    <p:cond delay="0"/>
                                  </p:stCondLst>
                                  <p:childTnLst>
                                    <p:set>
                                      <p:cBhvr>
                                        <p:cTn id="75" dur="1" fill="hold">
                                          <p:stCondLst>
                                            <p:cond delay="0"/>
                                          </p:stCondLst>
                                        </p:cTn>
                                        <p:tgtEl>
                                          <p:spTgt spid="206882"/>
                                        </p:tgtEl>
                                        <p:attrNameLst>
                                          <p:attrName>style.visibility</p:attrName>
                                        </p:attrNameLst>
                                      </p:cBhvr>
                                      <p:to>
                                        <p:strVal val="visible"/>
                                      </p:to>
                                    </p:set>
                                    <p:animEffect transition="in" filter="fade">
                                      <p:cBhvr>
                                        <p:cTn id="76" dur="500"/>
                                        <p:tgtEl>
                                          <p:spTgt spid="206882"/>
                                        </p:tgtEl>
                                      </p:cBhvr>
                                    </p:animEffect>
                                  </p:childTnLst>
                                </p:cTn>
                              </p:par>
                            </p:childTnLst>
                          </p:cTn>
                        </p:par>
                      </p:childTnLst>
                    </p:cTn>
                  </p:par>
                  <p:par>
                    <p:cTn id="77" fill="hold">
                      <p:stCondLst>
                        <p:cond delay="indefinite"/>
                      </p:stCondLst>
                      <p:childTnLst>
                        <p:par>
                          <p:cTn id="78" fill="hold">
                            <p:stCondLst>
                              <p:cond delay="0"/>
                            </p:stCondLst>
                            <p:childTnLst>
                              <p:par>
                                <p:cTn id="79" presetID="18" presetClass="entr" presetSubtype="3" fill="hold" grpId="0" nodeType="clickEffect">
                                  <p:stCondLst>
                                    <p:cond delay="0"/>
                                  </p:stCondLst>
                                  <p:childTnLst>
                                    <p:set>
                                      <p:cBhvr>
                                        <p:cTn id="80" dur="1" fill="hold">
                                          <p:stCondLst>
                                            <p:cond delay="0"/>
                                          </p:stCondLst>
                                        </p:cTn>
                                        <p:tgtEl>
                                          <p:spTgt spid="206886"/>
                                        </p:tgtEl>
                                        <p:attrNameLst>
                                          <p:attrName>style.visibility</p:attrName>
                                        </p:attrNameLst>
                                      </p:cBhvr>
                                      <p:to>
                                        <p:strVal val="visible"/>
                                      </p:to>
                                    </p:set>
                                    <p:animEffect transition="in" filter="strips(upRight)">
                                      <p:cBhvr>
                                        <p:cTn id="81" dur="500"/>
                                        <p:tgtEl>
                                          <p:spTgt spid="206886"/>
                                        </p:tgtEl>
                                      </p:cBhvr>
                                    </p:animEffect>
                                  </p:childTnLst>
                                </p:cTn>
                              </p:par>
                              <p:par>
                                <p:cTn id="82" presetID="10" presetClass="entr" presetSubtype="0" fill="hold" nodeType="withEffect">
                                  <p:stCondLst>
                                    <p:cond delay="0"/>
                                  </p:stCondLst>
                                  <p:childTnLst>
                                    <p:set>
                                      <p:cBhvr>
                                        <p:cTn id="83" dur="1" fill="hold">
                                          <p:stCondLst>
                                            <p:cond delay="0"/>
                                          </p:stCondLst>
                                        </p:cTn>
                                        <p:tgtEl>
                                          <p:spTgt spid="206887"/>
                                        </p:tgtEl>
                                        <p:attrNameLst>
                                          <p:attrName>style.visibility</p:attrName>
                                        </p:attrNameLst>
                                      </p:cBhvr>
                                      <p:to>
                                        <p:strVal val="visible"/>
                                      </p:to>
                                    </p:set>
                                    <p:animEffect transition="in" filter="fade">
                                      <p:cBhvr>
                                        <p:cTn id="84" dur="500"/>
                                        <p:tgtEl>
                                          <p:spTgt spid="206887"/>
                                        </p:tgtEl>
                                      </p:cBhvr>
                                    </p:animEffect>
                                  </p:childTnLst>
                                </p:cTn>
                              </p:par>
                            </p:childTnLst>
                          </p:cTn>
                        </p:par>
                        <p:par>
                          <p:cTn id="85" fill="hold">
                            <p:stCondLst>
                              <p:cond delay="500"/>
                            </p:stCondLst>
                            <p:childTnLst>
                              <p:par>
                                <p:cTn id="86" presetID="10" presetClass="entr" presetSubtype="0" fill="hold" grpId="0" nodeType="afterEffect">
                                  <p:stCondLst>
                                    <p:cond delay="0"/>
                                  </p:stCondLst>
                                  <p:childTnLst>
                                    <p:set>
                                      <p:cBhvr>
                                        <p:cTn id="87" dur="1" fill="hold">
                                          <p:stCondLst>
                                            <p:cond delay="0"/>
                                          </p:stCondLst>
                                        </p:cTn>
                                        <p:tgtEl>
                                          <p:spTgt spid="206893"/>
                                        </p:tgtEl>
                                        <p:attrNameLst>
                                          <p:attrName>style.visibility</p:attrName>
                                        </p:attrNameLst>
                                      </p:cBhvr>
                                      <p:to>
                                        <p:strVal val="visible"/>
                                      </p:to>
                                    </p:set>
                                    <p:animEffect transition="in" filter="fade">
                                      <p:cBhvr>
                                        <p:cTn id="88" dur="500"/>
                                        <p:tgtEl>
                                          <p:spTgt spid="206893"/>
                                        </p:tgtEl>
                                      </p:cBhvr>
                                    </p:animEffect>
                                  </p:childTnLst>
                                </p:cTn>
                              </p:par>
                            </p:childTnLst>
                          </p:cTn>
                        </p:par>
                        <p:par>
                          <p:cTn id="89" fill="hold">
                            <p:stCondLst>
                              <p:cond delay="1000"/>
                            </p:stCondLst>
                            <p:childTnLst>
                              <p:par>
                                <p:cTn id="90" presetID="18" presetClass="entr" presetSubtype="6" fill="hold" grpId="0" nodeType="afterEffect">
                                  <p:stCondLst>
                                    <p:cond delay="0"/>
                                  </p:stCondLst>
                                  <p:childTnLst>
                                    <p:set>
                                      <p:cBhvr>
                                        <p:cTn id="91" dur="1" fill="hold">
                                          <p:stCondLst>
                                            <p:cond delay="0"/>
                                          </p:stCondLst>
                                        </p:cTn>
                                        <p:tgtEl>
                                          <p:spTgt spid="206896"/>
                                        </p:tgtEl>
                                        <p:attrNameLst>
                                          <p:attrName>style.visibility</p:attrName>
                                        </p:attrNameLst>
                                      </p:cBhvr>
                                      <p:to>
                                        <p:strVal val="visible"/>
                                      </p:to>
                                    </p:set>
                                    <p:animEffect transition="in" filter="strips(downRight)">
                                      <p:cBhvr>
                                        <p:cTn id="92" dur="500"/>
                                        <p:tgtEl>
                                          <p:spTgt spid="206896"/>
                                        </p:tgtEl>
                                      </p:cBhvr>
                                    </p:animEffect>
                                  </p:childTnLst>
                                </p:cTn>
                              </p:par>
                              <p:par>
                                <p:cTn id="93" presetID="10" presetClass="entr" presetSubtype="0" fill="hold" nodeType="withEffect">
                                  <p:stCondLst>
                                    <p:cond delay="0"/>
                                  </p:stCondLst>
                                  <p:childTnLst>
                                    <p:set>
                                      <p:cBhvr>
                                        <p:cTn id="94" dur="1" fill="hold">
                                          <p:stCondLst>
                                            <p:cond delay="0"/>
                                          </p:stCondLst>
                                        </p:cTn>
                                        <p:tgtEl>
                                          <p:spTgt spid="206890"/>
                                        </p:tgtEl>
                                        <p:attrNameLst>
                                          <p:attrName>style.visibility</p:attrName>
                                        </p:attrNameLst>
                                      </p:cBhvr>
                                      <p:to>
                                        <p:strVal val="visible"/>
                                      </p:to>
                                    </p:set>
                                    <p:animEffect transition="in" filter="fade">
                                      <p:cBhvr>
                                        <p:cTn id="95" dur="500"/>
                                        <p:tgtEl>
                                          <p:spTgt spid="206890"/>
                                        </p:tgtEl>
                                      </p:cBhvr>
                                    </p:animEffect>
                                  </p:childTnLst>
                                </p:cTn>
                              </p:par>
                            </p:childTnLst>
                          </p:cTn>
                        </p:par>
                      </p:childTnLst>
                    </p:cTn>
                  </p:par>
                  <p:par>
                    <p:cTn id="96" fill="hold">
                      <p:stCondLst>
                        <p:cond delay="indefinite"/>
                      </p:stCondLst>
                      <p:childTnLst>
                        <p:par>
                          <p:cTn id="97" fill="hold">
                            <p:stCondLst>
                              <p:cond delay="0"/>
                            </p:stCondLst>
                            <p:childTnLst>
                              <p:par>
                                <p:cTn id="98" presetID="10" presetClass="entr" presetSubtype="0" fill="hold" grpId="0" nodeType="clickEffect">
                                  <p:stCondLst>
                                    <p:cond delay="0"/>
                                  </p:stCondLst>
                                  <p:childTnLst>
                                    <p:set>
                                      <p:cBhvr>
                                        <p:cTn id="99" dur="1" fill="hold">
                                          <p:stCondLst>
                                            <p:cond delay="0"/>
                                          </p:stCondLst>
                                        </p:cTn>
                                        <p:tgtEl>
                                          <p:spTgt spid="206894"/>
                                        </p:tgtEl>
                                        <p:attrNameLst>
                                          <p:attrName>style.visibility</p:attrName>
                                        </p:attrNameLst>
                                      </p:cBhvr>
                                      <p:to>
                                        <p:strVal val="visible"/>
                                      </p:to>
                                    </p:set>
                                    <p:animEffect transition="in" filter="fade">
                                      <p:cBhvr>
                                        <p:cTn id="100" dur="500"/>
                                        <p:tgtEl>
                                          <p:spTgt spid="206894"/>
                                        </p:tgtEl>
                                      </p:cBhvr>
                                    </p:animEffect>
                                  </p:childTnLst>
                                </p:cTn>
                              </p:par>
                            </p:childTnLst>
                          </p:cTn>
                        </p:par>
                      </p:childTnLst>
                    </p:cTn>
                  </p:par>
                  <p:par>
                    <p:cTn id="101" fill="hold">
                      <p:stCondLst>
                        <p:cond delay="indefinite"/>
                      </p:stCondLst>
                      <p:childTnLst>
                        <p:par>
                          <p:cTn id="102" fill="hold">
                            <p:stCondLst>
                              <p:cond delay="0"/>
                            </p:stCondLst>
                            <p:childTnLst>
                              <p:par>
                                <p:cTn id="103" presetID="18" presetClass="entr" presetSubtype="3" fill="hold" grpId="0" nodeType="clickEffect">
                                  <p:stCondLst>
                                    <p:cond delay="0"/>
                                  </p:stCondLst>
                                  <p:childTnLst>
                                    <p:set>
                                      <p:cBhvr>
                                        <p:cTn id="104" dur="1" fill="hold">
                                          <p:stCondLst>
                                            <p:cond delay="0"/>
                                          </p:stCondLst>
                                        </p:cTn>
                                        <p:tgtEl>
                                          <p:spTgt spid="206895"/>
                                        </p:tgtEl>
                                        <p:attrNameLst>
                                          <p:attrName>style.visibility</p:attrName>
                                        </p:attrNameLst>
                                      </p:cBhvr>
                                      <p:to>
                                        <p:strVal val="visible"/>
                                      </p:to>
                                    </p:set>
                                    <p:animEffect transition="in" filter="strips(upRight)">
                                      <p:cBhvr>
                                        <p:cTn id="105" dur="500"/>
                                        <p:tgtEl>
                                          <p:spTgt spid="206895"/>
                                        </p:tgtEl>
                                      </p:cBhvr>
                                    </p:animEffect>
                                  </p:childTnLst>
                                </p:cTn>
                              </p:par>
                              <p:par>
                                <p:cTn id="106" presetID="10" presetClass="entr" presetSubtype="0" fill="hold" nodeType="withEffect">
                                  <p:stCondLst>
                                    <p:cond delay="0"/>
                                  </p:stCondLst>
                                  <p:childTnLst>
                                    <p:set>
                                      <p:cBhvr>
                                        <p:cTn id="107" dur="1" fill="hold">
                                          <p:stCondLst>
                                            <p:cond delay="0"/>
                                          </p:stCondLst>
                                        </p:cTn>
                                        <p:tgtEl>
                                          <p:spTgt spid="206899"/>
                                        </p:tgtEl>
                                        <p:attrNameLst>
                                          <p:attrName>style.visibility</p:attrName>
                                        </p:attrNameLst>
                                      </p:cBhvr>
                                      <p:to>
                                        <p:strVal val="visible"/>
                                      </p:to>
                                    </p:set>
                                    <p:animEffect transition="in" filter="fade">
                                      <p:cBhvr>
                                        <p:cTn id="108" dur="500"/>
                                        <p:tgtEl>
                                          <p:spTgt spid="206899"/>
                                        </p:tgtEl>
                                      </p:cBhvr>
                                    </p:animEffect>
                                  </p:childTnLst>
                                </p:cTn>
                              </p:par>
                            </p:childTnLst>
                          </p:cTn>
                        </p:par>
                      </p:childTnLst>
                    </p:cTn>
                  </p:par>
                  <p:par>
                    <p:cTn id="109" fill="hold">
                      <p:stCondLst>
                        <p:cond delay="indefinite"/>
                      </p:stCondLst>
                      <p:childTnLst>
                        <p:par>
                          <p:cTn id="110" fill="hold">
                            <p:stCondLst>
                              <p:cond delay="0"/>
                            </p:stCondLst>
                            <p:childTnLst>
                              <p:par>
                                <p:cTn id="111" presetID="18" presetClass="entr" presetSubtype="6" fill="hold" grpId="0" nodeType="clickEffect">
                                  <p:stCondLst>
                                    <p:cond delay="0"/>
                                  </p:stCondLst>
                                  <p:childTnLst>
                                    <p:set>
                                      <p:cBhvr>
                                        <p:cTn id="112" dur="1" fill="hold">
                                          <p:stCondLst>
                                            <p:cond delay="0"/>
                                          </p:stCondLst>
                                        </p:cTn>
                                        <p:tgtEl>
                                          <p:spTgt spid="206897"/>
                                        </p:tgtEl>
                                        <p:attrNameLst>
                                          <p:attrName>style.visibility</p:attrName>
                                        </p:attrNameLst>
                                      </p:cBhvr>
                                      <p:to>
                                        <p:strVal val="visible"/>
                                      </p:to>
                                    </p:set>
                                    <p:animEffect transition="in" filter="strips(downRight)">
                                      <p:cBhvr>
                                        <p:cTn id="113" dur="500"/>
                                        <p:tgtEl>
                                          <p:spTgt spid="206897"/>
                                        </p:tgtEl>
                                      </p:cBhvr>
                                    </p:animEffect>
                                  </p:childTnLst>
                                </p:cTn>
                              </p:par>
                              <p:par>
                                <p:cTn id="114" presetID="10" presetClass="entr" presetSubtype="0" fill="hold" nodeType="withEffect">
                                  <p:stCondLst>
                                    <p:cond delay="0"/>
                                  </p:stCondLst>
                                  <p:childTnLst>
                                    <p:set>
                                      <p:cBhvr>
                                        <p:cTn id="115" dur="1" fill="hold">
                                          <p:stCondLst>
                                            <p:cond delay="0"/>
                                          </p:stCondLst>
                                        </p:cTn>
                                        <p:tgtEl>
                                          <p:spTgt spid="206912"/>
                                        </p:tgtEl>
                                        <p:attrNameLst>
                                          <p:attrName>style.visibility</p:attrName>
                                        </p:attrNameLst>
                                      </p:cBhvr>
                                      <p:to>
                                        <p:strVal val="visible"/>
                                      </p:to>
                                    </p:set>
                                    <p:animEffect transition="in" filter="fade">
                                      <p:cBhvr>
                                        <p:cTn id="116" dur="500"/>
                                        <p:tgtEl>
                                          <p:spTgt spid="206912"/>
                                        </p:tgtEl>
                                      </p:cBhvr>
                                    </p:animEffect>
                                  </p:childTnLst>
                                </p:cTn>
                              </p:par>
                            </p:childTnLst>
                          </p:cTn>
                        </p:par>
                      </p:childTnLst>
                    </p:cTn>
                  </p:par>
                  <p:par>
                    <p:cTn id="117" fill="hold">
                      <p:stCondLst>
                        <p:cond delay="indefinite"/>
                      </p:stCondLst>
                      <p:childTnLst>
                        <p:par>
                          <p:cTn id="118" fill="hold">
                            <p:stCondLst>
                              <p:cond delay="0"/>
                            </p:stCondLst>
                            <p:childTnLst>
                              <p:par>
                                <p:cTn id="119" presetID="18" presetClass="entr" presetSubtype="3" fill="hold" grpId="0" nodeType="clickEffect">
                                  <p:stCondLst>
                                    <p:cond delay="0"/>
                                  </p:stCondLst>
                                  <p:childTnLst>
                                    <p:set>
                                      <p:cBhvr>
                                        <p:cTn id="120" dur="1" fill="hold">
                                          <p:stCondLst>
                                            <p:cond delay="0"/>
                                          </p:stCondLst>
                                        </p:cTn>
                                        <p:tgtEl>
                                          <p:spTgt spid="206898"/>
                                        </p:tgtEl>
                                        <p:attrNameLst>
                                          <p:attrName>style.visibility</p:attrName>
                                        </p:attrNameLst>
                                      </p:cBhvr>
                                      <p:to>
                                        <p:strVal val="visible"/>
                                      </p:to>
                                    </p:set>
                                    <p:animEffect transition="in" filter="strips(upRight)">
                                      <p:cBhvr>
                                        <p:cTn id="121" dur="500"/>
                                        <p:tgtEl>
                                          <p:spTgt spid="206898"/>
                                        </p:tgtEl>
                                      </p:cBhvr>
                                    </p:animEffect>
                                  </p:childTnLst>
                                </p:cTn>
                              </p:par>
                            </p:childTnLst>
                          </p:cTn>
                        </p:par>
                        <p:par>
                          <p:cTn id="122" fill="hold">
                            <p:stCondLst>
                              <p:cond delay="500"/>
                            </p:stCondLst>
                            <p:childTnLst>
                              <p:par>
                                <p:cTn id="123" presetID="10" presetClass="entr" presetSubtype="0" fill="hold" nodeType="afterEffect">
                                  <p:stCondLst>
                                    <p:cond delay="0"/>
                                  </p:stCondLst>
                                  <p:childTnLst>
                                    <p:set>
                                      <p:cBhvr>
                                        <p:cTn id="124" dur="1" fill="hold">
                                          <p:stCondLst>
                                            <p:cond delay="0"/>
                                          </p:stCondLst>
                                        </p:cTn>
                                        <p:tgtEl>
                                          <p:spTgt spid="206905"/>
                                        </p:tgtEl>
                                        <p:attrNameLst>
                                          <p:attrName>style.visibility</p:attrName>
                                        </p:attrNameLst>
                                      </p:cBhvr>
                                      <p:to>
                                        <p:strVal val="visible"/>
                                      </p:to>
                                    </p:set>
                                    <p:animEffect transition="in" filter="fade">
                                      <p:cBhvr>
                                        <p:cTn id="125" dur="500"/>
                                        <p:tgtEl>
                                          <p:spTgt spid="206905"/>
                                        </p:tgtEl>
                                      </p:cBhvr>
                                    </p:animEffect>
                                  </p:childTnLst>
                                </p:cTn>
                              </p:par>
                            </p:childTnLst>
                          </p:cTn>
                        </p:par>
                      </p:childTnLst>
                    </p:cTn>
                  </p:par>
                  <p:par>
                    <p:cTn id="126" fill="hold">
                      <p:stCondLst>
                        <p:cond delay="indefinite"/>
                      </p:stCondLst>
                      <p:childTnLst>
                        <p:par>
                          <p:cTn id="127" fill="hold">
                            <p:stCondLst>
                              <p:cond delay="0"/>
                            </p:stCondLst>
                            <p:childTnLst>
                              <p:par>
                                <p:cTn id="128" presetID="10" presetClass="entr" presetSubtype="0" fill="hold" nodeType="clickEffect">
                                  <p:stCondLst>
                                    <p:cond delay="0"/>
                                  </p:stCondLst>
                                  <p:childTnLst>
                                    <p:set>
                                      <p:cBhvr>
                                        <p:cTn id="129" dur="1" fill="hold">
                                          <p:stCondLst>
                                            <p:cond delay="0"/>
                                          </p:stCondLst>
                                        </p:cTn>
                                        <p:tgtEl>
                                          <p:spTgt spid="206919"/>
                                        </p:tgtEl>
                                        <p:attrNameLst>
                                          <p:attrName>style.visibility</p:attrName>
                                        </p:attrNameLst>
                                      </p:cBhvr>
                                      <p:to>
                                        <p:strVal val="visible"/>
                                      </p:to>
                                    </p:set>
                                    <p:animEffect transition="in" filter="fade">
                                      <p:cBhvr>
                                        <p:cTn id="130" dur="500"/>
                                        <p:tgtEl>
                                          <p:spTgt spid="2069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851" grpId="0"/>
      <p:bldP spid="206862" grpId="0"/>
      <p:bldP spid="206863" grpId="0" animBg="1"/>
      <p:bldP spid="206870" grpId="0"/>
      <p:bldP spid="206871" grpId="0"/>
      <p:bldP spid="206872" grpId="0" animBg="1"/>
      <p:bldP spid="206873" grpId="0" animBg="1"/>
      <p:bldP spid="206874" grpId="0" animBg="1"/>
      <p:bldP spid="206875" grpId="0" animBg="1"/>
      <p:bldP spid="206886" grpId="0" animBg="1"/>
      <p:bldP spid="206893" grpId="0"/>
      <p:bldP spid="206894" grpId="0"/>
      <p:bldP spid="206895" grpId="0" animBg="1"/>
      <p:bldP spid="206896" grpId="0" animBg="1"/>
      <p:bldP spid="206897" grpId="0" animBg="1"/>
      <p:bldP spid="206898"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4" name="Text Box 2"/>
          <p:cNvSpPr txBox="1">
            <a:spLocks noChangeArrowheads="1"/>
          </p:cNvSpPr>
          <p:nvPr/>
        </p:nvSpPr>
        <p:spPr bwMode="auto">
          <a:xfrm>
            <a:off x="2817813" y="692150"/>
            <a:ext cx="3471862" cy="396875"/>
          </a:xfrm>
          <a:prstGeom prst="rect">
            <a:avLst/>
          </a:prstGeom>
          <a:noFill/>
          <a:ln w="9525">
            <a:noFill/>
            <a:miter lim="800000"/>
            <a:headEnd/>
            <a:tailEnd/>
          </a:ln>
          <a:effectLst/>
        </p:spPr>
        <p:txBody>
          <a:bodyPr wrap="none">
            <a:spAutoFit/>
            <a:flatTx/>
          </a:bodyPr>
          <a:lstStyle/>
          <a:p>
            <a:r>
              <a:rPr lang="es-ES_tradnl" sz="2000" b="1">
                <a:solidFill>
                  <a:srgbClr val="000099"/>
                </a:solidFill>
                <a:latin typeface="Arial" charset="0"/>
                <a:cs typeface="Times New Roman" pitchFamily="18" charset="0"/>
              </a:rPr>
              <a:t>Sustracción entre Vectores</a:t>
            </a:r>
            <a:endParaRPr lang="es-ES" sz="2000" b="1">
              <a:solidFill>
                <a:srgbClr val="000099"/>
              </a:solidFill>
            </a:endParaRPr>
          </a:p>
        </p:txBody>
      </p:sp>
      <p:sp>
        <p:nvSpPr>
          <p:cNvPr id="207875" name="Text Box 3"/>
          <p:cNvSpPr txBox="1">
            <a:spLocks noChangeArrowheads="1"/>
          </p:cNvSpPr>
          <p:nvPr/>
        </p:nvSpPr>
        <p:spPr bwMode="auto">
          <a:xfrm>
            <a:off x="658813" y="1389063"/>
            <a:ext cx="7800975" cy="600075"/>
          </a:xfrm>
          <a:prstGeom prst="rect">
            <a:avLst/>
          </a:prstGeom>
          <a:noFill/>
          <a:ln w="9525">
            <a:noFill/>
            <a:miter lim="800000"/>
            <a:headEnd/>
            <a:tailEnd/>
          </a:ln>
          <a:effectLst/>
        </p:spPr>
        <p:txBody>
          <a:bodyPr lIns="25200" tIns="25200" rIns="25200" bIns="25200">
            <a:spAutoFit/>
            <a:flatTx/>
          </a:bodyPr>
          <a:lstStyle/>
          <a:p>
            <a:r>
              <a:rPr lang="es-ES_tradnl" sz="1800">
                <a:solidFill>
                  <a:schemeClr val="folHlink"/>
                </a:solidFill>
                <a:latin typeface="Arial" charset="0"/>
                <a:cs typeface="Times New Roman" pitchFamily="18" charset="0"/>
              </a:rPr>
              <a:t>Las propiedades de la sustracción entre vectores son las mismas que las propiedades de la suma a excepción de la conmutatividad</a:t>
            </a:r>
            <a:endParaRPr lang="es-ES" sz="1800">
              <a:solidFill>
                <a:schemeClr val="folHlink"/>
              </a:solidFill>
              <a:latin typeface="Arial" charset="0"/>
              <a:cs typeface="Times New Roman" pitchFamily="18" charset="0"/>
            </a:endParaRPr>
          </a:p>
        </p:txBody>
      </p:sp>
      <p:grpSp>
        <p:nvGrpSpPr>
          <p:cNvPr id="207901" name="Group 29"/>
          <p:cNvGrpSpPr>
            <a:grpSpLocks/>
          </p:cNvGrpSpPr>
          <p:nvPr/>
        </p:nvGrpSpPr>
        <p:grpSpPr bwMode="auto">
          <a:xfrm>
            <a:off x="676275" y="2205038"/>
            <a:ext cx="4178300" cy="325437"/>
            <a:chOff x="426" y="1592"/>
            <a:chExt cx="2632" cy="205"/>
          </a:xfrm>
        </p:grpSpPr>
        <p:sp>
          <p:nvSpPr>
            <p:cNvPr id="207891" name="Rectangle 19"/>
            <p:cNvSpPr>
              <a:spLocks noChangeArrowheads="1"/>
            </p:cNvSpPr>
            <p:nvPr/>
          </p:nvSpPr>
          <p:spPr bwMode="auto">
            <a:xfrm>
              <a:off x="426" y="1592"/>
              <a:ext cx="2632" cy="205"/>
            </a:xfrm>
            <a:prstGeom prst="rect">
              <a:avLst/>
            </a:prstGeom>
            <a:noFill/>
            <a:ln w="9525" algn="ctr">
              <a:noFill/>
              <a:miter lim="800000"/>
              <a:headEnd/>
              <a:tailEnd/>
            </a:ln>
            <a:effectLst/>
          </p:spPr>
          <p:txBody>
            <a:bodyPr wrap="none" lIns="25200" tIns="25200" rIns="25200" bIns="25200">
              <a:spAutoFit/>
            </a:bodyPr>
            <a:lstStyle/>
            <a:p>
              <a:r>
                <a:rPr lang="es-ES" sz="1800">
                  <a:solidFill>
                    <a:srgbClr val="0000FF"/>
                  </a:solidFill>
                  <a:latin typeface="Arial" charset="0"/>
                </a:rPr>
                <a:t>a + b = </a:t>
              </a:r>
              <a:r>
                <a:rPr lang="es-ES" sz="1800">
                  <a:solidFill>
                    <a:srgbClr val="0000FF"/>
                  </a:solidFill>
                  <a:latin typeface="Arial" charset="0"/>
                  <a:cs typeface="Arial" charset="0"/>
                </a:rPr>
                <a:t>–</a:t>
              </a:r>
              <a:r>
                <a:rPr lang="es-ES" sz="1800">
                  <a:solidFill>
                    <a:srgbClr val="0000FF"/>
                  </a:solidFill>
                  <a:latin typeface="Arial" charset="0"/>
                </a:rPr>
                <a:t>( b </a:t>
              </a:r>
              <a:r>
                <a:rPr lang="es-ES" sz="1800">
                  <a:solidFill>
                    <a:srgbClr val="0000FF"/>
                  </a:solidFill>
                  <a:latin typeface="Arial" charset="0"/>
                  <a:cs typeface="Arial" charset="0"/>
                </a:rPr>
                <a:t>–</a:t>
              </a:r>
              <a:r>
                <a:rPr lang="es-ES" sz="1800">
                  <a:solidFill>
                    <a:srgbClr val="0000FF"/>
                  </a:solidFill>
                  <a:latin typeface="Arial" charset="0"/>
                </a:rPr>
                <a:t> a )        Anticonmutatividad</a:t>
              </a:r>
            </a:p>
          </p:txBody>
        </p:sp>
        <p:sp>
          <p:nvSpPr>
            <p:cNvPr id="207892" name="Line 20"/>
            <p:cNvSpPr>
              <a:spLocks noChangeShapeType="1"/>
            </p:cNvSpPr>
            <p:nvPr/>
          </p:nvSpPr>
          <p:spPr bwMode="auto">
            <a:xfrm>
              <a:off x="434" y="1647"/>
              <a:ext cx="90" cy="0"/>
            </a:xfrm>
            <a:prstGeom prst="line">
              <a:avLst/>
            </a:prstGeom>
            <a:noFill/>
            <a:ln w="9525">
              <a:solidFill>
                <a:srgbClr val="0000FF"/>
              </a:solidFill>
              <a:round/>
              <a:headEnd/>
              <a:tailEnd/>
            </a:ln>
            <a:effectLst/>
          </p:spPr>
          <p:txBody>
            <a:bodyPr wrap="none"/>
            <a:lstStyle/>
            <a:p>
              <a:endParaRPr lang="es-MX"/>
            </a:p>
          </p:txBody>
        </p:sp>
        <p:sp>
          <p:nvSpPr>
            <p:cNvPr id="207893" name="Line 21"/>
            <p:cNvSpPr>
              <a:spLocks noChangeShapeType="1"/>
            </p:cNvSpPr>
            <p:nvPr/>
          </p:nvSpPr>
          <p:spPr bwMode="auto">
            <a:xfrm>
              <a:off x="682" y="1622"/>
              <a:ext cx="90" cy="0"/>
            </a:xfrm>
            <a:prstGeom prst="line">
              <a:avLst/>
            </a:prstGeom>
            <a:noFill/>
            <a:ln w="9525">
              <a:solidFill>
                <a:srgbClr val="0000FF"/>
              </a:solidFill>
              <a:round/>
              <a:headEnd/>
              <a:tailEnd/>
            </a:ln>
            <a:effectLst/>
          </p:spPr>
          <p:txBody>
            <a:bodyPr wrap="none"/>
            <a:lstStyle/>
            <a:p>
              <a:endParaRPr lang="es-MX"/>
            </a:p>
          </p:txBody>
        </p:sp>
        <p:sp>
          <p:nvSpPr>
            <p:cNvPr id="207894" name="Line 22"/>
            <p:cNvSpPr>
              <a:spLocks noChangeShapeType="1"/>
            </p:cNvSpPr>
            <p:nvPr/>
          </p:nvSpPr>
          <p:spPr bwMode="auto">
            <a:xfrm>
              <a:off x="1091" y="1622"/>
              <a:ext cx="90" cy="0"/>
            </a:xfrm>
            <a:prstGeom prst="line">
              <a:avLst/>
            </a:prstGeom>
            <a:noFill/>
            <a:ln w="9525">
              <a:solidFill>
                <a:srgbClr val="0000FF"/>
              </a:solidFill>
              <a:round/>
              <a:headEnd/>
              <a:tailEnd/>
            </a:ln>
            <a:effectLst/>
          </p:spPr>
          <p:txBody>
            <a:bodyPr wrap="none"/>
            <a:lstStyle/>
            <a:p>
              <a:endParaRPr lang="es-MX"/>
            </a:p>
          </p:txBody>
        </p:sp>
        <p:sp>
          <p:nvSpPr>
            <p:cNvPr id="207895" name="Line 23"/>
            <p:cNvSpPr>
              <a:spLocks noChangeShapeType="1"/>
            </p:cNvSpPr>
            <p:nvPr/>
          </p:nvSpPr>
          <p:spPr bwMode="auto">
            <a:xfrm>
              <a:off x="1330" y="1646"/>
              <a:ext cx="90" cy="0"/>
            </a:xfrm>
            <a:prstGeom prst="line">
              <a:avLst/>
            </a:prstGeom>
            <a:noFill/>
            <a:ln w="9525">
              <a:solidFill>
                <a:srgbClr val="0000FF"/>
              </a:solidFill>
              <a:round/>
              <a:headEnd/>
              <a:tailEnd/>
            </a:ln>
            <a:effectLst/>
          </p:spPr>
          <p:txBody>
            <a:bodyPr wrap="none"/>
            <a:lstStyle/>
            <a:p>
              <a:endParaRPr lang="es-MX"/>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withEffect">
                                  <p:stCondLst>
                                    <p:cond delay="0"/>
                                  </p:stCondLst>
                                  <p:childTnLst>
                                    <p:set>
                                      <p:cBhvr>
                                        <p:cTn id="6" dur="1" fill="hold">
                                          <p:stCondLst>
                                            <p:cond delay="0"/>
                                          </p:stCondLst>
                                        </p:cTn>
                                        <p:tgtEl>
                                          <p:spTgt spid="207875"/>
                                        </p:tgtEl>
                                        <p:attrNameLst>
                                          <p:attrName>style.visibility</p:attrName>
                                        </p:attrNameLst>
                                      </p:cBhvr>
                                      <p:to>
                                        <p:strVal val="visible"/>
                                      </p:to>
                                    </p:set>
                                    <p:animEffect transition="in" filter="strips(downRight)">
                                      <p:cBhvr>
                                        <p:cTn id="7" dur="500"/>
                                        <p:tgtEl>
                                          <p:spTgt spid="207875"/>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nodeType="clickEffect">
                                  <p:stCondLst>
                                    <p:cond delay="0"/>
                                  </p:stCondLst>
                                  <p:childTnLst>
                                    <p:set>
                                      <p:cBhvr>
                                        <p:cTn id="11" dur="1" fill="hold">
                                          <p:stCondLst>
                                            <p:cond delay="0"/>
                                          </p:stCondLst>
                                        </p:cTn>
                                        <p:tgtEl>
                                          <p:spTgt spid="207901"/>
                                        </p:tgtEl>
                                        <p:attrNameLst>
                                          <p:attrName>style.visibility</p:attrName>
                                        </p:attrNameLst>
                                      </p:cBhvr>
                                      <p:to>
                                        <p:strVal val="visible"/>
                                      </p:to>
                                    </p:set>
                                    <p:animEffect transition="in" filter="strips(downRight)">
                                      <p:cBhvr>
                                        <p:cTn id="12" dur="500"/>
                                        <p:tgtEl>
                                          <p:spTgt spid="2079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7875"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898" name="Text Box 2"/>
          <p:cNvSpPr txBox="1">
            <a:spLocks noChangeArrowheads="1"/>
          </p:cNvSpPr>
          <p:nvPr/>
        </p:nvSpPr>
        <p:spPr bwMode="auto">
          <a:xfrm>
            <a:off x="3862388" y="692150"/>
            <a:ext cx="1382712" cy="396875"/>
          </a:xfrm>
          <a:prstGeom prst="rect">
            <a:avLst/>
          </a:prstGeom>
          <a:noFill/>
          <a:ln w="9525">
            <a:noFill/>
            <a:miter lim="800000"/>
            <a:headEnd/>
            <a:tailEnd/>
          </a:ln>
          <a:effectLst/>
        </p:spPr>
        <p:txBody>
          <a:bodyPr wrap="none">
            <a:spAutoFit/>
            <a:flatTx/>
          </a:bodyPr>
          <a:lstStyle/>
          <a:p>
            <a:r>
              <a:rPr lang="es-ES_tradnl" sz="2000" b="1" i="1">
                <a:solidFill>
                  <a:srgbClr val="FF0000"/>
                </a:solidFill>
                <a:latin typeface="Arial" charset="0"/>
                <a:cs typeface="Times New Roman" pitchFamily="18" charset="0"/>
              </a:rPr>
              <a:t>Ejercicios</a:t>
            </a:r>
            <a:endParaRPr lang="es-ES" sz="2000" b="1" i="1">
              <a:solidFill>
                <a:srgbClr val="FF0000"/>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6" name="Text Box 2"/>
          <p:cNvSpPr txBox="1">
            <a:spLocks noChangeArrowheads="1"/>
          </p:cNvSpPr>
          <p:nvPr/>
        </p:nvSpPr>
        <p:spPr bwMode="auto">
          <a:xfrm>
            <a:off x="2182813" y="692150"/>
            <a:ext cx="4741862" cy="396875"/>
          </a:xfrm>
          <a:prstGeom prst="rect">
            <a:avLst/>
          </a:prstGeom>
          <a:noFill/>
          <a:ln w="9525">
            <a:noFill/>
            <a:miter lim="800000"/>
            <a:headEnd/>
            <a:tailEnd/>
          </a:ln>
          <a:effectLst/>
        </p:spPr>
        <p:txBody>
          <a:bodyPr wrap="none">
            <a:spAutoFit/>
            <a:flatTx/>
          </a:bodyPr>
          <a:lstStyle/>
          <a:p>
            <a:r>
              <a:rPr lang="es-ES_tradnl" sz="2000" b="1">
                <a:solidFill>
                  <a:srgbClr val="000099"/>
                </a:solidFill>
                <a:latin typeface="Arial" charset="0"/>
                <a:cs typeface="Times New Roman" pitchFamily="18" charset="0"/>
              </a:rPr>
              <a:t>Producto de un Escalar por un Vector</a:t>
            </a:r>
            <a:endParaRPr lang="es-ES" sz="2000" b="1">
              <a:solidFill>
                <a:srgbClr val="000099"/>
              </a:solidFill>
            </a:endParaRPr>
          </a:p>
        </p:txBody>
      </p:sp>
      <p:sp>
        <p:nvSpPr>
          <p:cNvPr id="210947" name="Text Box 3"/>
          <p:cNvSpPr txBox="1">
            <a:spLocks noChangeArrowheads="1"/>
          </p:cNvSpPr>
          <p:nvPr/>
        </p:nvSpPr>
        <p:spPr bwMode="auto">
          <a:xfrm>
            <a:off x="658813" y="2565400"/>
            <a:ext cx="7800975" cy="874713"/>
          </a:xfrm>
          <a:prstGeom prst="rect">
            <a:avLst/>
          </a:prstGeom>
          <a:noFill/>
          <a:ln w="9525">
            <a:noFill/>
            <a:miter lim="800000"/>
            <a:headEnd/>
            <a:tailEnd/>
          </a:ln>
          <a:effectLst/>
        </p:spPr>
        <p:txBody>
          <a:bodyPr lIns="25200" tIns="25200" rIns="25200" bIns="25200">
            <a:spAutoFit/>
            <a:flatTx/>
          </a:bodyPr>
          <a:lstStyle/>
          <a:p>
            <a:r>
              <a:rPr lang="es-ES_tradnl" sz="1800">
                <a:solidFill>
                  <a:schemeClr val="folHlink"/>
                </a:solidFill>
                <a:latin typeface="Arial" charset="0"/>
                <a:cs typeface="Times New Roman" pitchFamily="18" charset="0"/>
              </a:rPr>
              <a:t>Geométricamente, el producto de un vector por un escalar es otro vector que mantiene la dirección del primero, pero su magnitud y sentido pueden cambiar dependiendo del valor del escalar.</a:t>
            </a:r>
            <a:endParaRPr lang="es-ES" sz="1800">
              <a:solidFill>
                <a:schemeClr val="folHlink"/>
              </a:solidFill>
              <a:latin typeface="Arial" charset="0"/>
              <a:cs typeface="Times New Roman" pitchFamily="18" charset="0"/>
            </a:endParaRPr>
          </a:p>
        </p:txBody>
      </p:sp>
      <p:grpSp>
        <p:nvGrpSpPr>
          <p:cNvPr id="210980" name="Group 36"/>
          <p:cNvGrpSpPr>
            <a:grpSpLocks/>
          </p:cNvGrpSpPr>
          <p:nvPr/>
        </p:nvGrpSpPr>
        <p:grpSpPr bwMode="auto">
          <a:xfrm>
            <a:off x="817563" y="1730375"/>
            <a:ext cx="1541462" cy="325438"/>
            <a:chOff x="515" y="1117"/>
            <a:chExt cx="971" cy="205"/>
          </a:xfrm>
        </p:grpSpPr>
        <p:sp>
          <p:nvSpPr>
            <p:cNvPr id="210948" name="Rectangle 4"/>
            <p:cNvSpPr>
              <a:spLocks noChangeArrowheads="1"/>
            </p:cNvSpPr>
            <p:nvPr/>
          </p:nvSpPr>
          <p:spPr bwMode="auto">
            <a:xfrm>
              <a:off x="515" y="1117"/>
              <a:ext cx="971" cy="205"/>
            </a:xfrm>
            <a:prstGeom prst="rect">
              <a:avLst/>
            </a:prstGeom>
            <a:noFill/>
            <a:ln w="9525" algn="ctr">
              <a:noFill/>
              <a:miter lim="800000"/>
              <a:headEnd/>
              <a:tailEnd/>
            </a:ln>
            <a:effectLst/>
          </p:spPr>
          <p:txBody>
            <a:bodyPr wrap="none" lIns="25200" tIns="25200" rIns="25200" bIns="25200">
              <a:spAutoFit/>
            </a:bodyPr>
            <a:lstStyle/>
            <a:p>
              <a:r>
                <a:rPr lang="es-ES" sz="1800">
                  <a:solidFill>
                    <a:srgbClr val="0000FF"/>
                  </a:solidFill>
                  <a:latin typeface="Arial" charset="0"/>
                </a:rPr>
                <a:t>a  = (a</a:t>
              </a:r>
              <a:r>
                <a:rPr lang="es-ES" sz="1800" baseline="-25000">
                  <a:solidFill>
                    <a:srgbClr val="0000FF"/>
                  </a:solidFill>
                  <a:latin typeface="Arial" charset="0"/>
                </a:rPr>
                <a:t>1</a:t>
              </a:r>
              <a:r>
                <a:rPr lang="es-ES" sz="1800">
                  <a:solidFill>
                    <a:srgbClr val="0000FF"/>
                  </a:solidFill>
                  <a:latin typeface="Arial" charset="0"/>
                </a:rPr>
                <a:t>, a</a:t>
              </a:r>
              <a:r>
                <a:rPr lang="es-ES" sz="1800" baseline="-25000">
                  <a:solidFill>
                    <a:srgbClr val="0000FF"/>
                  </a:solidFill>
                  <a:latin typeface="Arial" charset="0"/>
                </a:rPr>
                <a:t>2</a:t>
              </a:r>
              <a:r>
                <a:rPr lang="es-ES" sz="1800">
                  <a:solidFill>
                    <a:srgbClr val="0000FF"/>
                  </a:solidFill>
                  <a:latin typeface="Arial" charset="0"/>
                </a:rPr>
                <a:t>, a</a:t>
              </a:r>
              <a:r>
                <a:rPr lang="es-ES" sz="1800" baseline="-25000">
                  <a:solidFill>
                    <a:srgbClr val="0000FF"/>
                  </a:solidFill>
                  <a:latin typeface="Arial" charset="0"/>
                </a:rPr>
                <a:t>3</a:t>
              </a:r>
              <a:r>
                <a:rPr lang="es-ES" sz="1800">
                  <a:solidFill>
                    <a:srgbClr val="0000FF"/>
                  </a:solidFill>
                  <a:latin typeface="Arial" charset="0"/>
                </a:rPr>
                <a:t>)</a:t>
              </a:r>
            </a:p>
          </p:txBody>
        </p:sp>
        <p:sp>
          <p:nvSpPr>
            <p:cNvPr id="210949" name="Line 5"/>
            <p:cNvSpPr>
              <a:spLocks noChangeShapeType="1"/>
            </p:cNvSpPr>
            <p:nvPr/>
          </p:nvSpPr>
          <p:spPr bwMode="auto">
            <a:xfrm>
              <a:off x="523" y="1172"/>
              <a:ext cx="90" cy="0"/>
            </a:xfrm>
            <a:prstGeom prst="line">
              <a:avLst/>
            </a:prstGeom>
            <a:noFill/>
            <a:ln w="9525">
              <a:solidFill>
                <a:srgbClr val="0000FF"/>
              </a:solidFill>
              <a:round/>
              <a:headEnd/>
              <a:tailEnd/>
            </a:ln>
            <a:effectLst/>
          </p:spPr>
          <p:txBody>
            <a:bodyPr wrap="none"/>
            <a:lstStyle/>
            <a:p>
              <a:endParaRPr lang="es-MX"/>
            </a:p>
          </p:txBody>
        </p:sp>
      </p:grpSp>
      <p:sp>
        <p:nvSpPr>
          <p:cNvPr id="210953" name="Rectangle 9"/>
          <p:cNvSpPr>
            <a:spLocks noChangeArrowheads="1"/>
          </p:cNvSpPr>
          <p:nvPr/>
        </p:nvSpPr>
        <p:spPr bwMode="auto">
          <a:xfrm>
            <a:off x="817563" y="1366838"/>
            <a:ext cx="1135062" cy="325437"/>
          </a:xfrm>
          <a:prstGeom prst="rect">
            <a:avLst/>
          </a:prstGeom>
          <a:noFill/>
          <a:ln w="9525" algn="ctr">
            <a:noFill/>
            <a:miter lim="800000"/>
            <a:headEnd/>
            <a:tailEnd/>
          </a:ln>
          <a:effectLst/>
        </p:spPr>
        <p:txBody>
          <a:bodyPr wrap="none" lIns="25200" tIns="25200" rIns="25200" bIns="25200">
            <a:spAutoFit/>
          </a:bodyPr>
          <a:lstStyle/>
          <a:p>
            <a:r>
              <a:rPr lang="es-ES" sz="1800" b="1">
                <a:solidFill>
                  <a:srgbClr val="FF0000"/>
                </a:solidFill>
                <a:latin typeface="Symbol" pitchFamily="18" charset="2"/>
              </a:rPr>
              <a:t>l  </a:t>
            </a:r>
            <a:r>
              <a:rPr lang="es-ES" sz="1800" b="1">
                <a:solidFill>
                  <a:srgbClr val="0000FF"/>
                </a:solidFill>
                <a:latin typeface="Arial" charset="0"/>
              </a:rPr>
              <a:t>escalar</a:t>
            </a:r>
            <a:r>
              <a:rPr lang="es-ES" sz="1800" b="1">
                <a:solidFill>
                  <a:srgbClr val="0000FF"/>
                </a:solidFill>
                <a:latin typeface="Symbol" pitchFamily="18" charset="2"/>
              </a:rPr>
              <a:t> </a:t>
            </a:r>
            <a:endParaRPr lang="es-ES" sz="1800">
              <a:solidFill>
                <a:srgbClr val="0000FF"/>
              </a:solidFill>
              <a:latin typeface="Arial" charset="0"/>
            </a:endParaRPr>
          </a:p>
        </p:txBody>
      </p:sp>
      <p:grpSp>
        <p:nvGrpSpPr>
          <p:cNvPr id="210981" name="Group 37"/>
          <p:cNvGrpSpPr>
            <a:grpSpLocks/>
          </p:cNvGrpSpPr>
          <p:nvPr/>
        </p:nvGrpSpPr>
        <p:grpSpPr bwMode="auto">
          <a:xfrm>
            <a:off x="817563" y="2166938"/>
            <a:ext cx="2170112" cy="325437"/>
            <a:chOff x="515" y="1547"/>
            <a:chExt cx="1367" cy="205"/>
          </a:xfrm>
        </p:grpSpPr>
        <p:sp>
          <p:nvSpPr>
            <p:cNvPr id="210954" name="Rectangle 10"/>
            <p:cNvSpPr>
              <a:spLocks noChangeArrowheads="1"/>
            </p:cNvSpPr>
            <p:nvPr/>
          </p:nvSpPr>
          <p:spPr bwMode="auto">
            <a:xfrm>
              <a:off x="515" y="1547"/>
              <a:ext cx="1367" cy="205"/>
            </a:xfrm>
            <a:prstGeom prst="rect">
              <a:avLst/>
            </a:prstGeom>
            <a:noFill/>
            <a:ln w="9525" algn="ctr">
              <a:noFill/>
              <a:miter lim="800000"/>
              <a:headEnd/>
              <a:tailEnd/>
            </a:ln>
            <a:effectLst/>
          </p:spPr>
          <p:txBody>
            <a:bodyPr wrap="none" lIns="25200" tIns="25200" rIns="25200" bIns="25200">
              <a:spAutoFit/>
            </a:bodyPr>
            <a:lstStyle/>
            <a:p>
              <a:r>
                <a:rPr lang="es-ES" sz="1800" b="1">
                  <a:solidFill>
                    <a:srgbClr val="FF0000"/>
                  </a:solidFill>
                  <a:latin typeface="Symbol" pitchFamily="18" charset="2"/>
                </a:rPr>
                <a:t>l</a:t>
              </a:r>
              <a:r>
                <a:rPr lang="es-ES" sz="1800">
                  <a:solidFill>
                    <a:srgbClr val="0000FF"/>
                  </a:solidFill>
                  <a:latin typeface="Arial" charset="0"/>
                </a:rPr>
                <a:t> a = (</a:t>
              </a:r>
              <a:r>
                <a:rPr lang="es-ES" sz="1800" b="1">
                  <a:solidFill>
                    <a:srgbClr val="FF0000"/>
                  </a:solidFill>
                  <a:latin typeface="Symbol" pitchFamily="18" charset="2"/>
                </a:rPr>
                <a:t>l</a:t>
              </a:r>
              <a:r>
                <a:rPr lang="es-ES" sz="1800">
                  <a:solidFill>
                    <a:srgbClr val="0000FF"/>
                  </a:solidFill>
                  <a:latin typeface="Arial" charset="0"/>
                </a:rPr>
                <a:t>a</a:t>
              </a:r>
              <a:r>
                <a:rPr lang="es-ES" sz="1800" baseline="-25000">
                  <a:solidFill>
                    <a:srgbClr val="0000FF"/>
                  </a:solidFill>
                  <a:latin typeface="Arial" charset="0"/>
                </a:rPr>
                <a:t>1</a:t>
              </a:r>
              <a:r>
                <a:rPr lang="es-ES" sz="1800">
                  <a:solidFill>
                    <a:srgbClr val="0000FF"/>
                  </a:solidFill>
                  <a:latin typeface="Arial" charset="0"/>
                </a:rPr>
                <a:t>,  </a:t>
              </a:r>
              <a:r>
                <a:rPr lang="es-ES" sz="1800" b="1">
                  <a:solidFill>
                    <a:srgbClr val="FF0000"/>
                  </a:solidFill>
                  <a:latin typeface="Symbol" pitchFamily="18" charset="2"/>
                </a:rPr>
                <a:t>l</a:t>
              </a:r>
              <a:r>
                <a:rPr lang="es-ES" sz="1800">
                  <a:solidFill>
                    <a:srgbClr val="0000FF"/>
                  </a:solidFill>
                  <a:latin typeface="Arial" charset="0"/>
                </a:rPr>
                <a:t>a</a:t>
              </a:r>
              <a:r>
                <a:rPr lang="es-ES" sz="1800" baseline="-25000">
                  <a:solidFill>
                    <a:srgbClr val="0000FF"/>
                  </a:solidFill>
                  <a:latin typeface="Arial" charset="0"/>
                </a:rPr>
                <a:t>2</a:t>
              </a:r>
              <a:r>
                <a:rPr lang="es-ES" sz="1800">
                  <a:solidFill>
                    <a:srgbClr val="0000FF"/>
                  </a:solidFill>
                  <a:latin typeface="Arial" charset="0"/>
                </a:rPr>
                <a:t>,  </a:t>
              </a:r>
              <a:r>
                <a:rPr lang="es-ES" sz="1800" b="1">
                  <a:solidFill>
                    <a:srgbClr val="FF0000"/>
                  </a:solidFill>
                  <a:latin typeface="Symbol" pitchFamily="18" charset="2"/>
                </a:rPr>
                <a:t>l</a:t>
              </a:r>
              <a:r>
                <a:rPr lang="es-ES" sz="1800">
                  <a:solidFill>
                    <a:srgbClr val="0000FF"/>
                  </a:solidFill>
                  <a:latin typeface="Arial" charset="0"/>
                </a:rPr>
                <a:t>a</a:t>
              </a:r>
              <a:r>
                <a:rPr lang="es-ES" sz="1800" baseline="-25000">
                  <a:solidFill>
                    <a:srgbClr val="0000FF"/>
                  </a:solidFill>
                  <a:latin typeface="Arial" charset="0"/>
                </a:rPr>
                <a:t>3</a:t>
              </a:r>
              <a:r>
                <a:rPr lang="es-ES" sz="1800">
                  <a:solidFill>
                    <a:srgbClr val="0000FF"/>
                  </a:solidFill>
                  <a:latin typeface="Arial" charset="0"/>
                </a:rPr>
                <a:t>)</a:t>
              </a:r>
            </a:p>
          </p:txBody>
        </p:sp>
        <p:sp>
          <p:nvSpPr>
            <p:cNvPr id="210955" name="Line 11"/>
            <p:cNvSpPr>
              <a:spLocks noChangeShapeType="1"/>
            </p:cNvSpPr>
            <p:nvPr/>
          </p:nvSpPr>
          <p:spPr bwMode="auto">
            <a:xfrm>
              <a:off x="645" y="1601"/>
              <a:ext cx="90" cy="0"/>
            </a:xfrm>
            <a:prstGeom prst="line">
              <a:avLst/>
            </a:prstGeom>
            <a:noFill/>
            <a:ln w="9525">
              <a:solidFill>
                <a:srgbClr val="0000FF"/>
              </a:solidFill>
              <a:round/>
              <a:headEnd/>
              <a:tailEnd/>
            </a:ln>
            <a:effectLst/>
          </p:spPr>
          <p:txBody>
            <a:bodyPr wrap="none"/>
            <a:lstStyle/>
            <a:p>
              <a:endParaRPr lang="es-MX"/>
            </a:p>
          </p:txBody>
        </p:sp>
      </p:grpSp>
      <p:sp>
        <p:nvSpPr>
          <p:cNvPr id="210956" name="Line 12"/>
          <p:cNvSpPr>
            <a:spLocks noChangeAspect="1" noChangeShapeType="1"/>
          </p:cNvSpPr>
          <p:nvPr/>
        </p:nvSpPr>
        <p:spPr bwMode="auto">
          <a:xfrm flipV="1">
            <a:off x="1011238" y="4003675"/>
            <a:ext cx="698500" cy="695325"/>
          </a:xfrm>
          <a:prstGeom prst="line">
            <a:avLst/>
          </a:prstGeom>
          <a:noFill/>
          <a:ln w="19050">
            <a:solidFill>
              <a:srgbClr val="0000FF"/>
            </a:solidFill>
            <a:round/>
            <a:headEnd/>
            <a:tailEnd type="stealth" w="lg" len="lg"/>
          </a:ln>
          <a:effectLst/>
        </p:spPr>
        <p:txBody>
          <a:bodyPr wrap="none" anchor="ctr"/>
          <a:lstStyle/>
          <a:p>
            <a:endParaRPr lang="es-MX"/>
          </a:p>
        </p:txBody>
      </p:sp>
      <p:grpSp>
        <p:nvGrpSpPr>
          <p:cNvPr id="210957" name="Group 13"/>
          <p:cNvGrpSpPr>
            <a:grpSpLocks/>
          </p:cNvGrpSpPr>
          <p:nvPr/>
        </p:nvGrpSpPr>
        <p:grpSpPr bwMode="auto">
          <a:xfrm>
            <a:off x="1119188" y="4097338"/>
            <a:ext cx="177800" cy="325437"/>
            <a:chOff x="1383" y="2726"/>
            <a:chExt cx="112" cy="205"/>
          </a:xfrm>
        </p:grpSpPr>
        <p:sp>
          <p:nvSpPr>
            <p:cNvPr id="210958" name="Rectangle 14"/>
            <p:cNvSpPr>
              <a:spLocks noChangeArrowheads="1"/>
            </p:cNvSpPr>
            <p:nvPr/>
          </p:nvSpPr>
          <p:spPr bwMode="auto">
            <a:xfrm>
              <a:off x="1383" y="2726"/>
              <a:ext cx="112" cy="205"/>
            </a:xfrm>
            <a:prstGeom prst="rect">
              <a:avLst/>
            </a:prstGeom>
            <a:noFill/>
            <a:ln w="9525" algn="ctr">
              <a:noFill/>
              <a:miter lim="800000"/>
              <a:headEnd/>
              <a:tailEnd/>
            </a:ln>
            <a:effectLst/>
          </p:spPr>
          <p:txBody>
            <a:bodyPr wrap="none" lIns="25200" tIns="25200" rIns="25200" bIns="25200">
              <a:spAutoFit/>
            </a:bodyPr>
            <a:lstStyle/>
            <a:p>
              <a:r>
                <a:rPr lang="es-ES" sz="1800">
                  <a:solidFill>
                    <a:srgbClr val="0000FF"/>
                  </a:solidFill>
                  <a:latin typeface="Arial" charset="0"/>
                </a:rPr>
                <a:t>a</a:t>
              </a:r>
              <a:endParaRPr lang="es-ES" sz="1800" baseline="30000">
                <a:solidFill>
                  <a:srgbClr val="0000FF"/>
                </a:solidFill>
                <a:latin typeface="Arial" charset="0"/>
              </a:endParaRPr>
            </a:p>
          </p:txBody>
        </p:sp>
        <p:sp>
          <p:nvSpPr>
            <p:cNvPr id="210959" name="Line 15"/>
            <p:cNvSpPr>
              <a:spLocks noChangeShapeType="1"/>
            </p:cNvSpPr>
            <p:nvPr/>
          </p:nvSpPr>
          <p:spPr bwMode="auto">
            <a:xfrm>
              <a:off x="1393" y="2761"/>
              <a:ext cx="90" cy="0"/>
            </a:xfrm>
            <a:prstGeom prst="line">
              <a:avLst/>
            </a:prstGeom>
            <a:noFill/>
            <a:ln w="9525">
              <a:solidFill>
                <a:srgbClr val="0000FF"/>
              </a:solidFill>
              <a:round/>
              <a:headEnd/>
              <a:tailEnd/>
            </a:ln>
            <a:effectLst/>
          </p:spPr>
          <p:txBody>
            <a:bodyPr wrap="none"/>
            <a:lstStyle/>
            <a:p>
              <a:endParaRPr lang="es-MX"/>
            </a:p>
          </p:txBody>
        </p:sp>
      </p:grpSp>
      <p:sp>
        <p:nvSpPr>
          <p:cNvPr id="210979" name="Rectangle 35"/>
          <p:cNvSpPr>
            <a:spLocks noChangeArrowheads="1"/>
          </p:cNvSpPr>
          <p:nvPr/>
        </p:nvSpPr>
        <p:spPr bwMode="auto">
          <a:xfrm>
            <a:off x="1046163" y="3538538"/>
            <a:ext cx="563562" cy="325437"/>
          </a:xfrm>
          <a:prstGeom prst="rect">
            <a:avLst/>
          </a:prstGeom>
          <a:noFill/>
          <a:ln w="9525" algn="ctr">
            <a:noFill/>
            <a:miter lim="800000"/>
            <a:headEnd/>
            <a:tailEnd/>
          </a:ln>
          <a:effectLst/>
        </p:spPr>
        <p:txBody>
          <a:bodyPr wrap="none" lIns="25200" tIns="25200" rIns="25200" bIns="25200">
            <a:spAutoFit/>
          </a:bodyPr>
          <a:lstStyle/>
          <a:p>
            <a:r>
              <a:rPr lang="es-ES" sz="1800" b="1">
                <a:solidFill>
                  <a:srgbClr val="FF0000"/>
                </a:solidFill>
                <a:latin typeface="Symbol" pitchFamily="18" charset="2"/>
              </a:rPr>
              <a:t>l</a:t>
            </a:r>
            <a:r>
              <a:rPr lang="es-ES" sz="1800" b="1">
                <a:solidFill>
                  <a:srgbClr val="FF0000"/>
                </a:solidFill>
                <a:latin typeface="Arial" charset="0"/>
              </a:rPr>
              <a:t> </a:t>
            </a:r>
            <a:r>
              <a:rPr lang="es-ES" sz="1800" b="1">
                <a:solidFill>
                  <a:srgbClr val="0000FF"/>
                </a:solidFill>
                <a:latin typeface="Arial" charset="0"/>
              </a:rPr>
              <a:t>&gt; 1</a:t>
            </a:r>
            <a:endParaRPr lang="es-ES" sz="1800">
              <a:solidFill>
                <a:srgbClr val="0000FF"/>
              </a:solidFill>
              <a:latin typeface="Arial" charset="0"/>
            </a:endParaRPr>
          </a:p>
        </p:txBody>
      </p:sp>
      <p:sp>
        <p:nvSpPr>
          <p:cNvPr id="210982" name="Line 38"/>
          <p:cNvSpPr>
            <a:spLocks noChangeAspect="1" noChangeShapeType="1"/>
          </p:cNvSpPr>
          <p:nvPr/>
        </p:nvSpPr>
        <p:spPr bwMode="auto">
          <a:xfrm flipV="1">
            <a:off x="819150" y="3808413"/>
            <a:ext cx="1089025" cy="1082675"/>
          </a:xfrm>
          <a:prstGeom prst="line">
            <a:avLst/>
          </a:prstGeom>
          <a:noFill/>
          <a:ln w="19050">
            <a:solidFill>
              <a:srgbClr val="FF0000"/>
            </a:solidFill>
            <a:round/>
            <a:headEnd/>
            <a:tailEnd type="stealth" w="lg" len="lg"/>
          </a:ln>
          <a:effectLst/>
        </p:spPr>
        <p:txBody>
          <a:bodyPr wrap="none" anchor="ctr"/>
          <a:lstStyle/>
          <a:p>
            <a:endParaRPr lang="es-MX"/>
          </a:p>
        </p:txBody>
      </p:sp>
      <p:sp>
        <p:nvSpPr>
          <p:cNvPr id="210983" name="Rectangle 39"/>
          <p:cNvSpPr>
            <a:spLocks noChangeArrowheads="1"/>
          </p:cNvSpPr>
          <p:nvPr/>
        </p:nvSpPr>
        <p:spPr bwMode="auto">
          <a:xfrm>
            <a:off x="946150" y="4095750"/>
            <a:ext cx="176213" cy="325438"/>
          </a:xfrm>
          <a:prstGeom prst="rect">
            <a:avLst/>
          </a:prstGeom>
          <a:noFill/>
          <a:ln w="9525" algn="ctr">
            <a:noFill/>
            <a:miter lim="800000"/>
            <a:headEnd/>
            <a:tailEnd/>
          </a:ln>
          <a:effectLst/>
        </p:spPr>
        <p:txBody>
          <a:bodyPr wrap="none" lIns="25200" tIns="25200" rIns="25200" bIns="25200">
            <a:spAutoFit/>
          </a:bodyPr>
          <a:lstStyle/>
          <a:p>
            <a:r>
              <a:rPr lang="es-ES" sz="1800" b="1">
                <a:solidFill>
                  <a:srgbClr val="FF0000"/>
                </a:solidFill>
                <a:latin typeface="Symbol" pitchFamily="18" charset="2"/>
              </a:rPr>
              <a:t>l</a:t>
            </a:r>
            <a:endParaRPr lang="es-ES" sz="1800">
              <a:solidFill>
                <a:srgbClr val="0000FF"/>
              </a:solidFill>
              <a:latin typeface="Arial" charset="0"/>
            </a:endParaRPr>
          </a:p>
        </p:txBody>
      </p:sp>
      <p:sp>
        <p:nvSpPr>
          <p:cNvPr id="210984" name="Line 40"/>
          <p:cNvSpPr>
            <a:spLocks noChangeAspect="1" noChangeShapeType="1"/>
          </p:cNvSpPr>
          <p:nvPr/>
        </p:nvSpPr>
        <p:spPr bwMode="auto">
          <a:xfrm flipV="1">
            <a:off x="2619375" y="4003675"/>
            <a:ext cx="698500" cy="695325"/>
          </a:xfrm>
          <a:prstGeom prst="line">
            <a:avLst/>
          </a:prstGeom>
          <a:noFill/>
          <a:ln w="19050">
            <a:solidFill>
              <a:srgbClr val="0000FF"/>
            </a:solidFill>
            <a:round/>
            <a:headEnd/>
            <a:tailEnd type="stealth" w="lg" len="lg"/>
          </a:ln>
          <a:effectLst/>
        </p:spPr>
        <p:txBody>
          <a:bodyPr wrap="none" anchor="ctr"/>
          <a:lstStyle/>
          <a:p>
            <a:endParaRPr lang="es-MX"/>
          </a:p>
        </p:txBody>
      </p:sp>
      <p:grpSp>
        <p:nvGrpSpPr>
          <p:cNvPr id="210985" name="Group 41"/>
          <p:cNvGrpSpPr>
            <a:grpSpLocks/>
          </p:cNvGrpSpPr>
          <p:nvPr/>
        </p:nvGrpSpPr>
        <p:grpSpPr bwMode="auto">
          <a:xfrm>
            <a:off x="2727325" y="4097338"/>
            <a:ext cx="177800" cy="325437"/>
            <a:chOff x="1383" y="2726"/>
            <a:chExt cx="112" cy="205"/>
          </a:xfrm>
        </p:grpSpPr>
        <p:sp>
          <p:nvSpPr>
            <p:cNvPr id="210986" name="Rectangle 42"/>
            <p:cNvSpPr>
              <a:spLocks noChangeArrowheads="1"/>
            </p:cNvSpPr>
            <p:nvPr/>
          </p:nvSpPr>
          <p:spPr bwMode="auto">
            <a:xfrm>
              <a:off x="1383" y="2726"/>
              <a:ext cx="112" cy="205"/>
            </a:xfrm>
            <a:prstGeom prst="rect">
              <a:avLst/>
            </a:prstGeom>
            <a:noFill/>
            <a:ln w="9525" algn="ctr">
              <a:noFill/>
              <a:miter lim="800000"/>
              <a:headEnd/>
              <a:tailEnd/>
            </a:ln>
            <a:effectLst/>
          </p:spPr>
          <p:txBody>
            <a:bodyPr wrap="none" lIns="25200" tIns="25200" rIns="25200" bIns="25200">
              <a:spAutoFit/>
            </a:bodyPr>
            <a:lstStyle/>
            <a:p>
              <a:r>
                <a:rPr lang="es-ES" sz="1800">
                  <a:solidFill>
                    <a:srgbClr val="0000FF"/>
                  </a:solidFill>
                  <a:latin typeface="Arial" charset="0"/>
                </a:rPr>
                <a:t>a</a:t>
              </a:r>
              <a:endParaRPr lang="es-ES" sz="1800" baseline="30000">
                <a:solidFill>
                  <a:srgbClr val="0000FF"/>
                </a:solidFill>
                <a:latin typeface="Arial" charset="0"/>
              </a:endParaRPr>
            </a:p>
          </p:txBody>
        </p:sp>
        <p:sp>
          <p:nvSpPr>
            <p:cNvPr id="210987" name="Line 43"/>
            <p:cNvSpPr>
              <a:spLocks noChangeShapeType="1"/>
            </p:cNvSpPr>
            <p:nvPr/>
          </p:nvSpPr>
          <p:spPr bwMode="auto">
            <a:xfrm>
              <a:off x="1393" y="2761"/>
              <a:ext cx="90" cy="0"/>
            </a:xfrm>
            <a:prstGeom prst="line">
              <a:avLst/>
            </a:prstGeom>
            <a:noFill/>
            <a:ln w="9525">
              <a:solidFill>
                <a:srgbClr val="0000FF"/>
              </a:solidFill>
              <a:round/>
              <a:headEnd/>
              <a:tailEnd/>
            </a:ln>
            <a:effectLst/>
          </p:spPr>
          <p:txBody>
            <a:bodyPr wrap="none"/>
            <a:lstStyle/>
            <a:p>
              <a:endParaRPr lang="es-MX"/>
            </a:p>
          </p:txBody>
        </p:sp>
      </p:grpSp>
      <p:sp>
        <p:nvSpPr>
          <p:cNvPr id="210988" name="Rectangle 44"/>
          <p:cNvSpPr>
            <a:spLocks noChangeArrowheads="1"/>
          </p:cNvSpPr>
          <p:nvPr/>
        </p:nvSpPr>
        <p:spPr bwMode="auto">
          <a:xfrm>
            <a:off x="2654300" y="3538538"/>
            <a:ext cx="563563" cy="325437"/>
          </a:xfrm>
          <a:prstGeom prst="rect">
            <a:avLst/>
          </a:prstGeom>
          <a:noFill/>
          <a:ln w="9525" algn="ctr">
            <a:noFill/>
            <a:miter lim="800000"/>
            <a:headEnd/>
            <a:tailEnd/>
          </a:ln>
          <a:effectLst/>
        </p:spPr>
        <p:txBody>
          <a:bodyPr wrap="none" lIns="25200" tIns="25200" rIns="25200" bIns="25200">
            <a:spAutoFit/>
          </a:bodyPr>
          <a:lstStyle/>
          <a:p>
            <a:r>
              <a:rPr lang="es-ES" sz="1800" b="1">
                <a:solidFill>
                  <a:srgbClr val="FF0000"/>
                </a:solidFill>
                <a:latin typeface="Symbol" pitchFamily="18" charset="2"/>
              </a:rPr>
              <a:t>l</a:t>
            </a:r>
            <a:r>
              <a:rPr lang="es-ES" sz="1800" b="1">
                <a:solidFill>
                  <a:srgbClr val="FF0000"/>
                </a:solidFill>
                <a:latin typeface="Arial" charset="0"/>
              </a:rPr>
              <a:t> </a:t>
            </a:r>
            <a:r>
              <a:rPr lang="es-ES" sz="1800" b="1">
                <a:solidFill>
                  <a:srgbClr val="0000FF"/>
                </a:solidFill>
                <a:latin typeface="Arial" charset="0"/>
              </a:rPr>
              <a:t>= 1</a:t>
            </a:r>
            <a:endParaRPr lang="es-ES" sz="1800">
              <a:solidFill>
                <a:srgbClr val="0000FF"/>
              </a:solidFill>
              <a:latin typeface="Arial" charset="0"/>
            </a:endParaRPr>
          </a:p>
        </p:txBody>
      </p:sp>
      <p:sp>
        <p:nvSpPr>
          <p:cNvPr id="210989" name="Line 45"/>
          <p:cNvSpPr>
            <a:spLocks noChangeAspect="1" noChangeShapeType="1"/>
          </p:cNvSpPr>
          <p:nvPr/>
        </p:nvSpPr>
        <p:spPr bwMode="auto">
          <a:xfrm flipV="1">
            <a:off x="2614613" y="4005263"/>
            <a:ext cx="698500" cy="695325"/>
          </a:xfrm>
          <a:prstGeom prst="line">
            <a:avLst/>
          </a:prstGeom>
          <a:noFill/>
          <a:ln w="19050">
            <a:solidFill>
              <a:srgbClr val="FF0000"/>
            </a:solidFill>
            <a:round/>
            <a:headEnd/>
            <a:tailEnd type="stealth" w="lg" len="lg"/>
          </a:ln>
          <a:effectLst/>
        </p:spPr>
        <p:txBody>
          <a:bodyPr wrap="none" anchor="ctr"/>
          <a:lstStyle/>
          <a:p>
            <a:endParaRPr lang="es-MX"/>
          </a:p>
        </p:txBody>
      </p:sp>
      <p:sp>
        <p:nvSpPr>
          <p:cNvPr id="210990" name="Rectangle 46"/>
          <p:cNvSpPr>
            <a:spLocks noChangeArrowheads="1"/>
          </p:cNvSpPr>
          <p:nvPr/>
        </p:nvSpPr>
        <p:spPr bwMode="auto">
          <a:xfrm>
            <a:off x="2554288" y="4095750"/>
            <a:ext cx="176212" cy="325438"/>
          </a:xfrm>
          <a:prstGeom prst="rect">
            <a:avLst/>
          </a:prstGeom>
          <a:noFill/>
          <a:ln w="9525" algn="ctr">
            <a:noFill/>
            <a:miter lim="800000"/>
            <a:headEnd/>
            <a:tailEnd/>
          </a:ln>
          <a:effectLst/>
        </p:spPr>
        <p:txBody>
          <a:bodyPr wrap="none" lIns="25200" tIns="25200" rIns="25200" bIns="25200">
            <a:spAutoFit/>
          </a:bodyPr>
          <a:lstStyle/>
          <a:p>
            <a:r>
              <a:rPr lang="es-ES" sz="1800" b="1">
                <a:solidFill>
                  <a:srgbClr val="FF0000"/>
                </a:solidFill>
                <a:latin typeface="Symbol" pitchFamily="18" charset="2"/>
              </a:rPr>
              <a:t>l</a:t>
            </a:r>
            <a:endParaRPr lang="es-ES" sz="1800">
              <a:solidFill>
                <a:srgbClr val="0000FF"/>
              </a:solidFill>
              <a:latin typeface="Arial" charset="0"/>
            </a:endParaRPr>
          </a:p>
        </p:txBody>
      </p:sp>
      <p:sp>
        <p:nvSpPr>
          <p:cNvPr id="210991" name="Line 47"/>
          <p:cNvSpPr>
            <a:spLocks noChangeAspect="1" noChangeShapeType="1"/>
          </p:cNvSpPr>
          <p:nvPr/>
        </p:nvSpPr>
        <p:spPr bwMode="auto">
          <a:xfrm flipV="1">
            <a:off x="4275138" y="4003675"/>
            <a:ext cx="698500" cy="695325"/>
          </a:xfrm>
          <a:prstGeom prst="line">
            <a:avLst/>
          </a:prstGeom>
          <a:noFill/>
          <a:ln w="19050">
            <a:solidFill>
              <a:srgbClr val="0000FF"/>
            </a:solidFill>
            <a:round/>
            <a:headEnd/>
            <a:tailEnd type="stealth" w="lg" len="lg"/>
          </a:ln>
          <a:effectLst/>
        </p:spPr>
        <p:txBody>
          <a:bodyPr wrap="none" anchor="ctr"/>
          <a:lstStyle/>
          <a:p>
            <a:endParaRPr lang="es-MX"/>
          </a:p>
        </p:txBody>
      </p:sp>
      <p:grpSp>
        <p:nvGrpSpPr>
          <p:cNvPr id="210992" name="Group 48"/>
          <p:cNvGrpSpPr>
            <a:grpSpLocks/>
          </p:cNvGrpSpPr>
          <p:nvPr/>
        </p:nvGrpSpPr>
        <p:grpSpPr bwMode="auto">
          <a:xfrm>
            <a:off x="4383088" y="4097338"/>
            <a:ext cx="177800" cy="325437"/>
            <a:chOff x="1383" y="2726"/>
            <a:chExt cx="112" cy="205"/>
          </a:xfrm>
        </p:grpSpPr>
        <p:sp>
          <p:nvSpPr>
            <p:cNvPr id="210993" name="Rectangle 49"/>
            <p:cNvSpPr>
              <a:spLocks noChangeArrowheads="1"/>
            </p:cNvSpPr>
            <p:nvPr/>
          </p:nvSpPr>
          <p:spPr bwMode="auto">
            <a:xfrm>
              <a:off x="1383" y="2726"/>
              <a:ext cx="112" cy="205"/>
            </a:xfrm>
            <a:prstGeom prst="rect">
              <a:avLst/>
            </a:prstGeom>
            <a:noFill/>
            <a:ln w="9525" algn="ctr">
              <a:noFill/>
              <a:miter lim="800000"/>
              <a:headEnd/>
              <a:tailEnd/>
            </a:ln>
            <a:effectLst/>
          </p:spPr>
          <p:txBody>
            <a:bodyPr wrap="none" lIns="25200" tIns="25200" rIns="25200" bIns="25200">
              <a:spAutoFit/>
            </a:bodyPr>
            <a:lstStyle/>
            <a:p>
              <a:r>
                <a:rPr lang="es-ES" sz="1800">
                  <a:solidFill>
                    <a:srgbClr val="0000FF"/>
                  </a:solidFill>
                  <a:latin typeface="Arial" charset="0"/>
                </a:rPr>
                <a:t>a</a:t>
              </a:r>
              <a:endParaRPr lang="es-ES" sz="1800" baseline="30000">
                <a:solidFill>
                  <a:srgbClr val="0000FF"/>
                </a:solidFill>
                <a:latin typeface="Arial" charset="0"/>
              </a:endParaRPr>
            </a:p>
          </p:txBody>
        </p:sp>
        <p:sp>
          <p:nvSpPr>
            <p:cNvPr id="210994" name="Line 50"/>
            <p:cNvSpPr>
              <a:spLocks noChangeShapeType="1"/>
            </p:cNvSpPr>
            <p:nvPr/>
          </p:nvSpPr>
          <p:spPr bwMode="auto">
            <a:xfrm>
              <a:off x="1393" y="2761"/>
              <a:ext cx="90" cy="0"/>
            </a:xfrm>
            <a:prstGeom prst="line">
              <a:avLst/>
            </a:prstGeom>
            <a:noFill/>
            <a:ln w="9525">
              <a:solidFill>
                <a:srgbClr val="0000FF"/>
              </a:solidFill>
              <a:round/>
              <a:headEnd/>
              <a:tailEnd/>
            </a:ln>
            <a:effectLst/>
          </p:spPr>
          <p:txBody>
            <a:bodyPr wrap="none"/>
            <a:lstStyle/>
            <a:p>
              <a:endParaRPr lang="es-MX"/>
            </a:p>
          </p:txBody>
        </p:sp>
      </p:grpSp>
      <p:sp>
        <p:nvSpPr>
          <p:cNvPr id="210995" name="Rectangle 51"/>
          <p:cNvSpPr>
            <a:spLocks noChangeArrowheads="1"/>
          </p:cNvSpPr>
          <p:nvPr/>
        </p:nvSpPr>
        <p:spPr bwMode="auto">
          <a:xfrm>
            <a:off x="4130675" y="3538538"/>
            <a:ext cx="944563" cy="325437"/>
          </a:xfrm>
          <a:prstGeom prst="rect">
            <a:avLst/>
          </a:prstGeom>
          <a:noFill/>
          <a:ln w="9525" algn="ctr">
            <a:noFill/>
            <a:miter lim="800000"/>
            <a:headEnd/>
            <a:tailEnd/>
          </a:ln>
          <a:effectLst/>
        </p:spPr>
        <p:txBody>
          <a:bodyPr wrap="none" lIns="25200" tIns="25200" rIns="25200" bIns="25200">
            <a:spAutoFit/>
          </a:bodyPr>
          <a:lstStyle/>
          <a:p>
            <a:r>
              <a:rPr lang="es-ES" sz="1800" b="1">
                <a:solidFill>
                  <a:srgbClr val="0000FF"/>
                </a:solidFill>
                <a:latin typeface="Arial" charset="0"/>
              </a:rPr>
              <a:t>0 &lt;</a:t>
            </a:r>
            <a:r>
              <a:rPr lang="es-ES" sz="1800" b="1">
                <a:solidFill>
                  <a:srgbClr val="FF0000"/>
                </a:solidFill>
                <a:latin typeface="Symbol" pitchFamily="18" charset="2"/>
              </a:rPr>
              <a:t> l</a:t>
            </a:r>
            <a:r>
              <a:rPr lang="es-ES" sz="1800" b="1">
                <a:solidFill>
                  <a:srgbClr val="FF0000"/>
                </a:solidFill>
                <a:latin typeface="Arial" charset="0"/>
              </a:rPr>
              <a:t> </a:t>
            </a:r>
            <a:r>
              <a:rPr lang="es-ES" sz="1800" b="1">
                <a:solidFill>
                  <a:srgbClr val="0000FF"/>
                </a:solidFill>
                <a:latin typeface="Arial" charset="0"/>
              </a:rPr>
              <a:t>&lt; 1</a:t>
            </a:r>
          </a:p>
        </p:txBody>
      </p:sp>
      <p:sp>
        <p:nvSpPr>
          <p:cNvPr id="210996" name="Line 52"/>
          <p:cNvSpPr>
            <a:spLocks noChangeAspect="1" noChangeShapeType="1"/>
          </p:cNvSpPr>
          <p:nvPr/>
        </p:nvSpPr>
        <p:spPr bwMode="auto">
          <a:xfrm flipV="1">
            <a:off x="4438650" y="4141788"/>
            <a:ext cx="392113" cy="390525"/>
          </a:xfrm>
          <a:prstGeom prst="line">
            <a:avLst/>
          </a:prstGeom>
          <a:noFill/>
          <a:ln w="19050">
            <a:solidFill>
              <a:srgbClr val="FF0000"/>
            </a:solidFill>
            <a:round/>
            <a:headEnd/>
            <a:tailEnd type="stealth" w="lg" len="lg"/>
          </a:ln>
          <a:effectLst/>
        </p:spPr>
        <p:txBody>
          <a:bodyPr wrap="none" anchor="ctr"/>
          <a:lstStyle/>
          <a:p>
            <a:endParaRPr lang="es-MX"/>
          </a:p>
        </p:txBody>
      </p:sp>
      <p:sp>
        <p:nvSpPr>
          <p:cNvPr id="210997" name="Rectangle 53"/>
          <p:cNvSpPr>
            <a:spLocks noChangeArrowheads="1"/>
          </p:cNvSpPr>
          <p:nvPr/>
        </p:nvSpPr>
        <p:spPr bwMode="auto">
          <a:xfrm>
            <a:off x="4210050" y="4095750"/>
            <a:ext cx="176213" cy="325438"/>
          </a:xfrm>
          <a:prstGeom prst="rect">
            <a:avLst/>
          </a:prstGeom>
          <a:noFill/>
          <a:ln w="9525" algn="ctr">
            <a:noFill/>
            <a:miter lim="800000"/>
            <a:headEnd/>
            <a:tailEnd/>
          </a:ln>
          <a:effectLst/>
        </p:spPr>
        <p:txBody>
          <a:bodyPr wrap="none" lIns="25200" tIns="25200" rIns="25200" bIns="25200">
            <a:spAutoFit/>
          </a:bodyPr>
          <a:lstStyle/>
          <a:p>
            <a:r>
              <a:rPr lang="es-ES" sz="1800" b="1">
                <a:solidFill>
                  <a:srgbClr val="FF0000"/>
                </a:solidFill>
                <a:latin typeface="Symbol" pitchFamily="18" charset="2"/>
              </a:rPr>
              <a:t>l</a:t>
            </a:r>
            <a:endParaRPr lang="es-ES" sz="1800">
              <a:solidFill>
                <a:srgbClr val="0000FF"/>
              </a:solidFill>
              <a:latin typeface="Arial" charset="0"/>
            </a:endParaRPr>
          </a:p>
        </p:txBody>
      </p:sp>
      <p:sp>
        <p:nvSpPr>
          <p:cNvPr id="210998" name="Line 54"/>
          <p:cNvSpPr>
            <a:spLocks noChangeAspect="1" noChangeShapeType="1"/>
          </p:cNvSpPr>
          <p:nvPr/>
        </p:nvSpPr>
        <p:spPr bwMode="auto">
          <a:xfrm flipV="1">
            <a:off x="5927725" y="4003675"/>
            <a:ext cx="698500" cy="695325"/>
          </a:xfrm>
          <a:prstGeom prst="line">
            <a:avLst/>
          </a:prstGeom>
          <a:noFill/>
          <a:ln w="19050">
            <a:solidFill>
              <a:srgbClr val="0000FF"/>
            </a:solidFill>
            <a:round/>
            <a:headEnd/>
            <a:tailEnd type="stealth" w="lg" len="lg"/>
          </a:ln>
          <a:effectLst/>
        </p:spPr>
        <p:txBody>
          <a:bodyPr wrap="none" anchor="ctr"/>
          <a:lstStyle/>
          <a:p>
            <a:endParaRPr lang="es-MX"/>
          </a:p>
        </p:txBody>
      </p:sp>
      <p:grpSp>
        <p:nvGrpSpPr>
          <p:cNvPr id="210999" name="Group 55"/>
          <p:cNvGrpSpPr>
            <a:grpSpLocks/>
          </p:cNvGrpSpPr>
          <p:nvPr/>
        </p:nvGrpSpPr>
        <p:grpSpPr bwMode="auto">
          <a:xfrm>
            <a:off x="6035675" y="4097338"/>
            <a:ext cx="177800" cy="325437"/>
            <a:chOff x="1383" y="2726"/>
            <a:chExt cx="112" cy="205"/>
          </a:xfrm>
        </p:grpSpPr>
        <p:sp>
          <p:nvSpPr>
            <p:cNvPr id="211000" name="Rectangle 56"/>
            <p:cNvSpPr>
              <a:spLocks noChangeArrowheads="1"/>
            </p:cNvSpPr>
            <p:nvPr/>
          </p:nvSpPr>
          <p:spPr bwMode="auto">
            <a:xfrm>
              <a:off x="1383" y="2726"/>
              <a:ext cx="112" cy="205"/>
            </a:xfrm>
            <a:prstGeom prst="rect">
              <a:avLst/>
            </a:prstGeom>
            <a:noFill/>
            <a:ln w="9525" algn="ctr">
              <a:noFill/>
              <a:miter lim="800000"/>
              <a:headEnd/>
              <a:tailEnd/>
            </a:ln>
            <a:effectLst/>
          </p:spPr>
          <p:txBody>
            <a:bodyPr wrap="none" lIns="25200" tIns="25200" rIns="25200" bIns="25200">
              <a:spAutoFit/>
            </a:bodyPr>
            <a:lstStyle/>
            <a:p>
              <a:r>
                <a:rPr lang="es-ES" sz="1800">
                  <a:solidFill>
                    <a:srgbClr val="0000FF"/>
                  </a:solidFill>
                  <a:latin typeface="Arial" charset="0"/>
                </a:rPr>
                <a:t>a</a:t>
              </a:r>
              <a:endParaRPr lang="es-ES" sz="1800" baseline="30000">
                <a:solidFill>
                  <a:srgbClr val="0000FF"/>
                </a:solidFill>
                <a:latin typeface="Arial" charset="0"/>
              </a:endParaRPr>
            </a:p>
          </p:txBody>
        </p:sp>
        <p:sp>
          <p:nvSpPr>
            <p:cNvPr id="211001" name="Line 57"/>
            <p:cNvSpPr>
              <a:spLocks noChangeShapeType="1"/>
            </p:cNvSpPr>
            <p:nvPr/>
          </p:nvSpPr>
          <p:spPr bwMode="auto">
            <a:xfrm>
              <a:off x="1393" y="2761"/>
              <a:ext cx="90" cy="0"/>
            </a:xfrm>
            <a:prstGeom prst="line">
              <a:avLst/>
            </a:prstGeom>
            <a:noFill/>
            <a:ln w="9525">
              <a:solidFill>
                <a:srgbClr val="0000FF"/>
              </a:solidFill>
              <a:round/>
              <a:headEnd/>
              <a:tailEnd/>
            </a:ln>
            <a:effectLst/>
          </p:spPr>
          <p:txBody>
            <a:bodyPr wrap="none"/>
            <a:lstStyle/>
            <a:p>
              <a:endParaRPr lang="es-MX"/>
            </a:p>
          </p:txBody>
        </p:sp>
      </p:grpSp>
      <p:sp>
        <p:nvSpPr>
          <p:cNvPr id="211002" name="Rectangle 58"/>
          <p:cNvSpPr>
            <a:spLocks noChangeArrowheads="1"/>
          </p:cNvSpPr>
          <p:nvPr/>
        </p:nvSpPr>
        <p:spPr bwMode="auto">
          <a:xfrm>
            <a:off x="5962650" y="3538538"/>
            <a:ext cx="563563" cy="325437"/>
          </a:xfrm>
          <a:prstGeom prst="rect">
            <a:avLst/>
          </a:prstGeom>
          <a:noFill/>
          <a:ln w="9525" algn="ctr">
            <a:noFill/>
            <a:miter lim="800000"/>
            <a:headEnd/>
            <a:tailEnd/>
          </a:ln>
          <a:effectLst/>
        </p:spPr>
        <p:txBody>
          <a:bodyPr wrap="none" lIns="25200" tIns="25200" rIns="25200" bIns="25200">
            <a:spAutoFit/>
          </a:bodyPr>
          <a:lstStyle/>
          <a:p>
            <a:r>
              <a:rPr lang="es-ES" sz="1800" b="1">
                <a:solidFill>
                  <a:srgbClr val="FF0000"/>
                </a:solidFill>
                <a:latin typeface="Symbol" pitchFamily="18" charset="2"/>
              </a:rPr>
              <a:t>l</a:t>
            </a:r>
            <a:r>
              <a:rPr lang="es-ES" sz="1800" b="1">
                <a:solidFill>
                  <a:srgbClr val="FF0000"/>
                </a:solidFill>
                <a:latin typeface="Arial" charset="0"/>
              </a:rPr>
              <a:t> </a:t>
            </a:r>
            <a:r>
              <a:rPr lang="es-ES" sz="1800" b="1">
                <a:solidFill>
                  <a:srgbClr val="0000FF"/>
                </a:solidFill>
                <a:latin typeface="Arial" charset="0"/>
              </a:rPr>
              <a:t>= 0</a:t>
            </a:r>
            <a:endParaRPr lang="es-ES" sz="1800">
              <a:solidFill>
                <a:srgbClr val="0000FF"/>
              </a:solidFill>
              <a:latin typeface="Arial" charset="0"/>
            </a:endParaRPr>
          </a:p>
        </p:txBody>
      </p:sp>
      <p:sp>
        <p:nvSpPr>
          <p:cNvPr id="211004" name="Rectangle 60"/>
          <p:cNvSpPr>
            <a:spLocks noChangeArrowheads="1"/>
          </p:cNvSpPr>
          <p:nvPr/>
        </p:nvSpPr>
        <p:spPr bwMode="auto">
          <a:xfrm>
            <a:off x="5862638" y="4095750"/>
            <a:ext cx="176212" cy="325438"/>
          </a:xfrm>
          <a:prstGeom prst="rect">
            <a:avLst/>
          </a:prstGeom>
          <a:noFill/>
          <a:ln w="9525" algn="ctr">
            <a:noFill/>
            <a:miter lim="800000"/>
            <a:headEnd/>
            <a:tailEnd/>
          </a:ln>
          <a:effectLst/>
        </p:spPr>
        <p:txBody>
          <a:bodyPr wrap="none" lIns="25200" tIns="25200" rIns="25200" bIns="25200">
            <a:spAutoFit/>
          </a:bodyPr>
          <a:lstStyle/>
          <a:p>
            <a:r>
              <a:rPr lang="es-ES" sz="1800" b="1">
                <a:solidFill>
                  <a:srgbClr val="FF0000"/>
                </a:solidFill>
                <a:latin typeface="Symbol" pitchFamily="18" charset="2"/>
              </a:rPr>
              <a:t>l</a:t>
            </a:r>
            <a:endParaRPr lang="es-ES" sz="1800">
              <a:solidFill>
                <a:srgbClr val="0000FF"/>
              </a:solidFill>
              <a:latin typeface="Arial" charset="0"/>
            </a:endParaRPr>
          </a:p>
        </p:txBody>
      </p:sp>
      <p:sp>
        <p:nvSpPr>
          <p:cNvPr id="211005" name="Line 61"/>
          <p:cNvSpPr>
            <a:spLocks noChangeAspect="1" noChangeShapeType="1"/>
          </p:cNvSpPr>
          <p:nvPr/>
        </p:nvSpPr>
        <p:spPr bwMode="auto">
          <a:xfrm flipV="1">
            <a:off x="7580313" y="4003675"/>
            <a:ext cx="698500" cy="695325"/>
          </a:xfrm>
          <a:prstGeom prst="line">
            <a:avLst/>
          </a:prstGeom>
          <a:noFill/>
          <a:ln w="19050">
            <a:solidFill>
              <a:srgbClr val="0000FF"/>
            </a:solidFill>
            <a:round/>
            <a:headEnd/>
            <a:tailEnd type="stealth" w="lg" len="lg"/>
          </a:ln>
          <a:effectLst/>
        </p:spPr>
        <p:txBody>
          <a:bodyPr wrap="none" anchor="ctr"/>
          <a:lstStyle/>
          <a:p>
            <a:endParaRPr lang="es-MX"/>
          </a:p>
        </p:txBody>
      </p:sp>
      <p:grpSp>
        <p:nvGrpSpPr>
          <p:cNvPr id="211006" name="Group 62"/>
          <p:cNvGrpSpPr>
            <a:grpSpLocks/>
          </p:cNvGrpSpPr>
          <p:nvPr/>
        </p:nvGrpSpPr>
        <p:grpSpPr bwMode="auto">
          <a:xfrm>
            <a:off x="7688263" y="4097338"/>
            <a:ext cx="177800" cy="325437"/>
            <a:chOff x="1383" y="2726"/>
            <a:chExt cx="112" cy="205"/>
          </a:xfrm>
        </p:grpSpPr>
        <p:sp>
          <p:nvSpPr>
            <p:cNvPr id="211007" name="Rectangle 63"/>
            <p:cNvSpPr>
              <a:spLocks noChangeArrowheads="1"/>
            </p:cNvSpPr>
            <p:nvPr/>
          </p:nvSpPr>
          <p:spPr bwMode="auto">
            <a:xfrm>
              <a:off x="1383" y="2726"/>
              <a:ext cx="112" cy="205"/>
            </a:xfrm>
            <a:prstGeom prst="rect">
              <a:avLst/>
            </a:prstGeom>
            <a:noFill/>
            <a:ln w="9525" algn="ctr">
              <a:noFill/>
              <a:miter lim="800000"/>
              <a:headEnd/>
              <a:tailEnd/>
            </a:ln>
            <a:effectLst/>
          </p:spPr>
          <p:txBody>
            <a:bodyPr wrap="none" lIns="25200" tIns="25200" rIns="25200" bIns="25200">
              <a:spAutoFit/>
            </a:bodyPr>
            <a:lstStyle/>
            <a:p>
              <a:r>
                <a:rPr lang="es-ES" sz="1800">
                  <a:solidFill>
                    <a:srgbClr val="0000FF"/>
                  </a:solidFill>
                  <a:latin typeface="Arial" charset="0"/>
                </a:rPr>
                <a:t>a</a:t>
              </a:r>
              <a:endParaRPr lang="es-ES" sz="1800" baseline="30000">
                <a:solidFill>
                  <a:srgbClr val="0000FF"/>
                </a:solidFill>
                <a:latin typeface="Arial" charset="0"/>
              </a:endParaRPr>
            </a:p>
          </p:txBody>
        </p:sp>
        <p:sp>
          <p:nvSpPr>
            <p:cNvPr id="211008" name="Line 64"/>
            <p:cNvSpPr>
              <a:spLocks noChangeShapeType="1"/>
            </p:cNvSpPr>
            <p:nvPr/>
          </p:nvSpPr>
          <p:spPr bwMode="auto">
            <a:xfrm>
              <a:off x="1393" y="2761"/>
              <a:ext cx="90" cy="0"/>
            </a:xfrm>
            <a:prstGeom prst="line">
              <a:avLst/>
            </a:prstGeom>
            <a:noFill/>
            <a:ln w="9525">
              <a:solidFill>
                <a:srgbClr val="0000FF"/>
              </a:solidFill>
              <a:round/>
              <a:headEnd/>
              <a:tailEnd/>
            </a:ln>
            <a:effectLst/>
          </p:spPr>
          <p:txBody>
            <a:bodyPr wrap="none"/>
            <a:lstStyle/>
            <a:p>
              <a:endParaRPr lang="es-MX"/>
            </a:p>
          </p:txBody>
        </p:sp>
      </p:grpSp>
      <p:sp>
        <p:nvSpPr>
          <p:cNvPr id="211009" name="Rectangle 65"/>
          <p:cNvSpPr>
            <a:spLocks noChangeArrowheads="1"/>
          </p:cNvSpPr>
          <p:nvPr/>
        </p:nvSpPr>
        <p:spPr bwMode="auto">
          <a:xfrm>
            <a:off x="7435850" y="3538538"/>
            <a:ext cx="1071563" cy="325437"/>
          </a:xfrm>
          <a:prstGeom prst="rect">
            <a:avLst/>
          </a:prstGeom>
          <a:noFill/>
          <a:ln w="9525" algn="ctr">
            <a:noFill/>
            <a:miter lim="800000"/>
            <a:headEnd/>
            <a:tailEnd/>
          </a:ln>
          <a:effectLst/>
        </p:spPr>
        <p:txBody>
          <a:bodyPr wrap="none" lIns="25200" tIns="25200" rIns="25200" bIns="25200">
            <a:spAutoFit/>
          </a:bodyPr>
          <a:lstStyle/>
          <a:p>
            <a:r>
              <a:rPr lang="es-ES" sz="1800" b="1">
                <a:solidFill>
                  <a:srgbClr val="0000FF"/>
                </a:solidFill>
                <a:latin typeface="Arial" charset="0"/>
              </a:rPr>
              <a:t>0 &gt;</a:t>
            </a:r>
            <a:r>
              <a:rPr lang="es-ES" sz="1800" b="1">
                <a:solidFill>
                  <a:srgbClr val="FF0000"/>
                </a:solidFill>
                <a:latin typeface="Symbol" pitchFamily="18" charset="2"/>
              </a:rPr>
              <a:t> l</a:t>
            </a:r>
            <a:r>
              <a:rPr lang="es-ES" sz="1800" b="1">
                <a:solidFill>
                  <a:srgbClr val="FF0000"/>
                </a:solidFill>
                <a:latin typeface="Arial" charset="0"/>
              </a:rPr>
              <a:t> </a:t>
            </a:r>
            <a:r>
              <a:rPr lang="es-ES" sz="1800" b="1">
                <a:solidFill>
                  <a:srgbClr val="0000FF"/>
                </a:solidFill>
                <a:latin typeface="Arial" charset="0"/>
              </a:rPr>
              <a:t>&gt; </a:t>
            </a:r>
            <a:r>
              <a:rPr lang="es-ES" sz="1800" b="1">
                <a:solidFill>
                  <a:srgbClr val="0000FF"/>
                </a:solidFill>
                <a:latin typeface="Arial" charset="0"/>
                <a:cs typeface="Arial" charset="0"/>
              </a:rPr>
              <a:t>–</a:t>
            </a:r>
            <a:r>
              <a:rPr lang="es-ES" sz="1800" b="1">
                <a:solidFill>
                  <a:srgbClr val="0000FF"/>
                </a:solidFill>
                <a:latin typeface="Arial" charset="0"/>
              </a:rPr>
              <a:t>1</a:t>
            </a:r>
          </a:p>
        </p:txBody>
      </p:sp>
      <p:sp>
        <p:nvSpPr>
          <p:cNvPr id="211010" name="Line 66"/>
          <p:cNvSpPr>
            <a:spLocks noChangeAspect="1" noChangeShapeType="1"/>
          </p:cNvSpPr>
          <p:nvPr/>
        </p:nvSpPr>
        <p:spPr bwMode="auto">
          <a:xfrm rot="10800000" flipV="1">
            <a:off x="7743825" y="4141788"/>
            <a:ext cx="392113" cy="390525"/>
          </a:xfrm>
          <a:prstGeom prst="line">
            <a:avLst/>
          </a:prstGeom>
          <a:noFill/>
          <a:ln w="19050">
            <a:solidFill>
              <a:srgbClr val="FF0000"/>
            </a:solidFill>
            <a:round/>
            <a:headEnd/>
            <a:tailEnd type="stealth" w="lg" len="lg"/>
          </a:ln>
          <a:effectLst/>
        </p:spPr>
        <p:txBody>
          <a:bodyPr wrap="none" anchor="ctr"/>
          <a:lstStyle/>
          <a:p>
            <a:endParaRPr lang="es-MX"/>
          </a:p>
        </p:txBody>
      </p:sp>
      <p:sp>
        <p:nvSpPr>
          <p:cNvPr id="211011" name="Rectangle 67"/>
          <p:cNvSpPr>
            <a:spLocks noChangeArrowheads="1"/>
          </p:cNvSpPr>
          <p:nvPr/>
        </p:nvSpPr>
        <p:spPr bwMode="auto">
          <a:xfrm>
            <a:off x="7515225" y="4095750"/>
            <a:ext cx="176213" cy="325438"/>
          </a:xfrm>
          <a:prstGeom prst="rect">
            <a:avLst/>
          </a:prstGeom>
          <a:noFill/>
          <a:ln w="9525" algn="ctr">
            <a:noFill/>
            <a:miter lim="800000"/>
            <a:headEnd/>
            <a:tailEnd/>
          </a:ln>
          <a:effectLst/>
        </p:spPr>
        <p:txBody>
          <a:bodyPr wrap="none" lIns="25200" tIns="25200" rIns="25200" bIns="25200">
            <a:spAutoFit/>
          </a:bodyPr>
          <a:lstStyle/>
          <a:p>
            <a:r>
              <a:rPr lang="es-ES" sz="1800" b="1">
                <a:solidFill>
                  <a:srgbClr val="FF0000"/>
                </a:solidFill>
                <a:latin typeface="Symbol" pitchFamily="18" charset="2"/>
              </a:rPr>
              <a:t>l</a:t>
            </a:r>
            <a:endParaRPr lang="es-ES" sz="1800">
              <a:solidFill>
                <a:srgbClr val="0000FF"/>
              </a:solidFill>
              <a:latin typeface="Arial" charset="0"/>
            </a:endParaRPr>
          </a:p>
        </p:txBody>
      </p:sp>
      <p:grpSp>
        <p:nvGrpSpPr>
          <p:cNvPr id="211016" name="Group 72"/>
          <p:cNvGrpSpPr>
            <a:grpSpLocks/>
          </p:cNvGrpSpPr>
          <p:nvPr/>
        </p:nvGrpSpPr>
        <p:grpSpPr bwMode="auto">
          <a:xfrm>
            <a:off x="6218238" y="4110038"/>
            <a:ext cx="425450" cy="325437"/>
            <a:chOff x="3288" y="3205"/>
            <a:chExt cx="268" cy="205"/>
          </a:xfrm>
        </p:grpSpPr>
        <p:sp>
          <p:nvSpPr>
            <p:cNvPr id="211012" name="Rectangle 68"/>
            <p:cNvSpPr>
              <a:spLocks noChangeArrowheads="1"/>
            </p:cNvSpPr>
            <p:nvPr/>
          </p:nvSpPr>
          <p:spPr bwMode="auto">
            <a:xfrm>
              <a:off x="3288" y="3205"/>
              <a:ext cx="268" cy="205"/>
            </a:xfrm>
            <a:prstGeom prst="rect">
              <a:avLst/>
            </a:prstGeom>
            <a:noFill/>
            <a:ln w="9525" algn="ctr">
              <a:noFill/>
              <a:miter lim="800000"/>
              <a:headEnd/>
              <a:tailEnd/>
            </a:ln>
            <a:effectLst/>
          </p:spPr>
          <p:txBody>
            <a:bodyPr wrap="none" lIns="25200" tIns="25200" rIns="25200" bIns="25200">
              <a:spAutoFit/>
            </a:bodyPr>
            <a:lstStyle/>
            <a:p>
              <a:r>
                <a:rPr lang="es-ES" sz="1800" b="1">
                  <a:solidFill>
                    <a:srgbClr val="0000FF"/>
                  </a:solidFill>
                  <a:latin typeface="Arial" charset="0"/>
                </a:rPr>
                <a:t>= </a:t>
              </a:r>
              <a:r>
                <a:rPr lang="es-ES" sz="1800" b="1">
                  <a:solidFill>
                    <a:srgbClr val="FF0000"/>
                  </a:solidFill>
                  <a:latin typeface="Arial" charset="0"/>
                </a:rPr>
                <a:t>O</a:t>
              </a:r>
              <a:endParaRPr lang="es-ES" sz="1800">
                <a:solidFill>
                  <a:srgbClr val="FF0000"/>
                </a:solidFill>
                <a:latin typeface="Arial" charset="0"/>
              </a:endParaRPr>
            </a:p>
          </p:txBody>
        </p:sp>
        <p:sp>
          <p:nvSpPr>
            <p:cNvPr id="211015" name="Line 71"/>
            <p:cNvSpPr>
              <a:spLocks noChangeShapeType="1"/>
            </p:cNvSpPr>
            <p:nvPr/>
          </p:nvSpPr>
          <p:spPr bwMode="auto">
            <a:xfrm>
              <a:off x="3440" y="3231"/>
              <a:ext cx="90" cy="0"/>
            </a:xfrm>
            <a:prstGeom prst="line">
              <a:avLst/>
            </a:prstGeom>
            <a:noFill/>
            <a:ln w="9525">
              <a:solidFill>
                <a:srgbClr val="FF0000"/>
              </a:solidFill>
              <a:round/>
              <a:headEnd/>
              <a:tailEnd/>
            </a:ln>
            <a:effectLst/>
          </p:spPr>
          <p:txBody>
            <a:bodyPr wrap="none"/>
            <a:lstStyle/>
            <a:p>
              <a:endParaRPr lang="es-MX"/>
            </a:p>
          </p:txBody>
        </p:sp>
      </p:grpSp>
      <p:sp>
        <p:nvSpPr>
          <p:cNvPr id="211017" name="Line 73"/>
          <p:cNvSpPr>
            <a:spLocks noChangeAspect="1" noChangeShapeType="1"/>
          </p:cNvSpPr>
          <p:nvPr/>
        </p:nvSpPr>
        <p:spPr bwMode="auto">
          <a:xfrm flipV="1">
            <a:off x="3136900" y="5491163"/>
            <a:ext cx="698500" cy="695325"/>
          </a:xfrm>
          <a:prstGeom prst="line">
            <a:avLst/>
          </a:prstGeom>
          <a:noFill/>
          <a:ln w="19050">
            <a:solidFill>
              <a:srgbClr val="0000FF"/>
            </a:solidFill>
            <a:round/>
            <a:headEnd/>
            <a:tailEnd type="stealth" w="lg" len="lg"/>
          </a:ln>
          <a:effectLst/>
        </p:spPr>
        <p:txBody>
          <a:bodyPr wrap="none" anchor="ctr"/>
          <a:lstStyle/>
          <a:p>
            <a:endParaRPr lang="es-MX"/>
          </a:p>
        </p:txBody>
      </p:sp>
      <p:grpSp>
        <p:nvGrpSpPr>
          <p:cNvPr id="211018" name="Group 74"/>
          <p:cNvGrpSpPr>
            <a:grpSpLocks/>
          </p:cNvGrpSpPr>
          <p:nvPr/>
        </p:nvGrpSpPr>
        <p:grpSpPr bwMode="auto">
          <a:xfrm>
            <a:off x="3244850" y="5584825"/>
            <a:ext cx="177800" cy="325438"/>
            <a:chOff x="1383" y="2726"/>
            <a:chExt cx="112" cy="205"/>
          </a:xfrm>
        </p:grpSpPr>
        <p:sp>
          <p:nvSpPr>
            <p:cNvPr id="211019" name="Rectangle 75"/>
            <p:cNvSpPr>
              <a:spLocks noChangeArrowheads="1"/>
            </p:cNvSpPr>
            <p:nvPr/>
          </p:nvSpPr>
          <p:spPr bwMode="auto">
            <a:xfrm>
              <a:off x="1383" y="2726"/>
              <a:ext cx="112" cy="205"/>
            </a:xfrm>
            <a:prstGeom prst="rect">
              <a:avLst/>
            </a:prstGeom>
            <a:noFill/>
            <a:ln w="9525" algn="ctr">
              <a:noFill/>
              <a:miter lim="800000"/>
              <a:headEnd/>
              <a:tailEnd/>
            </a:ln>
            <a:effectLst/>
          </p:spPr>
          <p:txBody>
            <a:bodyPr wrap="none" lIns="25200" tIns="25200" rIns="25200" bIns="25200">
              <a:spAutoFit/>
            </a:bodyPr>
            <a:lstStyle/>
            <a:p>
              <a:r>
                <a:rPr lang="es-ES" sz="1800">
                  <a:solidFill>
                    <a:srgbClr val="0000FF"/>
                  </a:solidFill>
                  <a:latin typeface="Arial" charset="0"/>
                </a:rPr>
                <a:t>a</a:t>
              </a:r>
              <a:endParaRPr lang="es-ES" sz="1800" baseline="30000">
                <a:solidFill>
                  <a:srgbClr val="0000FF"/>
                </a:solidFill>
                <a:latin typeface="Arial" charset="0"/>
              </a:endParaRPr>
            </a:p>
          </p:txBody>
        </p:sp>
        <p:sp>
          <p:nvSpPr>
            <p:cNvPr id="211020" name="Line 76"/>
            <p:cNvSpPr>
              <a:spLocks noChangeShapeType="1"/>
            </p:cNvSpPr>
            <p:nvPr/>
          </p:nvSpPr>
          <p:spPr bwMode="auto">
            <a:xfrm>
              <a:off x="1393" y="2761"/>
              <a:ext cx="90" cy="0"/>
            </a:xfrm>
            <a:prstGeom prst="line">
              <a:avLst/>
            </a:prstGeom>
            <a:noFill/>
            <a:ln w="9525">
              <a:solidFill>
                <a:srgbClr val="0000FF"/>
              </a:solidFill>
              <a:round/>
              <a:headEnd/>
              <a:tailEnd/>
            </a:ln>
            <a:effectLst/>
          </p:spPr>
          <p:txBody>
            <a:bodyPr wrap="none"/>
            <a:lstStyle/>
            <a:p>
              <a:endParaRPr lang="es-MX"/>
            </a:p>
          </p:txBody>
        </p:sp>
      </p:grpSp>
      <p:sp>
        <p:nvSpPr>
          <p:cNvPr id="211021" name="Rectangle 77"/>
          <p:cNvSpPr>
            <a:spLocks noChangeArrowheads="1"/>
          </p:cNvSpPr>
          <p:nvPr/>
        </p:nvSpPr>
        <p:spPr bwMode="auto">
          <a:xfrm>
            <a:off x="3108325" y="5013325"/>
            <a:ext cx="690563" cy="325438"/>
          </a:xfrm>
          <a:prstGeom prst="rect">
            <a:avLst/>
          </a:prstGeom>
          <a:noFill/>
          <a:ln w="9525" algn="ctr">
            <a:noFill/>
            <a:miter lim="800000"/>
            <a:headEnd/>
            <a:tailEnd/>
          </a:ln>
          <a:effectLst/>
        </p:spPr>
        <p:txBody>
          <a:bodyPr wrap="none" lIns="25200" tIns="25200" rIns="25200" bIns="25200">
            <a:spAutoFit/>
          </a:bodyPr>
          <a:lstStyle/>
          <a:p>
            <a:r>
              <a:rPr lang="es-ES" sz="1800" b="1">
                <a:solidFill>
                  <a:srgbClr val="FF0000"/>
                </a:solidFill>
                <a:latin typeface="Symbol" pitchFamily="18" charset="2"/>
              </a:rPr>
              <a:t>l</a:t>
            </a:r>
            <a:r>
              <a:rPr lang="es-ES" sz="1800" b="1">
                <a:solidFill>
                  <a:srgbClr val="FF0000"/>
                </a:solidFill>
                <a:latin typeface="Arial" charset="0"/>
              </a:rPr>
              <a:t> </a:t>
            </a:r>
            <a:r>
              <a:rPr lang="es-ES" sz="1800" b="1">
                <a:solidFill>
                  <a:srgbClr val="0000FF"/>
                </a:solidFill>
                <a:latin typeface="Arial" charset="0"/>
              </a:rPr>
              <a:t>= </a:t>
            </a:r>
            <a:r>
              <a:rPr lang="es-ES" sz="1800" b="1">
                <a:solidFill>
                  <a:srgbClr val="0000FF"/>
                </a:solidFill>
                <a:latin typeface="Arial" charset="0"/>
                <a:cs typeface="Arial" charset="0"/>
              </a:rPr>
              <a:t>–</a:t>
            </a:r>
            <a:r>
              <a:rPr lang="es-ES" sz="1800" b="1">
                <a:solidFill>
                  <a:srgbClr val="0000FF"/>
                </a:solidFill>
                <a:latin typeface="Arial" charset="0"/>
              </a:rPr>
              <a:t>1</a:t>
            </a:r>
            <a:endParaRPr lang="es-ES" sz="1800">
              <a:solidFill>
                <a:srgbClr val="0000FF"/>
              </a:solidFill>
              <a:latin typeface="Arial" charset="0"/>
            </a:endParaRPr>
          </a:p>
        </p:txBody>
      </p:sp>
      <p:sp>
        <p:nvSpPr>
          <p:cNvPr id="211022" name="Line 78"/>
          <p:cNvSpPr>
            <a:spLocks noChangeAspect="1" noChangeShapeType="1"/>
          </p:cNvSpPr>
          <p:nvPr/>
        </p:nvSpPr>
        <p:spPr bwMode="auto">
          <a:xfrm rot="10800000" flipV="1">
            <a:off x="3132138" y="5492750"/>
            <a:ext cx="698500" cy="695325"/>
          </a:xfrm>
          <a:prstGeom prst="line">
            <a:avLst/>
          </a:prstGeom>
          <a:noFill/>
          <a:ln w="19050">
            <a:solidFill>
              <a:srgbClr val="FF0000"/>
            </a:solidFill>
            <a:round/>
            <a:headEnd/>
            <a:tailEnd type="stealth" w="lg" len="lg"/>
          </a:ln>
          <a:effectLst/>
        </p:spPr>
        <p:txBody>
          <a:bodyPr wrap="none" anchor="ctr"/>
          <a:lstStyle/>
          <a:p>
            <a:endParaRPr lang="es-MX"/>
          </a:p>
        </p:txBody>
      </p:sp>
      <p:sp>
        <p:nvSpPr>
          <p:cNvPr id="211023" name="Rectangle 79"/>
          <p:cNvSpPr>
            <a:spLocks noChangeArrowheads="1"/>
          </p:cNvSpPr>
          <p:nvPr/>
        </p:nvSpPr>
        <p:spPr bwMode="auto">
          <a:xfrm>
            <a:off x="3071813" y="5583238"/>
            <a:ext cx="176212" cy="325437"/>
          </a:xfrm>
          <a:prstGeom prst="rect">
            <a:avLst/>
          </a:prstGeom>
          <a:noFill/>
          <a:ln w="9525" algn="ctr">
            <a:noFill/>
            <a:miter lim="800000"/>
            <a:headEnd/>
            <a:tailEnd/>
          </a:ln>
          <a:effectLst/>
        </p:spPr>
        <p:txBody>
          <a:bodyPr wrap="none" lIns="25200" tIns="25200" rIns="25200" bIns="25200">
            <a:spAutoFit/>
          </a:bodyPr>
          <a:lstStyle/>
          <a:p>
            <a:r>
              <a:rPr lang="es-ES" sz="1800" b="1">
                <a:solidFill>
                  <a:srgbClr val="FF0000"/>
                </a:solidFill>
                <a:latin typeface="Symbol" pitchFamily="18" charset="2"/>
              </a:rPr>
              <a:t>l</a:t>
            </a:r>
            <a:endParaRPr lang="es-ES" sz="1800">
              <a:solidFill>
                <a:srgbClr val="0000FF"/>
              </a:solidFill>
              <a:latin typeface="Arial" charset="0"/>
            </a:endParaRPr>
          </a:p>
        </p:txBody>
      </p:sp>
      <p:sp>
        <p:nvSpPr>
          <p:cNvPr id="211024" name="Line 80"/>
          <p:cNvSpPr>
            <a:spLocks noChangeAspect="1" noChangeShapeType="1"/>
          </p:cNvSpPr>
          <p:nvPr/>
        </p:nvSpPr>
        <p:spPr bwMode="auto">
          <a:xfrm flipV="1">
            <a:off x="5032375" y="5522913"/>
            <a:ext cx="698500" cy="695325"/>
          </a:xfrm>
          <a:prstGeom prst="line">
            <a:avLst/>
          </a:prstGeom>
          <a:noFill/>
          <a:ln w="19050">
            <a:solidFill>
              <a:srgbClr val="0000FF"/>
            </a:solidFill>
            <a:round/>
            <a:headEnd/>
            <a:tailEnd type="stealth" w="lg" len="lg"/>
          </a:ln>
          <a:effectLst/>
        </p:spPr>
        <p:txBody>
          <a:bodyPr wrap="none" anchor="ctr"/>
          <a:lstStyle/>
          <a:p>
            <a:endParaRPr lang="es-MX"/>
          </a:p>
        </p:txBody>
      </p:sp>
      <p:grpSp>
        <p:nvGrpSpPr>
          <p:cNvPr id="211025" name="Group 81"/>
          <p:cNvGrpSpPr>
            <a:grpSpLocks/>
          </p:cNvGrpSpPr>
          <p:nvPr/>
        </p:nvGrpSpPr>
        <p:grpSpPr bwMode="auto">
          <a:xfrm>
            <a:off x="5140325" y="5616575"/>
            <a:ext cx="177800" cy="325438"/>
            <a:chOff x="1383" y="2726"/>
            <a:chExt cx="112" cy="205"/>
          </a:xfrm>
        </p:grpSpPr>
        <p:sp>
          <p:nvSpPr>
            <p:cNvPr id="211026" name="Rectangle 82"/>
            <p:cNvSpPr>
              <a:spLocks noChangeArrowheads="1"/>
            </p:cNvSpPr>
            <p:nvPr/>
          </p:nvSpPr>
          <p:spPr bwMode="auto">
            <a:xfrm>
              <a:off x="1383" y="2726"/>
              <a:ext cx="112" cy="205"/>
            </a:xfrm>
            <a:prstGeom prst="rect">
              <a:avLst/>
            </a:prstGeom>
            <a:noFill/>
            <a:ln w="9525" algn="ctr">
              <a:noFill/>
              <a:miter lim="800000"/>
              <a:headEnd/>
              <a:tailEnd/>
            </a:ln>
            <a:effectLst/>
          </p:spPr>
          <p:txBody>
            <a:bodyPr wrap="none" lIns="25200" tIns="25200" rIns="25200" bIns="25200">
              <a:spAutoFit/>
            </a:bodyPr>
            <a:lstStyle/>
            <a:p>
              <a:r>
                <a:rPr lang="es-ES" sz="1800">
                  <a:solidFill>
                    <a:srgbClr val="0000FF"/>
                  </a:solidFill>
                  <a:latin typeface="Arial" charset="0"/>
                </a:rPr>
                <a:t>a</a:t>
              </a:r>
              <a:endParaRPr lang="es-ES" sz="1800" baseline="30000">
                <a:solidFill>
                  <a:srgbClr val="0000FF"/>
                </a:solidFill>
                <a:latin typeface="Arial" charset="0"/>
              </a:endParaRPr>
            </a:p>
          </p:txBody>
        </p:sp>
        <p:sp>
          <p:nvSpPr>
            <p:cNvPr id="211027" name="Line 83"/>
            <p:cNvSpPr>
              <a:spLocks noChangeShapeType="1"/>
            </p:cNvSpPr>
            <p:nvPr/>
          </p:nvSpPr>
          <p:spPr bwMode="auto">
            <a:xfrm>
              <a:off x="1393" y="2761"/>
              <a:ext cx="90" cy="0"/>
            </a:xfrm>
            <a:prstGeom prst="line">
              <a:avLst/>
            </a:prstGeom>
            <a:noFill/>
            <a:ln w="9525">
              <a:solidFill>
                <a:srgbClr val="0000FF"/>
              </a:solidFill>
              <a:round/>
              <a:headEnd/>
              <a:tailEnd/>
            </a:ln>
            <a:effectLst/>
          </p:spPr>
          <p:txBody>
            <a:bodyPr wrap="none"/>
            <a:lstStyle/>
            <a:p>
              <a:endParaRPr lang="es-MX"/>
            </a:p>
          </p:txBody>
        </p:sp>
      </p:grpSp>
      <p:sp>
        <p:nvSpPr>
          <p:cNvPr id="211028" name="Rectangle 84"/>
          <p:cNvSpPr>
            <a:spLocks noChangeArrowheads="1"/>
          </p:cNvSpPr>
          <p:nvPr/>
        </p:nvSpPr>
        <p:spPr bwMode="auto">
          <a:xfrm>
            <a:off x="4960938" y="5019675"/>
            <a:ext cx="690562" cy="325438"/>
          </a:xfrm>
          <a:prstGeom prst="rect">
            <a:avLst/>
          </a:prstGeom>
          <a:noFill/>
          <a:ln w="9525" algn="ctr">
            <a:noFill/>
            <a:miter lim="800000"/>
            <a:headEnd/>
            <a:tailEnd/>
          </a:ln>
          <a:effectLst/>
        </p:spPr>
        <p:txBody>
          <a:bodyPr wrap="none" lIns="25200" tIns="25200" rIns="25200" bIns="25200">
            <a:spAutoFit/>
          </a:bodyPr>
          <a:lstStyle/>
          <a:p>
            <a:r>
              <a:rPr lang="es-ES" sz="1800" b="1">
                <a:solidFill>
                  <a:srgbClr val="FF0000"/>
                </a:solidFill>
                <a:latin typeface="Symbol" pitchFamily="18" charset="2"/>
              </a:rPr>
              <a:t>l</a:t>
            </a:r>
            <a:r>
              <a:rPr lang="es-ES" sz="1800" b="1">
                <a:solidFill>
                  <a:srgbClr val="FF0000"/>
                </a:solidFill>
                <a:latin typeface="Arial" charset="0"/>
              </a:rPr>
              <a:t> </a:t>
            </a:r>
            <a:r>
              <a:rPr lang="es-ES" sz="1800" b="1">
                <a:solidFill>
                  <a:srgbClr val="0000FF"/>
                </a:solidFill>
                <a:latin typeface="Arial" charset="0"/>
              </a:rPr>
              <a:t>&lt; </a:t>
            </a:r>
            <a:r>
              <a:rPr lang="es-ES" sz="1800" b="1">
                <a:solidFill>
                  <a:srgbClr val="0000FF"/>
                </a:solidFill>
                <a:latin typeface="Arial" charset="0"/>
                <a:cs typeface="Arial" charset="0"/>
              </a:rPr>
              <a:t>–</a:t>
            </a:r>
            <a:r>
              <a:rPr lang="es-ES" sz="1800" b="1">
                <a:solidFill>
                  <a:srgbClr val="0000FF"/>
                </a:solidFill>
                <a:latin typeface="Arial" charset="0"/>
              </a:rPr>
              <a:t>1</a:t>
            </a:r>
            <a:endParaRPr lang="es-ES" sz="1800">
              <a:solidFill>
                <a:srgbClr val="0000FF"/>
              </a:solidFill>
              <a:latin typeface="Arial" charset="0"/>
            </a:endParaRPr>
          </a:p>
        </p:txBody>
      </p:sp>
      <p:sp>
        <p:nvSpPr>
          <p:cNvPr id="211029" name="Line 85"/>
          <p:cNvSpPr>
            <a:spLocks noChangeAspect="1" noChangeShapeType="1"/>
          </p:cNvSpPr>
          <p:nvPr/>
        </p:nvSpPr>
        <p:spPr bwMode="auto">
          <a:xfrm rot="10800000" flipV="1">
            <a:off x="4829175" y="5316538"/>
            <a:ext cx="1111250" cy="1104900"/>
          </a:xfrm>
          <a:prstGeom prst="line">
            <a:avLst/>
          </a:prstGeom>
          <a:noFill/>
          <a:ln w="19050">
            <a:solidFill>
              <a:srgbClr val="FF0000"/>
            </a:solidFill>
            <a:round/>
            <a:headEnd/>
            <a:tailEnd type="stealth" w="lg" len="lg"/>
          </a:ln>
          <a:effectLst/>
        </p:spPr>
        <p:txBody>
          <a:bodyPr wrap="none" anchor="ctr"/>
          <a:lstStyle/>
          <a:p>
            <a:endParaRPr lang="es-MX"/>
          </a:p>
        </p:txBody>
      </p:sp>
      <p:sp>
        <p:nvSpPr>
          <p:cNvPr id="211030" name="Rectangle 86"/>
          <p:cNvSpPr>
            <a:spLocks noChangeArrowheads="1"/>
          </p:cNvSpPr>
          <p:nvPr/>
        </p:nvSpPr>
        <p:spPr bwMode="auto">
          <a:xfrm>
            <a:off x="4967288" y="5614988"/>
            <a:ext cx="176212" cy="325437"/>
          </a:xfrm>
          <a:prstGeom prst="rect">
            <a:avLst/>
          </a:prstGeom>
          <a:noFill/>
          <a:ln w="9525" algn="ctr">
            <a:noFill/>
            <a:miter lim="800000"/>
            <a:headEnd/>
            <a:tailEnd/>
          </a:ln>
          <a:effectLst/>
        </p:spPr>
        <p:txBody>
          <a:bodyPr wrap="none" lIns="25200" tIns="25200" rIns="25200" bIns="25200">
            <a:spAutoFit/>
          </a:bodyPr>
          <a:lstStyle/>
          <a:p>
            <a:r>
              <a:rPr lang="es-ES" sz="1800" b="1">
                <a:solidFill>
                  <a:srgbClr val="FF0000"/>
                </a:solidFill>
                <a:latin typeface="Symbol" pitchFamily="18" charset="2"/>
              </a:rPr>
              <a:t>l</a:t>
            </a:r>
            <a:endParaRPr lang="es-ES" sz="1800">
              <a:solidFill>
                <a:srgbClr val="0000FF"/>
              </a:solidFill>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10953"/>
                                        </p:tgtEl>
                                        <p:attrNameLst>
                                          <p:attrName>style.visibility</p:attrName>
                                        </p:attrNameLst>
                                      </p:cBhvr>
                                      <p:to>
                                        <p:strVal val="visible"/>
                                      </p:to>
                                    </p:set>
                                    <p:animEffect transition="in" filter="fade">
                                      <p:cBhvr>
                                        <p:cTn id="7" dur="500"/>
                                        <p:tgtEl>
                                          <p:spTgt spid="21095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10980"/>
                                        </p:tgtEl>
                                        <p:attrNameLst>
                                          <p:attrName>style.visibility</p:attrName>
                                        </p:attrNameLst>
                                      </p:cBhvr>
                                      <p:to>
                                        <p:strVal val="visible"/>
                                      </p:to>
                                    </p:set>
                                    <p:animEffect transition="in" filter="fade">
                                      <p:cBhvr>
                                        <p:cTn id="12" dur="500"/>
                                        <p:tgtEl>
                                          <p:spTgt spid="210980"/>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10981"/>
                                        </p:tgtEl>
                                        <p:attrNameLst>
                                          <p:attrName>style.visibility</p:attrName>
                                        </p:attrNameLst>
                                      </p:cBhvr>
                                      <p:to>
                                        <p:strVal val="visible"/>
                                      </p:to>
                                    </p:set>
                                    <p:animEffect transition="in" filter="fade">
                                      <p:cBhvr>
                                        <p:cTn id="17" dur="500"/>
                                        <p:tgtEl>
                                          <p:spTgt spid="210981"/>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210947"/>
                                        </p:tgtEl>
                                        <p:attrNameLst>
                                          <p:attrName>style.visibility</p:attrName>
                                        </p:attrNameLst>
                                      </p:cBhvr>
                                      <p:to>
                                        <p:strVal val="visible"/>
                                      </p:to>
                                    </p:set>
                                    <p:animEffect transition="in" filter="strips(downRight)">
                                      <p:cBhvr>
                                        <p:cTn id="22" dur="500"/>
                                        <p:tgtEl>
                                          <p:spTgt spid="210947"/>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3" fill="hold" grpId="0" nodeType="clickEffect">
                                  <p:stCondLst>
                                    <p:cond delay="0"/>
                                  </p:stCondLst>
                                  <p:childTnLst>
                                    <p:set>
                                      <p:cBhvr>
                                        <p:cTn id="26" dur="1" fill="hold">
                                          <p:stCondLst>
                                            <p:cond delay="0"/>
                                          </p:stCondLst>
                                        </p:cTn>
                                        <p:tgtEl>
                                          <p:spTgt spid="210956"/>
                                        </p:tgtEl>
                                        <p:attrNameLst>
                                          <p:attrName>style.visibility</p:attrName>
                                        </p:attrNameLst>
                                      </p:cBhvr>
                                      <p:to>
                                        <p:strVal val="visible"/>
                                      </p:to>
                                    </p:set>
                                    <p:animEffect transition="in" filter="strips(upRight)">
                                      <p:cBhvr>
                                        <p:cTn id="27" dur="500"/>
                                        <p:tgtEl>
                                          <p:spTgt spid="210956"/>
                                        </p:tgtEl>
                                      </p:cBhvr>
                                    </p:animEffect>
                                  </p:childTnLst>
                                </p:cTn>
                              </p:par>
                              <p:par>
                                <p:cTn id="28" presetID="10" presetClass="entr" presetSubtype="0" fill="hold" nodeType="withEffect">
                                  <p:stCondLst>
                                    <p:cond delay="0"/>
                                  </p:stCondLst>
                                  <p:childTnLst>
                                    <p:set>
                                      <p:cBhvr>
                                        <p:cTn id="29" dur="1" fill="hold">
                                          <p:stCondLst>
                                            <p:cond delay="0"/>
                                          </p:stCondLst>
                                        </p:cTn>
                                        <p:tgtEl>
                                          <p:spTgt spid="210957"/>
                                        </p:tgtEl>
                                        <p:attrNameLst>
                                          <p:attrName>style.visibility</p:attrName>
                                        </p:attrNameLst>
                                      </p:cBhvr>
                                      <p:to>
                                        <p:strVal val="visible"/>
                                      </p:to>
                                    </p:set>
                                    <p:animEffect transition="in" filter="fade">
                                      <p:cBhvr>
                                        <p:cTn id="30" dur="500"/>
                                        <p:tgtEl>
                                          <p:spTgt spid="210957"/>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210979"/>
                                        </p:tgtEl>
                                        <p:attrNameLst>
                                          <p:attrName>style.visibility</p:attrName>
                                        </p:attrNameLst>
                                      </p:cBhvr>
                                      <p:to>
                                        <p:strVal val="visible"/>
                                      </p:to>
                                    </p:set>
                                    <p:animEffect transition="in" filter="fade">
                                      <p:cBhvr>
                                        <p:cTn id="35" dur="500"/>
                                        <p:tgtEl>
                                          <p:spTgt spid="210979"/>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210983"/>
                                        </p:tgtEl>
                                        <p:attrNameLst>
                                          <p:attrName>style.visibility</p:attrName>
                                        </p:attrNameLst>
                                      </p:cBhvr>
                                      <p:to>
                                        <p:strVal val="visible"/>
                                      </p:to>
                                    </p:set>
                                    <p:animEffect transition="in" filter="fade">
                                      <p:cBhvr>
                                        <p:cTn id="40" dur="500"/>
                                        <p:tgtEl>
                                          <p:spTgt spid="210983"/>
                                        </p:tgtEl>
                                      </p:cBhvr>
                                    </p:animEffect>
                                  </p:childTnLst>
                                </p:cTn>
                              </p:par>
                            </p:childTnLst>
                          </p:cTn>
                        </p:par>
                        <p:par>
                          <p:cTn id="41" fill="hold">
                            <p:stCondLst>
                              <p:cond delay="500"/>
                            </p:stCondLst>
                            <p:childTnLst>
                              <p:par>
                                <p:cTn id="42" presetID="10" presetClass="exit" presetSubtype="0" fill="hold" grpId="1" nodeType="afterEffect">
                                  <p:stCondLst>
                                    <p:cond delay="0"/>
                                  </p:stCondLst>
                                  <p:childTnLst>
                                    <p:animEffect transition="out" filter="fade">
                                      <p:cBhvr>
                                        <p:cTn id="43" dur="500"/>
                                        <p:tgtEl>
                                          <p:spTgt spid="210956"/>
                                        </p:tgtEl>
                                      </p:cBhvr>
                                    </p:animEffect>
                                    <p:set>
                                      <p:cBhvr>
                                        <p:cTn id="44" dur="1" fill="hold">
                                          <p:stCondLst>
                                            <p:cond delay="499"/>
                                          </p:stCondLst>
                                        </p:cTn>
                                        <p:tgtEl>
                                          <p:spTgt spid="210956"/>
                                        </p:tgtEl>
                                        <p:attrNameLst>
                                          <p:attrName>style.visibility</p:attrName>
                                        </p:attrNameLst>
                                      </p:cBhvr>
                                      <p:to>
                                        <p:strVal val="hidden"/>
                                      </p:to>
                                    </p:set>
                                  </p:childTnLst>
                                </p:cTn>
                              </p:par>
                              <p:par>
                                <p:cTn id="45" presetID="10" presetClass="entr" presetSubtype="0" fill="hold" grpId="0" nodeType="withEffect">
                                  <p:stCondLst>
                                    <p:cond delay="0"/>
                                  </p:stCondLst>
                                  <p:childTnLst>
                                    <p:set>
                                      <p:cBhvr>
                                        <p:cTn id="46" dur="1" fill="hold">
                                          <p:stCondLst>
                                            <p:cond delay="0"/>
                                          </p:stCondLst>
                                        </p:cTn>
                                        <p:tgtEl>
                                          <p:spTgt spid="210982"/>
                                        </p:tgtEl>
                                        <p:attrNameLst>
                                          <p:attrName>style.visibility</p:attrName>
                                        </p:attrNameLst>
                                      </p:cBhvr>
                                      <p:to>
                                        <p:strVal val="visible"/>
                                      </p:to>
                                    </p:set>
                                    <p:animEffect transition="in" filter="fade">
                                      <p:cBhvr>
                                        <p:cTn id="47" dur="2000"/>
                                        <p:tgtEl>
                                          <p:spTgt spid="210982"/>
                                        </p:tgtEl>
                                      </p:cBhvr>
                                    </p:animEffect>
                                  </p:childTnLst>
                                </p:cTn>
                              </p:par>
                            </p:childTnLst>
                          </p:cTn>
                        </p:par>
                      </p:childTnLst>
                    </p:cTn>
                  </p:par>
                  <p:par>
                    <p:cTn id="48" fill="hold">
                      <p:stCondLst>
                        <p:cond delay="indefinite"/>
                      </p:stCondLst>
                      <p:childTnLst>
                        <p:par>
                          <p:cTn id="49" fill="hold">
                            <p:stCondLst>
                              <p:cond delay="0"/>
                            </p:stCondLst>
                            <p:childTnLst>
                              <p:par>
                                <p:cTn id="50" presetID="18" presetClass="entr" presetSubtype="3" fill="hold" grpId="0" nodeType="clickEffect">
                                  <p:stCondLst>
                                    <p:cond delay="0"/>
                                  </p:stCondLst>
                                  <p:childTnLst>
                                    <p:set>
                                      <p:cBhvr>
                                        <p:cTn id="51" dur="1" fill="hold">
                                          <p:stCondLst>
                                            <p:cond delay="0"/>
                                          </p:stCondLst>
                                        </p:cTn>
                                        <p:tgtEl>
                                          <p:spTgt spid="210984"/>
                                        </p:tgtEl>
                                        <p:attrNameLst>
                                          <p:attrName>style.visibility</p:attrName>
                                        </p:attrNameLst>
                                      </p:cBhvr>
                                      <p:to>
                                        <p:strVal val="visible"/>
                                      </p:to>
                                    </p:set>
                                    <p:animEffect transition="in" filter="strips(upRight)">
                                      <p:cBhvr>
                                        <p:cTn id="52" dur="500"/>
                                        <p:tgtEl>
                                          <p:spTgt spid="210984"/>
                                        </p:tgtEl>
                                      </p:cBhvr>
                                    </p:animEffect>
                                  </p:childTnLst>
                                </p:cTn>
                              </p:par>
                              <p:par>
                                <p:cTn id="53" presetID="10" presetClass="entr" presetSubtype="0" fill="hold" nodeType="withEffect">
                                  <p:stCondLst>
                                    <p:cond delay="0"/>
                                  </p:stCondLst>
                                  <p:childTnLst>
                                    <p:set>
                                      <p:cBhvr>
                                        <p:cTn id="54" dur="1" fill="hold">
                                          <p:stCondLst>
                                            <p:cond delay="0"/>
                                          </p:stCondLst>
                                        </p:cTn>
                                        <p:tgtEl>
                                          <p:spTgt spid="210985"/>
                                        </p:tgtEl>
                                        <p:attrNameLst>
                                          <p:attrName>style.visibility</p:attrName>
                                        </p:attrNameLst>
                                      </p:cBhvr>
                                      <p:to>
                                        <p:strVal val="visible"/>
                                      </p:to>
                                    </p:set>
                                    <p:animEffect transition="in" filter="fade">
                                      <p:cBhvr>
                                        <p:cTn id="55" dur="500"/>
                                        <p:tgtEl>
                                          <p:spTgt spid="210985"/>
                                        </p:tgtEl>
                                      </p:cBhvr>
                                    </p:animEffect>
                                  </p:childTnLst>
                                </p:cTn>
                              </p:par>
                            </p:childTnLst>
                          </p:cTn>
                        </p:par>
                      </p:childTnLst>
                    </p:cTn>
                  </p:par>
                  <p:par>
                    <p:cTn id="56" fill="hold">
                      <p:stCondLst>
                        <p:cond delay="indefinite"/>
                      </p:stCondLst>
                      <p:childTnLst>
                        <p:par>
                          <p:cTn id="57" fill="hold">
                            <p:stCondLst>
                              <p:cond delay="0"/>
                            </p:stCondLst>
                            <p:childTnLst>
                              <p:par>
                                <p:cTn id="58" presetID="10" presetClass="entr" presetSubtype="0" fill="hold" grpId="0" nodeType="clickEffect">
                                  <p:stCondLst>
                                    <p:cond delay="0"/>
                                  </p:stCondLst>
                                  <p:childTnLst>
                                    <p:set>
                                      <p:cBhvr>
                                        <p:cTn id="59" dur="1" fill="hold">
                                          <p:stCondLst>
                                            <p:cond delay="0"/>
                                          </p:stCondLst>
                                        </p:cTn>
                                        <p:tgtEl>
                                          <p:spTgt spid="210988"/>
                                        </p:tgtEl>
                                        <p:attrNameLst>
                                          <p:attrName>style.visibility</p:attrName>
                                        </p:attrNameLst>
                                      </p:cBhvr>
                                      <p:to>
                                        <p:strVal val="visible"/>
                                      </p:to>
                                    </p:set>
                                    <p:animEffect transition="in" filter="fade">
                                      <p:cBhvr>
                                        <p:cTn id="60" dur="500"/>
                                        <p:tgtEl>
                                          <p:spTgt spid="210988"/>
                                        </p:tgtEl>
                                      </p:cBhvr>
                                    </p:animEffect>
                                  </p:childTnLst>
                                </p:cTn>
                              </p:par>
                            </p:childTnLst>
                          </p:cTn>
                        </p:par>
                      </p:childTnLst>
                    </p:cTn>
                  </p:par>
                  <p:par>
                    <p:cTn id="61" fill="hold">
                      <p:stCondLst>
                        <p:cond delay="indefinite"/>
                      </p:stCondLst>
                      <p:childTnLst>
                        <p:par>
                          <p:cTn id="62" fill="hold">
                            <p:stCondLst>
                              <p:cond delay="0"/>
                            </p:stCondLst>
                            <p:childTnLst>
                              <p:par>
                                <p:cTn id="63" presetID="10" presetClass="entr" presetSubtype="0" fill="hold" grpId="0" nodeType="clickEffect">
                                  <p:stCondLst>
                                    <p:cond delay="0"/>
                                  </p:stCondLst>
                                  <p:childTnLst>
                                    <p:set>
                                      <p:cBhvr>
                                        <p:cTn id="64" dur="1" fill="hold">
                                          <p:stCondLst>
                                            <p:cond delay="0"/>
                                          </p:stCondLst>
                                        </p:cTn>
                                        <p:tgtEl>
                                          <p:spTgt spid="210990"/>
                                        </p:tgtEl>
                                        <p:attrNameLst>
                                          <p:attrName>style.visibility</p:attrName>
                                        </p:attrNameLst>
                                      </p:cBhvr>
                                      <p:to>
                                        <p:strVal val="visible"/>
                                      </p:to>
                                    </p:set>
                                    <p:animEffect transition="in" filter="fade">
                                      <p:cBhvr>
                                        <p:cTn id="65" dur="500"/>
                                        <p:tgtEl>
                                          <p:spTgt spid="210990"/>
                                        </p:tgtEl>
                                      </p:cBhvr>
                                    </p:animEffect>
                                  </p:childTnLst>
                                </p:cTn>
                              </p:par>
                            </p:childTnLst>
                          </p:cTn>
                        </p:par>
                        <p:par>
                          <p:cTn id="66" fill="hold">
                            <p:stCondLst>
                              <p:cond delay="500"/>
                            </p:stCondLst>
                            <p:childTnLst>
                              <p:par>
                                <p:cTn id="67" presetID="10" presetClass="exit" presetSubtype="0" fill="hold" grpId="1" nodeType="afterEffect">
                                  <p:stCondLst>
                                    <p:cond delay="0"/>
                                  </p:stCondLst>
                                  <p:childTnLst>
                                    <p:animEffect transition="out" filter="fade">
                                      <p:cBhvr>
                                        <p:cTn id="68" dur="500"/>
                                        <p:tgtEl>
                                          <p:spTgt spid="210984"/>
                                        </p:tgtEl>
                                      </p:cBhvr>
                                    </p:animEffect>
                                    <p:set>
                                      <p:cBhvr>
                                        <p:cTn id="69" dur="1" fill="hold">
                                          <p:stCondLst>
                                            <p:cond delay="499"/>
                                          </p:stCondLst>
                                        </p:cTn>
                                        <p:tgtEl>
                                          <p:spTgt spid="210984"/>
                                        </p:tgtEl>
                                        <p:attrNameLst>
                                          <p:attrName>style.visibility</p:attrName>
                                        </p:attrNameLst>
                                      </p:cBhvr>
                                      <p:to>
                                        <p:strVal val="hidden"/>
                                      </p:to>
                                    </p:set>
                                  </p:childTnLst>
                                </p:cTn>
                              </p:par>
                              <p:par>
                                <p:cTn id="70" presetID="10" presetClass="entr" presetSubtype="0" fill="hold" grpId="0" nodeType="withEffect">
                                  <p:stCondLst>
                                    <p:cond delay="0"/>
                                  </p:stCondLst>
                                  <p:childTnLst>
                                    <p:set>
                                      <p:cBhvr>
                                        <p:cTn id="71" dur="1" fill="hold">
                                          <p:stCondLst>
                                            <p:cond delay="0"/>
                                          </p:stCondLst>
                                        </p:cTn>
                                        <p:tgtEl>
                                          <p:spTgt spid="210989"/>
                                        </p:tgtEl>
                                        <p:attrNameLst>
                                          <p:attrName>style.visibility</p:attrName>
                                        </p:attrNameLst>
                                      </p:cBhvr>
                                      <p:to>
                                        <p:strVal val="visible"/>
                                      </p:to>
                                    </p:set>
                                    <p:animEffect transition="in" filter="fade">
                                      <p:cBhvr>
                                        <p:cTn id="72" dur="2000"/>
                                        <p:tgtEl>
                                          <p:spTgt spid="210989"/>
                                        </p:tgtEl>
                                      </p:cBhvr>
                                    </p:animEffect>
                                  </p:childTnLst>
                                </p:cTn>
                              </p:par>
                            </p:childTnLst>
                          </p:cTn>
                        </p:par>
                      </p:childTnLst>
                    </p:cTn>
                  </p:par>
                  <p:par>
                    <p:cTn id="73" fill="hold">
                      <p:stCondLst>
                        <p:cond delay="indefinite"/>
                      </p:stCondLst>
                      <p:childTnLst>
                        <p:par>
                          <p:cTn id="74" fill="hold">
                            <p:stCondLst>
                              <p:cond delay="0"/>
                            </p:stCondLst>
                            <p:childTnLst>
                              <p:par>
                                <p:cTn id="75" presetID="18" presetClass="entr" presetSubtype="3" fill="hold" grpId="0" nodeType="clickEffect">
                                  <p:stCondLst>
                                    <p:cond delay="0"/>
                                  </p:stCondLst>
                                  <p:childTnLst>
                                    <p:set>
                                      <p:cBhvr>
                                        <p:cTn id="76" dur="1" fill="hold">
                                          <p:stCondLst>
                                            <p:cond delay="0"/>
                                          </p:stCondLst>
                                        </p:cTn>
                                        <p:tgtEl>
                                          <p:spTgt spid="210991"/>
                                        </p:tgtEl>
                                        <p:attrNameLst>
                                          <p:attrName>style.visibility</p:attrName>
                                        </p:attrNameLst>
                                      </p:cBhvr>
                                      <p:to>
                                        <p:strVal val="visible"/>
                                      </p:to>
                                    </p:set>
                                    <p:animEffect transition="in" filter="strips(upRight)">
                                      <p:cBhvr>
                                        <p:cTn id="77" dur="500"/>
                                        <p:tgtEl>
                                          <p:spTgt spid="210991"/>
                                        </p:tgtEl>
                                      </p:cBhvr>
                                    </p:animEffect>
                                  </p:childTnLst>
                                </p:cTn>
                              </p:par>
                              <p:par>
                                <p:cTn id="78" presetID="10" presetClass="entr" presetSubtype="0" fill="hold" nodeType="withEffect">
                                  <p:stCondLst>
                                    <p:cond delay="0"/>
                                  </p:stCondLst>
                                  <p:childTnLst>
                                    <p:set>
                                      <p:cBhvr>
                                        <p:cTn id="79" dur="1" fill="hold">
                                          <p:stCondLst>
                                            <p:cond delay="0"/>
                                          </p:stCondLst>
                                        </p:cTn>
                                        <p:tgtEl>
                                          <p:spTgt spid="210992"/>
                                        </p:tgtEl>
                                        <p:attrNameLst>
                                          <p:attrName>style.visibility</p:attrName>
                                        </p:attrNameLst>
                                      </p:cBhvr>
                                      <p:to>
                                        <p:strVal val="visible"/>
                                      </p:to>
                                    </p:set>
                                    <p:animEffect transition="in" filter="fade">
                                      <p:cBhvr>
                                        <p:cTn id="80" dur="500"/>
                                        <p:tgtEl>
                                          <p:spTgt spid="210992"/>
                                        </p:tgtEl>
                                      </p:cBhvr>
                                    </p:animEffect>
                                  </p:childTnLst>
                                </p:cTn>
                              </p:par>
                            </p:childTnLst>
                          </p:cTn>
                        </p:par>
                      </p:childTnLst>
                    </p:cTn>
                  </p:par>
                  <p:par>
                    <p:cTn id="81" fill="hold">
                      <p:stCondLst>
                        <p:cond delay="indefinite"/>
                      </p:stCondLst>
                      <p:childTnLst>
                        <p:par>
                          <p:cTn id="82" fill="hold">
                            <p:stCondLst>
                              <p:cond delay="0"/>
                            </p:stCondLst>
                            <p:childTnLst>
                              <p:par>
                                <p:cTn id="83" presetID="10" presetClass="entr" presetSubtype="0" fill="hold" grpId="0" nodeType="clickEffect">
                                  <p:stCondLst>
                                    <p:cond delay="0"/>
                                  </p:stCondLst>
                                  <p:childTnLst>
                                    <p:set>
                                      <p:cBhvr>
                                        <p:cTn id="84" dur="1" fill="hold">
                                          <p:stCondLst>
                                            <p:cond delay="0"/>
                                          </p:stCondLst>
                                        </p:cTn>
                                        <p:tgtEl>
                                          <p:spTgt spid="210995"/>
                                        </p:tgtEl>
                                        <p:attrNameLst>
                                          <p:attrName>style.visibility</p:attrName>
                                        </p:attrNameLst>
                                      </p:cBhvr>
                                      <p:to>
                                        <p:strVal val="visible"/>
                                      </p:to>
                                    </p:set>
                                    <p:animEffect transition="in" filter="fade">
                                      <p:cBhvr>
                                        <p:cTn id="85" dur="500"/>
                                        <p:tgtEl>
                                          <p:spTgt spid="210995"/>
                                        </p:tgtEl>
                                      </p:cBhvr>
                                    </p:animEffect>
                                  </p:childTnLst>
                                </p:cTn>
                              </p:par>
                            </p:childTnLst>
                          </p:cTn>
                        </p:par>
                      </p:childTnLst>
                    </p:cTn>
                  </p:par>
                  <p:par>
                    <p:cTn id="86" fill="hold">
                      <p:stCondLst>
                        <p:cond delay="indefinite"/>
                      </p:stCondLst>
                      <p:childTnLst>
                        <p:par>
                          <p:cTn id="87" fill="hold">
                            <p:stCondLst>
                              <p:cond delay="0"/>
                            </p:stCondLst>
                            <p:childTnLst>
                              <p:par>
                                <p:cTn id="88" presetID="10" presetClass="entr" presetSubtype="0" fill="hold" grpId="0" nodeType="clickEffect">
                                  <p:stCondLst>
                                    <p:cond delay="0"/>
                                  </p:stCondLst>
                                  <p:childTnLst>
                                    <p:set>
                                      <p:cBhvr>
                                        <p:cTn id="89" dur="1" fill="hold">
                                          <p:stCondLst>
                                            <p:cond delay="0"/>
                                          </p:stCondLst>
                                        </p:cTn>
                                        <p:tgtEl>
                                          <p:spTgt spid="210997"/>
                                        </p:tgtEl>
                                        <p:attrNameLst>
                                          <p:attrName>style.visibility</p:attrName>
                                        </p:attrNameLst>
                                      </p:cBhvr>
                                      <p:to>
                                        <p:strVal val="visible"/>
                                      </p:to>
                                    </p:set>
                                    <p:animEffect transition="in" filter="fade">
                                      <p:cBhvr>
                                        <p:cTn id="90" dur="500"/>
                                        <p:tgtEl>
                                          <p:spTgt spid="210997"/>
                                        </p:tgtEl>
                                      </p:cBhvr>
                                    </p:animEffect>
                                  </p:childTnLst>
                                </p:cTn>
                              </p:par>
                            </p:childTnLst>
                          </p:cTn>
                        </p:par>
                        <p:par>
                          <p:cTn id="91" fill="hold">
                            <p:stCondLst>
                              <p:cond delay="500"/>
                            </p:stCondLst>
                            <p:childTnLst>
                              <p:par>
                                <p:cTn id="92" presetID="10" presetClass="exit" presetSubtype="0" fill="hold" grpId="1" nodeType="afterEffect">
                                  <p:stCondLst>
                                    <p:cond delay="0"/>
                                  </p:stCondLst>
                                  <p:childTnLst>
                                    <p:animEffect transition="out" filter="fade">
                                      <p:cBhvr>
                                        <p:cTn id="93" dur="500"/>
                                        <p:tgtEl>
                                          <p:spTgt spid="210991"/>
                                        </p:tgtEl>
                                      </p:cBhvr>
                                    </p:animEffect>
                                    <p:set>
                                      <p:cBhvr>
                                        <p:cTn id="94" dur="1" fill="hold">
                                          <p:stCondLst>
                                            <p:cond delay="499"/>
                                          </p:stCondLst>
                                        </p:cTn>
                                        <p:tgtEl>
                                          <p:spTgt spid="210991"/>
                                        </p:tgtEl>
                                        <p:attrNameLst>
                                          <p:attrName>style.visibility</p:attrName>
                                        </p:attrNameLst>
                                      </p:cBhvr>
                                      <p:to>
                                        <p:strVal val="hidden"/>
                                      </p:to>
                                    </p:set>
                                  </p:childTnLst>
                                </p:cTn>
                              </p:par>
                              <p:par>
                                <p:cTn id="95" presetID="10" presetClass="entr" presetSubtype="0" fill="hold" grpId="0" nodeType="withEffect">
                                  <p:stCondLst>
                                    <p:cond delay="0"/>
                                  </p:stCondLst>
                                  <p:childTnLst>
                                    <p:set>
                                      <p:cBhvr>
                                        <p:cTn id="96" dur="1" fill="hold">
                                          <p:stCondLst>
                                            <p:cond delay="0"/>
                                          </p:stCondLst>
                                        </p:cTn>
                                        <p:tgtEl>
                                          <p:spTgt spid="210996"/>
                                        </p:tgtEl>
                                        <p:attrNameLst>
                                          <p:attrName>style.visibility</p:attrName>
                                        </p:attrNameLst>
                                      </p:cBhvr>
                                      <p:to>
                                        <p:strVal val="visible"/>
                                      </p:to>
                                    </p:set>
                                    <p:animEffect transition="in" filter="fade">
                                      <p:cBhvr>
                                        <p:cTn id="97" dur="2000"/>
                                        <p:tgtEl>
                                          <p:spTgt spid="210996"/>
                                        </p:tgtEl>
                                      </p:cBhvr>
                                    </p:animEffect>
                                  </p:childTnLst>
                                </p:cTn>
                              </p:par>
                            </p:childTnLst>
                          </p:cTn>
                        </p:par>
                      </p:childTnLst>
                    </p:cTn>
                  </p:par>
                  <p:par>
                    <p:cTn id="98" fill="hold">
                      <p:stCondLst>
                        <p:cond delay="indefinite"/>
                      </p:stCondLst>
                      <p:childTnLst>
                        <p:par>
                          <p:cTn id="99" fill="hold">
                            <p:stCondLst>
                              <p:cond delay="0"/>
                            </p:stCondLst>
                            <p:childTnLst>
                              <p:par>
                                <p:cTn id="100" presetID="18" presetClass="entr" presetSubtype="3" fill="hold" grpId="0" nodeType="clickEffect">
                                  <p:stCondLst>
                                    <p:cond delay="0"/>
                                  </p:stCondLst>
                                  <p:childTnLst>
                                    <p:set>
                                      <p:cBhvr>
                                        <p:cTn id="101" dur="1" fill="hold">
                                          <p:stCondLst>
                                            <p:cond delay="0"/>
                                          </p:stCondLst>
                                        </p:cTn>
                                        <p:tgtEl>
                                          <p:spTgt spid="210998"/>
                                        </p:tgtEl>
                                        <p:attrNameLst>
                                          <p:attrName>style.visibility</p:attrName>
                                        </p:attrNameLst>
                                      </p:cBhvr>
                                      <p:to>
                                        <p:strVal val="visible"/>
                                      </p:to>
                                    </p:set>
                                    <p:animEffect transition="in" filter="strips(upRight)">
                                      <p:cBhvr>
                                        <p:cTn id="102" dur="500"/>
                                        <p:tgtEl>
                                          <p:spTgt spid="210998"/>
                                        </p:tgtEl>
                                      </p:cBhvr>
                                    </p:animEffect>
                                  </p:childTnLst>
                                </p:cTn>
                              </p:par>
                              <p:par>
                                <p:cTn id="103" presetID="10" presetClass="entr" presetSubtype="0" fill="hold" nodeType="withEffect">
                                  <p:stCondLst>
                                    <p:cond delay="0"/>
                                  </p:stCondLst>
                                  <p:childTnLst>
                                    <p:set>
                                      <p:cBhvr>
                                        <p:cTn id="104" dur="1" fill="hold">
                                          <p:stCondLst>
                                            <p:cond delay="0"/>
                                          </p:stCondLst>
                                        </p:cTn>
                                        <p:tgtEl>
                                          <p:spTgt spid="210999"/>
                                        </p:tgtEl>
                                        <p:attrNameLst>
                                          <p:attrName>style.visibility</p:attrName>
                                        </p:attrNameLst>
                                      </p:cBhvr>
                                      <p:to>
                                        <p:strVal val="visible"/>
                                      </p:to>
                                    </p:set>
                                    <p:animEffect transition="in" filter="fade">
                                      <p:cBhvr>
                                        <p:cTn id="105" dur="500"/>
                                        <p:tgtEl>
                                          <p:spTgt spid="210999"/>
                                        </p:tgtEl>
                                      </p:cBhvr>
                                    </p:animEffect>
                                  </p:childTnLst>
                                </p:cTn>
                              </p:par>
                            </p:childTnLst>
                          </p:cTn>
                        </p:par>
                      </p:childTnLst>
                    </p:cTn>
                  </p:par>
                  <p:par>
                    <p:cTn id="106" fill="hold">
                      <p:stCondLst>
                        <p:cond delay="indefinite"/>
                      </p:stCondLst>
                      <p:childTnLst>
                        <p:par>
                          <p:cTn id="107" fill="hold">
                            <p:stCondLst>
                              <p:cond delay="0"/>
                            </p:stCondLst>
                            <p:childTnLst>
                              <p:par>
                                <p:cTn id="108" presetID="10" presetClass="entr" presetSubtype="0" fill="hold" grpId="0" nodeType="clickEffect">
                                  <p:stCondLst>
                                    <p:cond delay="0"/>
                                  </p:stCondLst>
                                  <p:childTnLst>
                                    <p:set>
                                      <p:cBhvr>
                                        <p:cTn id="109" dur="1" fill="hold">
                                          <p:stCondLst>
                                            <p:cond delay="0"/>
                                          </p:stCondLst>
                                        </p:cTn>
                                        <p:tgtEl>
                                          <p:spTgt spid="211002"/>
                                        </p:tgtEl>
                                        <p:attrNameLst>
                                          <p:attrName>style.visibility</p:attrName>
                                        </p:attrNameLst>
                                      </p:cBhvr>
                                      <p:to>
                                        <p:strVal val="visible"/>
                                      </p:to>
                                    </p:set>
                                    <p:animEffect transition="in" filter="fade">
                                      <p:cBhvr>
                                        <p:cTn id="110" dur="500"/>
                                        <p:tgtEl>
                                          <p:spTgt spid="211002"/>
                                        </p:tgtEl>
                                      </p:cBhvr>
                                    </p:animEffect>
                                  </p:childTnLst>
                                </p:cTn>
                              </p:par>
                            </p:childTnLst>
                          </p:cTn>
                        </p:par>
                      </p:childTnLst>
                    </p:cTn>
                  </p:par>
                  <p:par>
                    <p:cTn id="111" fill="hold">
                      <p:stCondLst>
                        <p:cond delay="indefinite"/>
                      </p:stCondLst>
                      <p:childTnLst>
                        <p:par>
                          <p:cTn id="112" fill="hold">
                            <p:stCondLst>
                              <p:cond delay="0"/>
                            </p:stCondLst>
                            <p:childTnLst>
                              <p:par>
                                <p:cTn id="113" presetID="10" presetClass="entr" presetSubtype="0" fill="hold" grpId="0" nodeType="clickEffect">
                                  <p:stCondLst>
                                    <p:cond delay="0"/>
                                  </p:stCondLst>
                                  <p:childTnLst>
                                    <p:set>
                                      <p:cBhvr>
                                        <p:cTn id="114" dur="1" fill="hold">
                                          <p:stCondLst>
                                            <p:cond delay="0"/>
                                          </p:stCondLst>
                                        </p:cTn>
                                        <p:tgtEl>
                                          <p:spTgt spid="211004"/>
                                        </p:tgtEl>
                                        <p:attrNameLst>
                                          <p:attrName>style.visibility</p:attrName>
                                        </p:attrNameLst>
                                      </p:cBhvr>
                                      <p:to>
                                        <p:strVal val="visible"/>
                                      </p:to>
                                    </p:set>
                                    <p:animEffect transition="in" filter="fade">
                                      <p:cBhvr>
                                        <p:cTn id="115" dur="500"/>
                                        <p:tgtEl>
                                          <p:spTgt spid="211004"/>
                                        </p:tgtEl>
                                      </p:cBhvr>
                                    </p:animEffect>
                                  </p:childTnLst>
                                </p:cTn>
                              </p:par>
                            </p:childTnLst>
                          </p:cTn>
                        </p:par>
                        <p:par>
                          <p:cTn id="116" fill="hold">
                            <p:stCondLst>
                              <p:cond delay="500"/>
                            </p:stCondLst>
                            <p:childTnLst>
                              <p:par>
                                <p:cTn id="117" presetID="10" presetClass="exit" presetSubtype="0" fill="hold" grpId="1" nodeType="afterEffect">
                                  <p:stCondLst>
                                    <p:cond delay="0"/>
                                  </p:stCondLst>
                                  <p:childTnLst>
                                    <p:animEffect transition="out" filter="fade">
                                      <p:cBhvr>
                                        <p:cTn id="118" dur="500"/>
                                        <p:tgtEl>
                                          <p:spTgt spid="210998"/>
                                        </p:tgtEl>
                                      </p:cBhvr>
                                    </p:animEffect>
                                    <p:set>
                                      <p:cBhvr>
                                        <p:cTn id="119" dur="1" fill="hold">
                                          <p:stCondLst>
                                            <p:cond delay="499"/>
                                          </p:stCondLst>
                                        </p:cTn>
                                        <p:tgtEl>
                                          <p:spTgt spid="210998"/>
                                        </p:tgtEl>
                                        <p:attrNameLst>
                                          <p:attrName>style.visibility</p:attrName>
                                        </p:attrNameLst>
                                      </p:cBhvr>
                                      <p:to>
                                        <p:strVal val="hidden"/>
                                      </p:to>
                                    </p:set>
                                  </p:childTnLst>
                                </p:cTn>
                              </p:par>
                              <p:par>
                                <p:cTn id="120" presetID="10" presetClass="entr" presetSubtype="0" fill="hold" nodeType="withEffect">
                                  <p:stCondLst>
                                    <p:cond delay="0"/>
                                  </p:stCondLst>
                                  <p:childTnLst>
                                    <p:set>
                                      <p:cBhvr>
                                        <p:cTn id="121" dur="1" fill="hold">
                                          <p:stCondLst>
                                            <p:cond delay="0"/>
                                          </p:stCondLst>
                                        </p:cTn>
                                        <p:tgtEl>
                                          <p:spTgt spid="211016"/>
                                        </p:tgtEl>
                                        <p:attrNameLst>
                                          <p:attrName>style.visibility</p:attrName>
                                        </p:attrNameLst>
                                      </p:cBhvr>
                                      <p:to>
                                        <p:strVal val="visible"/>
                                      </p:to>
                                    </p:set>
                                    <p:animEffect transition="in" filter="fade">
                                      <p:cBhvr>
                                        <p:cTn id="122" dur="1000"/>
                                        <p:tgtEl>
                                          <p:spTgt spid="211016"/>
                                        </p:tgtEl>
                                      </p:cBhvr>
                                    </p:animEffect>
                                  </p:childTnLst>
                                </p:cTn>
                              </p:par>
                            </p:childTnLst>
                          </p:cTn>
                        </p:par>
                      </p:childTnLst>
                    </p:cTn>
                  </p:par>
                  <p:par>
                    <p:cTn id="123" fill="hold">
                      <p:stCondLst>
                        <p:cond delay="indefinite"/>
                      </p:stCondLst>
                      <p:childTnLst>
                        <p:par>
                          <p:cTn id="124" fill="hold">
                            <p:stCondLst>
                              <p:cond delay="0"/>
                            </p:stCondLst>
                            <p:childTnLst>
                              <p:par>
                                <p:cTn id="125" presetID="18" presetClass="entr" presetSubtype="3" fill="hold" grpId="0" nodeType="clickEffect">
                                  <p:stCondLst>
                                    <p:cond delay="0"/>
                                  </p:stCondLst>
                                  <p:childTnLst>
                                    <p:set>
                                      <p:cBhvr>
                                        <p:cTn id="126" dur="1" fill="hold">
                                          <p:stCondLst>
                                            <p:cond delay="0"/>
                                          </p:stCondLst>
                                        </p:cTn>
                                        <p:tgtEl>
                                          <p:spTgt spid="211005"/>
                                        </p:tgtEl>
                                        <p:attrNameLst>
                                          <p:attrName>style.visibility</p:attrName>
                                        </p:attrNameLst>
                                      </p:cBhvr>
                                      <p:to>
                                        <p:strVal val="visible"/>
                                      </p:to>
                                    </p:set>
                                    <p:animEffect transition="in" filter="strips(upRight)">
                                      <p:cBhvr>
                                        <p:cTn id="127" dur="500"/>
                                        <p:tgtEl>
                                          <p:spTgt spid="211005"/>
                                        </p:tgtEl>
                                      </p:cBhvr>
                                    </p:animEffect>
                                  </p:childTnLst>
                                </p:cTn>
                              </p:par>
                              <p:par>
                                <p:cTn id="128" presetID="10" presetClass="entr" presetSubtype="0" fill="hold" nodeType="withEffect">
                                  <p:stCondLst>
                                    <p:cond delay="0"/>
                                  </p:stCondLst>
                                  <p:childTnLst>
                                    <p:set>
                                      <p:cBhvr>
                                        <p:cTn id="129" dur="1" fill="hold">
                                          <p:stCondLst>
                                            <p:cond delay="0"/>
                                          </p:stCondLst>
                                        </p:cTn>
                                        <p:tgtEl>
                                          <p:spTgt spid="211006"/>
                                        </p:tgtEl>
                                        <p:attrNameLst>
                                          <p:attrName>style.visibility</p:attrName>
                                        </p:attrNameLst>
                                      </p:cBhvr>
                                      <p:to>
                                        <p:strVal val="visible"/>
                                      </p:to>
                                    </p:set>
                                    <p:animEffect transition="in" filter="fade">
                                      <p:cBhvr>
                                        <p:cTn id="130" dur="500"/>
                                        <p:tgtEl>
                                          <p:spTgt spid="211006"/>
                                        </p:tgtEl>
                                      </p:cBhvr>
                                    </p:animEffect>
                                  </p:childTnLst>
                                </p:cTn>
                              </p:par>
                            </p:childTnLst>
                          </p:cTn>
                        </p:par>
                      </p:childTnLst>
                    </p:cTn>
                  </p:par>
                  <p:par>
                    <p:cTn id="131" fill="hold">
                      <p:stCondLst>
                        <p:cond delay="indefinite"/>
                      </p:stCondLst>
                      <p:childTnLst>
                        <p:par>
                          <p:cTn id="132" fill="hold">
                            <p:stCondLst>
                              <p:cond delay="0"/>
                            </p:stCondLst>
                            <p:childTnLst>
                              <p:par>
                                <p:cTn id="133" presetID="10" presetClass="entr" presetSubtype="0" fill="hold" grpId="0" nodeType="clickEffect">
                                  <p:stCondLst>
                                    <p:cond delay="0"/>
                                  </p:stCondLst>
                                  <p:childTnLst>
                                    <p:set>
                                      <p:cBhvr>
                                        <p:cTn id="134" dur="1" fill="hold">
                                          <p:stCondLst>
                                            <p:cond delay="0"/>
                                          </p:stCondLst>
                                        </p:cTn>
                                        <p:tgtEl>
                                          <p:spTgt spid="211009"/>
                                        </p:tgtEl>
                                        <p:attrNameLst>
                                          <p:attrName>style.visibility</p:attrName>
                                        </p:attrNameLst>
                                      </p:cBhvr>
                                      <p:to>
                                        <p:strVal val="visible"/>
                                      </p:to>
                                    </p:set>
                                    <p:animEffect transition="in" filter="fade">
                                      <p:cBhvr>
                                        <p:cTn id="135" dur="500"/>
                                        <p:tgtEl>
                                          <p:spTgt spid="211009"/>
                                        </p:tgtEl>
                                      </p:cBhvr>
                                    </p:animEffect>
                                  </p:childTnLst>
                                </p:cTn>
                              </p:par>
                            </p:childTnLst>
                          </p:cTn>
                        </p:par>
                      </p:childTnLst>
                    </p:cTn>
                  </p:par>
                  <p:par>
                    <p:cTn id="136" fill="hold">
                      <p:stCondLst>
                        <p:cond delay="indefinite"/>
                      </p:stCondLst>
                      <p:childTnLst>
                        <p:par>
                          <p:cTn id="137" fill="hold">
                            <p:stCondLst>
                              <p:cond delay="0"/>
                            </p:stCondLst>
                            <p:childTnLst>
                              <p:par>
                                <p:cTn id="138" presetID="10" presetClass="entr" presetSubtype="0" fill="hold" grpId="0" nodeType="clickEffect">
                                  <p:stCondLst>
                                    <p:cond delay="0"/>
                                  </p:stCondLst>
                                  <p:childTnLst>
                                    <p:set>
                                      <p:cBhvr>
                                        <p:cTn id="139" dur="1" fill="hold">
                                          <p:stCondLst>
                                            <p:cond delay="0"/>
                                          </p:stCondLst>
                                        </p:cTn>
                                        <p:tgtEl>
                                          <p:spTgt spid="211011"/>
                                        </p:tgtEl>
                                        <p:attrNameLst>
                                          <p:attrName>style.visibility</p:attrName>
                                        </p:attrNameLst>
                                      </p:cBhvr>
                                      <p:to>
                                        <p:strVal val="visible"/>
                                      </p:to>
                                    </p:set>
                                    <p:animEffect transition="in" filter="fade">
                                      <p:cBhvr>
                                        <p:cTn id="140" dur="500"/>
                                        <p:tgtEl>
                                          <p:spTgt spid="211011"/>
                                        </p:tgtEl>
                                      </p:cBhvr>
                                    </p:animEffect>
                                  </p:childTnLst>
                                </p:cTn>
                              </p:par>
                            </p:childTnLst>
                          </p:cTn>
                        </p:par>
                        <p:par>
                          <p:cTn id="141" fill="hold">
                            <p:stCondLst>
                              <p:cond delay="500"/>
                            </p:stCondLst>
                            <p:childTnLst>
                              <p:par>
                                <p:cTn id="142" presetID="10" presetClass="exit" presetSubtype="0" fill="hold" grpId="1" nodeType="afterEffect">
                                  <p:stCondLst>
                                    <p:cond delay="0"/>
                                  </p:stCondLst>
                                  <p:childTnLst>
                                    <p:animEffect transition="out" filter="fade">
                                      <p:cBhvr>
                                        <p:cTn id="143" dur="500"/>
                                        <p:tgtEl>
                                          <p:spTgt spid="211005"/>
                                        </p:tgtEl>
                                      </p:cBhvr>
                                    </p:animEffect>
                                    <p:set>
                                      <p:cBhvr>
                                        <p:cTn id="144" dur="1" fill="hold">
                                          <p:stCondLst>
                                            <p:cond delay="499"/>
                                          </p:stCondLst>
                                        </p:cTn>
                                        <p:tgtEl>
                                          <p:spTgt spid="211005"/>
                                        </p:tgtEl>
                                        <p:attrNameLst>
                                          <p:attrName>style.visibility</p:attrName>
                                        </p:attrNameLst>
                                      </p:cBhvr>
                                      <p:to>
                                        <p:strVal val="hidden"/>
                                      </p:to>
                                    </p:set>
                                  </p:childTnLst>
                                </p:cTn>
                              </p:par>
                              <p:par>
                                <p:cTn id="145" presetID="10" presetClass="entr" presetSubtype="0" fill="hold" grpId="0" nodeType="withEffect">
                                  <p:stCondLst>
                                    <p:cond delay="0"/>
                                  </p:stCondLst>
                                  <p:childTnLst>
                                    <p:set>
                                      <p:cBhvr>
                                        <p:cTn id="146" dur="1" fill="hold">
                                          <p:stCondLst>
                                            <p:cond delay="0"/>
                                          </p:stCondLst>
                                        </p:cTn>
                                        <p:tgtEl>
                                          <p:spTgt spid="211010"/>
                                        </p:tgtEl>
                                        <p:attrNameLst>
                                          <p:attrName>style.visibility</p:attrName>
                                        </p:attrNameLst>
                                      </p:cBhvr>
                                      <p:to>
                                        <p:strVal val="visible"/>
                                      </p:to>
                                    </p:set>
                                    <p:animEffect transition="in" filter="fade">
                                      <p:cBhvr>
                                        <p:cTn id="147" dur="2000"/>
                                        <p:tgtEl>
                                          <p:spTgt spid="211010"/>
                                        </p:tgtEl>
                                      </p:cBhvr>
                                    </p:animEffect>
                                  </p:childTnLst>
                                </p:cTn>
                              </p:par>
                            </p:childTnLst>
                          </p:cTn>
                        </p:par>
                      </p:childTnLst>
                    </p:cTn>
                  </p:par>
                  <p:par>
                    <p:cTn id="148" fill="hold">
                      <p:stCondLst>
                        <p:cond delay="indefinite"/>
                      </p:stCondLst>
                      <p:childTnLst>
                        <p:par>
                          <p:cTn id="149" fill="hold">
                            <p:stCondLst>
                              <p:cond delay="0"/>
                            </p:stCondLst>
                            <p:childTnLst>
                              <p:par>
                                <p:cTn id="150" presetID="18" presetClass="entr" presetSubtype="3" fill="hold" grpId="0" nodeType="clickEffect">
                                  <p:stCondLst>
                                    <p:cond delay="0"/>
                                  </p:stCondLst>
                                  <p:childTnLst>
                                    <p:set>
                                      <p:cBhvr>
                                        <p:cTn id="151" dur="1" fill="hold">
                                          <p:stCondLst>
                                            <p:cond delay="0"/>
                                          </p:stCondLst>
                                        </p:cTn>
                                        <p:tgtEl>
                                          <p:spTgt spid="211017"/>
                                        </p:tgtEl>
                                        <p:attrNameLst>
                                          <p:attrName>style.visibility</p:attrName>
                                        </p:attrNameLst>
                                      </p:cBhvr>
                                      <p:to>
                                        <p:strVal val="visible"/>
                                      </p:to>
                                    </p:set>
                                    <p:animEffect transition="in" filter="strips(upRight)">
                                      <p:cBhvr>
                                        <p:cTn id="152" dur="500"/>
                                        <p:tgtEl>
                                          <p:spTgt spid="211017"/>
                                        </p:tgtEl>
                                      </p:cBhvr>
                                    </p:animEffect>
                                  </p:childTnLst>
                                </p:cTn>
                              </p:par>
                              <p:par>
                                <p:cTn id="153" presetID="10" presetClass="entr" presetSubtype="0" fill="hold" nodeType="withEffect">
                                  <p:stCondLst>
                                    <p:cond delay="0"/>
                                  </p:stCondLst>
                                  <p:childTnLst>
                                    <p:set>
                                      <p:cBhvr>
                                        <p:cTn id="154" dur="1" fill="hold">
                                          <p:stCondLst>
                                            <p:cond delay="0"/>
                                          </p:stCondLst>
                                        </p:cTn>
                                        <p:tgtEl>
                                          <p:spTgt spid="211018"/>
                                        </p:tgtEl>
                                        <p:attrNameLst>
                                          <p:attrName>style.visibility</p:attrName>
                                        </p:attrNameLst>
                                      </p:cBhvr>
                                      <p:to>
                                        <p:strVal val="visible"/>
                                      </p:to>
                                    </p:set>
                                    <p:animEffect transition="in" filter="fade">
                                      <p:cBhvr>
                                        <p:cTn id="155" dur="500"/>
                                        <p:tgtEl>
                                          <p:spTgt spid="211018"/>
                                        </p:tgtEl>
                                      </p:cBhvr>
                                    </p:animEffect>
                                  </p:childTnLst>
                                </p:cTn>
                              </p:par>
                            </p:childTnLst>
                          </p:cTn>
                        </p:par>
                      </p:childTnLst>
                    </p:cTn>
                  </p:par>
                  <p:par>
                    <p:cTn id="156" fill="hold">
                      <p:stCondLst>
                        <p:cond delay="indefinite"/>
                      </p:stCondLst>
                      <p:childTnLst>
                        <p:par>
                          <p:cTn id="157" fill="hold">
                            <p:stCondLst>
                              <p:cond delay="0"/>
                            </p:stCondLst>
                            <p:childTnLst>
                              <p:par>
                                <p:cTn id="158" presetID="10" presetClass="entr" presetSubtype="0" fill="hold" grpId="0" nodeType="clickEffect">
                                  <p:stCondLst>
                                    <p:cond delay="0"/>
                                  </p:stCondLst>
                                  <p:childTnLst>
                                    <p:set>
                                      <p:cBhvr>
                                        <p:cTn id="159" dur="1" fill="hold">
                                          <p:stCondLst>
                                            <p:cond delay="0"/>
                                          </p:stCondLst>
                                        </p:cTn>
                                        <p:tgtEl>
                                          <p:spTgt spid="211021"/>
                                        </p:tgtEl>
                                        <p:attrNameLst>
                                          <p:attrName>style.visibility</p:attrName>
                                        </p:attrNameLst>
                                      </p:cBhvr>
                                      <p:to>
                                        <p:strVal val="visible"/>
                                      </p:to>
                                    </p:set>
                                    <p:animEffect transition="in" filter="fade">
                                      <p:cBhvr>
                                        <p:cTn id="160" dur="500"/>
                                        <p:tgtEl>
                                          <p:spTgt spid="211021"/>
                                        </p:tgtEl>
                                      </p:cBhvr>
                                    </p:animEffect>
                                  </p:childTnLst>
                                </p:cTn>
                              </p:par>
                            </p:childTnLst>
                          </p:cTn>
                        </p:par>
                      </p:childTnLst>
                    </p:cTn>
                  </p:par>
                  <p:par>
                    <p:cTn id="161" fill="hold">
                      <p:stCondLst>
                        <p:cond delay="indefinite"/>
                      </p:stCondLst>
                      <p:childTnLst>
                        <p:par>
                          <p:cTn id="162" fill="hold">
                            <p:stCondLst>
                              <p:cond delay="0"/>
                            </p:stCondLst>
                            <p:childTnLst>
                              <p:par>
                                <p:cTn id="163" presetID="10" presetClass="entr" presetSubtype="0" fill="hold" grpId="0" nodeType="clickEffect">
                                  <p:stCondLst>
                                    <p:cond delay="0"/>
                                  </p:stCondLst>
                                  <p:childTnLst>
                                    <p:set>
                                      <p:cBhvr>
                                        <p:cTn id="164" dur="1" fill="hold">
                                          <p:stCondLst>
                                            <p:cond delay="0"/>
                                          </p:stCondLst>
                                        </p:cTn>
                                        <p:tgtEl>
                                          <p:spTgt spid="211023"/>
                                        </p:tgtEl>
                                        <p:attrNameLst>
                                          <p:attrName>style.visibility</p:attrName>
                                        </p:attrNameLst>
                                      </p:cBhvr>
                                      <p:to>
                                        <p:strVal val="visible"/>
                                      </p:to>
                                    </p:set>
                                    <p:animEffect transition="in" filter="fade">
                                      <p:cBhvr>
                                        <p:cTn id="165" dur="500"/>
                                        <p:tgtEl>
                                          <p:spTgt spid="211023"/>
                                        </p:tgtEl>
                                      </p:cBhvr>
                                    </p:animEffect>
                                  </p:childTnLst>
                                </p:cTn>
                              </p:par>
                            </p:childTnLst>
                          </p:cTn>
                        </p:par>
                        <p:par>
                          <p:cTn id="166" fill="hold">
                            <p:stCondLst>
                              <p:cond delay="500"/>
                            </p:stCondLst>
                            <p:childTnLst>
                              <p:par>
                                <p:cTn id="167" presetID="10" presetClass="exit" presetSubtype="0" fill="hold" grpId="1" nodeType="afterEffect">
                                  <p:stCondLst>
                                    <p:cond delay="0"/>
                                  </p:stCondLst>
                                  <p:childTnLst>
                                    <p:animEffect transition="out" filter="fade">
                                      <p:cBhvr>
                                        <p:cTn id="168" dur="500"/>
                                        <p:tgtEl>
                                          <p:spTgt spid="211017"/>
                                        </p:tgtEl>
                                      </p:cBhvr>
                                    </p:animEffect>
                                    <p:set>
                                      <p:cBhvr>
                                        <p:cTn id="169" dur="1" fill="hold">
                                          <p:stCondLst>
                                            <p:cond delay="499"/>
                                          </p:stCondLst>
                                        </p:cTn>
                                        <p:tgtEl>
                                          <p:spTgt spid="211017"/>
                                        </p:tgtEl>
                                        <p:attrNameLst>
                                          <p:attrName>style.visibility</p:attrName>
                                        </p:attrNameLst>
                                      </p:cBhvr>
                                      <p:to>
                                        <p:strVal val="hidden"/>
                                      </p:to>
                                    </p:set>
                                  </p:childTnLst>
                                </p:cTn>
                              </p:par>
                              <p:par>
                                <p:cTn id="170" presetID="10" presetClass="entr" presetSubtype="0" fill="hold" grpId="0" nodeType="withEffect">
                                  <p:stCondLst>
                                    <p:cond delay="0"/>
                                  </p:stCondLst>
                                  <p:childTnLst>
                                    <p:set>
                                      <p:cBhvr>
                                        <p:cTn id="171" dur="1" fill="hold">
                                          <p:stCondLst>
                                            <p:cond delay="0"/>
                                          </p:stCondLst>
                                        </p:cTn>
                                        <p:tgtEl>
                                          <p:spTgt spid="211022"/>
                                        </p:tgtEl>
                                        <p:attrNameLst>
                                          <p:attrName>style.visibility</p:attrName>
                                        </p:attrNameLst>
                                      </p:cBhvr>
                                      <p:to>
                                        <p:strVal val="visible"/>
                                      </p:to>
                                    </p:set>
                                    <p:animEffect transition="in" filter="fade">
                                      <p:cBhvr>
                                        <p:cTn id="172" dur="2000"/>
                                        <p:tgtEl>
                                          <p:spTgt spid="211022"/>
                                        </p:tgtEl>
                                      </p:cBhvr>
                                    </p:animEffect>
                                  </p:childTnLst>
                                </p:cTn>
                              </p:par>
                            </p:childTnLst>
                          </p:cTn>
                        </p:par>
                      </p:childTnLst>
                    </p:cTn>
                  </p:par>
                  <p:par>
                    <p:cTn id="173" fill="hold">
                      <p:stCondLst>
                        <p:cond delay="indefinite"/>
                      </p:stCondLst>
                      <p:childTnLst>
                        <p:par>
                          <p:cTn id="174" fill="hold">
                            <p:stCondLst>
                              <p:cond delay="0"/>
                            </p:stCondLst>
                            <p:childTnLst>
                              <p:par>
                                <p:cTn id="175" presetID="18" presetClass="entr" presetSubtype="3" fill="hold" grpId="0" nodeType="clickEffect">
                                  <p:stCondLst>
                                    <p:cond delay="0"/>
                                  </p:stCondLst>
                                  <p:childTnLst>
                                    <p:set>
                                      <p:cBhvr>
                                        <p:cTn id="176" dur="1" fill="hold">
                                          <p:stCondLst>
                                            <p:cond delay="0"/>
                                          </p:stCondLst>
                                        </p:cTn>
                                        <p:tgtEl>
                                          <p:spTgt spid="211024"/>
                                        </p:tgtEl>
                                        <p:attrNameLst>
                                          <p:attrName>style.visibility</p:attrName>
                                        </p:attrNameLst>
                                      </p:cBhvr>
                                      <p:to>
                                        <p:strVal val="visible"/>
                                      </p:to>
                                    </p:set>
                                    <p:animEffect transition="in" filter="strips(upRight)">
                                      <p:cBhvr>
                                        <p:cTn id="177" dur="500"/>
                                        <p:tgtEl>
                                          <p:spTgt spid="211024"/>
                                        </p:tgtEl>
                                      </p:cBhvr>
                                    </p:animEffect>
                                  </p:childTnLst>
                                </p:cTn>
                              </p:par>
                              <p:par>
                                <p:cTn id="178" presetID="10" presetClass="entr" presetSubtype="0" fill="hold" nodeType="withEffect">
                                  <p:stCondLst>
                                    <p:cond delay="0"/>
                                  </p:stCondLst>
                                  <p:childTnLst>
                                    <p:set>
                                      <p:cBhvr>
                                        <p:cTn id="179" dur="1" fill="hold">
                                          <p:stCondLst>
                                            <p:cond delay="0"/>
                                          </p:stCondLst>
                                        </p:cTn>
                                        <p:tgtEl>
                                          <p:spTgt spid="211025"/>
                                        </p:tgtEl>
                                        <p:attrNameLst>
                                          <p:attrName>style.visibility</p:attrName>
                                        </p:attrNameLst>
                                      </p:cBhvr>
                                      <p:to>
                                        <p:strVal val="visible"/>
                                      </p:to>
                                    </p:set>
                                    <p:animEffect transition="in" filter="fade">
                                      <p:cBhvr>
                                        <p:cTn id="180" dur="500"/>
                                        <p:tgtEl>
                                          <p:spTgt spid="211025"/>
                                        </p:tgtEl>
                                      </p:cBhvr>
                                    </p:animEffect>
                                  </p:childTnLst>
                                </p:cTn>
                              </p:par>
                            </p:childTnLst>
                          </p:cTn>
                        </p:par>
                      </p:childTnLst>
                    </p:cTn>
                  </p:par>
                  <p:par>
                    <p:cTn id="181" fill="hold">
                      <p:stCondLst>
                        <p:cond delay="indefinite"/>
                      </p:stCondLst>
                      <p:childTnLst>
                        <p:par>
                          <p:cTn id="182" fill="hold">
                            <p:stCondLst>
                              <p:cond delay="0"/>
                            </p:stCondLst>
                            <p:childTnLst>
                              <p:par>
                                <p:cTn id="183" presetID="10" presetClass="entr" presetSubtype="0" fill="hold" grpId="0" nodeType="clickEffect">
                                  <p:stCondLst>
                                    <p:cond delay="0"/>
                                  </p:stCondLst>
                                  <p:childTnLst>
                                    <p:set>
                                      <p:cBhvr>
                                        <p:cTn id="184" dur="1" fill="hold">
                                          <p:stCondLst>
                                            <p:cond delay="0"/>
                                          </p:stCondLst>
                                        </p:cTn>
                                        <p:tgtEl>
                                          <p:spTgt spid="211028"/>
                                        </p:tgtEl>
                                        <p:attrNameLst>
                                          <p:attrName>style.visibility</p:attrName>
                                        </p:attrNameLst>
                                      </p:cBhvr>
                                      <p:to>
                                        <p:strVal val="visible"/>
                                      </p:to>
                                    </p:set>
                                    <p:animEffect transition="in" filter="fade">
                                      <p:cBhvr>
                                        <p:cTn id="185" dur="500"/>
                                        <p:tgtEl>
                                          <p:spTgt spid="211028"/>
                                        </p:tgtEl>
                                      </p:cBhvr>
                                    </p:animEffect>
                                  </p:childTnLst>
                                </p:cTn>
                              </p:par>
                            </p:childTnLst>
                          </p:cTn>
                        </p:par>
                      </p:childTnLst>
                    </p:cTn>
                  </p:par>
                  <p:par>
                    <p:cTn id="186" fill="hold">
                      <p:stCondLst>
                        <p:cond delay="indefinite"/>
                      </p:stCondLst>
                      <p:childTnLst>
                        <p:par>
                          <p:cTn id="187" fill="hold">
                            <p:stCondLst>
                              <p:cond delay="0"/>
                            </p:stCondLst>
                            <p:childTnLst>
                              <p:par>
                                <p:cTn id="188" presetID="10" presetClass="entr" presetSubtype="0" fill="hold" grpId="0" nodeType="clickEffect">
                                  <p:stCondLst>
                                    <p:cond delay="0"/>
                                  </p:stCondLst>
                                  <p:childTnLst>
                                    <p:set>
                                      <p:cBhvr>
                                        <p:cTn id="189" dur="1" fill="hold">
                                          <p:stCondLst>
                                            <p:cond delay="0"/>
                                          </p:stCondLst>
                                        </p:cTn>
                                        <p:tgtEl>
                                          <p:spTgt spid="211030"/>
                                        </p:tgtEl>
                                        <p:attrNameLst>
                                          <p:attrName>style.visibility</p:attrName>
                                        </p:attrNameLst>
                                      </p:cBhvr>
                                      <p:to>
                                        <p:strVal val="visible"/>
                                      </p:to>
                                    </p:set>
                                    <p:animEffect transition="in" filter="fade">
                                      <p:cBhvr>
                                        <p:cTn id="190" dur="500"/>
                                        <p:tgtEl>
                                          <p:spTgt spid="211030"/>
                                        </p:tgtEl>
                                      </p:cBhvr>
                                    </p:animEffect>
                                  </p:childTnLst>
                                </p:cTn>
                              </p:par>
                            </p:childTnLst>
                          </p:cTn>
                        </p:par>
                        <p:par>
                          <p:cTn id="191" fill="hold">
                            <p:stCondLst>
                              <p:cond delay="500"/>
                            </p:stCondLst>
                            <p:childTnLst>
                              <p:par>
                                <p:cTn id="192" presetID="10" presetClass="exit" presetSubtype="0" fill="hold" grpId="1" nodeType="afterEffect">
                                  <p:stCondLst>
                                    <p:cond delay="0"/>
                                  </p:stCondLst>
                                  <p:childTnLst>
                                    <p:animEffect transition="out" filter="fade">
                                      <p:cBhvr>
                                        <p:cTn id="193" dur="500"/>
                                        <p:tgtEl>
                                          <p:spTgt spid="211024"/>
                                        </p:tgtEl>
                                      </p:cBhvr>
                                    </p:animEffect>
                                    <p:set>
                                      <p:cBhvr>
                                        <p:cTn id="194" dur="1" fill="hold">
                                          <p:stCondLst>
                                            <p:cond delay="499"/>
                                          </p:stCondLst>
                                        </p:cTn>
                                        <p:tgtEl>
                                          <p:spTgt spid="211024"/>
                                        </p:tgtEl>
                                        <p:attrNameLst>
                                          <p:attrName>style.visibility</p:attrName>
                                        </p:attrNameLst>
                                      </p:cBhvr>
                                      <p:to>
                                        <p:strVal val="hidden"/>
                                      </p:to>
                                    </p:set>
                                  </p:childTnLst>
                                </p:cTn>
                              </p:par>
                              <p:par>
                                <p:cTn id="195" presetID="10" presetClass="entr" presetSubtype="0" fill="hold" grpId="0" nodeType="withEffect">
                                  <p:stCondLst>
                                    <p:cond delay="0"/>
                                  </p:stCondLst>
                                  <p:childTnLst>
                                    <p:set>
                                      <p:cBhvr>
                                        <p:cTn id="196" dur="1" fill="hold">
                                          <p:stCondLst>
                                            <p:cond delay="0"/>
                                          </p:stCondLst>
                                        </p:cTn>
                                        <p:tgtEl>
                                          <p:spTgt spid="211029"/>
                                        </p:tgtEl>
                                        <p:attrNameLst>
                                          <p:attrName>style.visibility</p:attrName>
                                        </p:attrNameLst>
                                      </p:cBhvr>
                                      <p:to>
                                        <p:strVal val="visible"/>
                                      </p:to>
                                    </p:set>
                                    <p:animEffect transition="in" filter="fade">
                                      <p:cBhvr>
                                        <p:cTn id="197" dur="2000"/>
                                        <p:tgtEl>
                                          <p:spTgt spid="2110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0947" grpId="0"/>
      <p:bldP spid="210953" grpId="0"/>
      <p:bldP spid="210956" grpId="0" animBg="1"/>
      <p:bldP spid="210956" grpId="1" animBg="1"/>
      <p:bldP spid="210979" grpId="0"/>
      <p:bldP spid="210982" grpId="0" animBg="1"/>
      <p:bldP spid="210983" grpId="0"/>
      <p:bldP spid="210984" grpId="0" animBg="1"/>
      <p:bldP spid="210984" grpId="1" animBg="1"/>
      <p:bldP spid="210988" grpId="0"/>
      <p:bldP spid="210989" grpId="0" animBg="1"/>
      <p:bldP spid="210990" grpId="0"/>
      <p:bldP spid="210991" grpId="0" animBg="1"/>
      <p:bldP spid="210991" grpId="1" animBg="1"/>
      <p:bldP spid="210995" grpId="0"/>
      <p:bldP spid="210996" grpId="0" animBg="1"/>
      <p:bldP spid="210997" grpId="0"/>
      <p:bldP spid="210998" grpId="0" animBg="1"/>
      <p:bldP spid="210998" grpId="1" animBg="1"/>
      <p:bldP spid="211002" grpId="0"/>
      <p:bldP spid="211004" grpId="0"/>
      <p:bldP spid="211005" grpId="0" animBg="1"/>
      <p:bldP spid="211005" grpId="1" animBg="1"/>
      <p:bldP spid="211009" grpId="0"/>
      <p:bldP spid="211010" grpId="0" animBg="1"/>
      <p:bldP spid="211011" grpId="0"/>
      <p:bldP spid="211017" grpId="0" animBg="1"/>
      <p:bldP spid="211017" grpId="1" animBg="1"/>
      <p:bldP spid="211021" grpId="0"/>
      <p:bldP spid="211022" grpId="0" animBg="1"/>
      <p:bldP spid="211023" grpId="0"/>
      <p:bldP spid="211024" grpId="0" animBg="1"/>
      <p:bldP spid="211024" grpId="1" animBg="1"/>
      <p:bldP spid="211028" grpId="0"/>
      <p:bldP spid="211029" grpId="0" animBg="1"/>
      <p:bldP spid="211030"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426" name="Text Box 2"/>
          <p:cNvSpPr txBox="1">
            <a:spLocks noChangeArrowheads="1"/>
          </p:cNvSpPr>
          <p:nvPr/>
        </p:nvSpPr>
        <p:spPr bwMode="auto">
          <a:xfrm>
            <a:off x="2182813" y="692150"/>
            <a:ext cx="4741862" cy="396875"/>
          </a:xfrm>
          <a:prstGeom prst="rect">
            <a:avLst/>
          </a:prstGeom>
          <a:noFill/>
          <a:ln w="9525">
            <a:noFill/>
            <a:miter lim="800000"/>
            <a:headEnd/>
            <a:tailEnd/>
          </a:ln>
          <a:effectLst/>
        </p:spPr>
        <p:txBody>
          <a:bodyPr wrap="none">
            <a:spAutoFit/>
            <a:flatTx/>
          </a:bodyPr>
          <a:lstStyle/>
          <a:p>
            <a:r>
              <a:rPr lang="es-ES_tradnl" sz="2000" b="1">
                <a:solidFill>
                  <a:srgbClr val="000099"/>
                </a:solidFill>
                <a:latin typeface="Arial" charset="0"/>
                <a:cs typeface="Times New Roman" pitchFamily="18" charset="0"/>
              </a:rPr>
              <a:t>Producto de un Escalar por un Vector</a:t>
            </a:r>
            <a:endParaRPr lang="es-ES" sz="2000" b="1">
              <a:solidFill>
                <a:srgbClr val="000099"/>
              </a:solidFill>
            </a:endParaRPr>
          </a:p>
        </p:txBody>
      </p:sp>
      <p:sp>
        <p:nvSpPr>
          <p:cNvPr id="231427" name="Text Box 3"/>
          <p:cNvSpPr txBox="1">
            <a:spLocks noChangeArrowheads="1"/>
          </p:cNvSpPr>
          <p:nvPr/>
        </p:nvSpPr>
        <p:spPr bwMode="auto">
          <a:xfrm>
            <a:off x="658813" y="2565400"/>
            <a:ext cx="7800975" cy="874713"/>
          </a:xfrm>
          <a:prstGeom prst="rect">
            <a:avLst/>
          </a:prstGeom>
          <a:noFill/>
          <a:ln w="9525">
            <a:noFill/>
            <a:miter lim="800000"/>
            <a:headEnd/>
            <a:tailEnd/>
          </a:ln>
          <a:effectLst/>
        </p:spPr>
        <p:txBody>
          <a:bodyPr lIns="25200" tIns="25200" rIns="25200" bIns="25200">
            <a:spAutoFit/>
            <a:flatTx/>
          </a:bodyPr>
          <a:lstStyle/>
          <a:p>
            <a:r>
              <a:rPr lang="es-ES_tradnl" sz="1800">
                <a:solidFill>
                  <a:schemeClr val="folHlink"/>
                </a:solidFill>
                <a:latin typeface="Arial" charset="0"/>
                <a:cs typeface="Times New Roman" pitchFamily="18" charset="0"/>
              </a:rPr>
              <a:t>Geométricamente, el producto de un vector por un escalar es otro vector que mantiene la dirección del primero, pero su magnitud y sentido pueden cambiar dependiendo del valor del escalar.</a:t>
            </a:r>
            <a:endParaRPr lang="es-ES" sz="1800">
              <a:solidFill>
                <a:schemeClr val="folHlink"/>
              </a:solidFill>
              <a:latin typeface="Arial" charset="0"/>
              <a:cs typeface="Times New Roman" pitchFamily="18" charset="0"/>
            </a:endParaRPr>
          </a:p>
        </p:txBody>
      </p:sp>
      <p:grpSp>
        <p:nvGrpSpPr>
          <p:cNvPr id="231428" name="Group 4"/>
          <p:cNvGrpSpPr>
            <a:grpSpLocks/>
          </p:cNvGrpSpPr>
          <p:nvPr/>
        </p:nvGrpSpPr>
        <p:grpSpPr bwMode="auto">
          <a:xfrm>
            <a:off x="817563" y="1730375"/>
            <a:ext cx="1541462" cy="325438"/>
            <a:chOff x="515" y="1117"/>
            <a:chExt cx="971" cy="205"/>
          </a:xfrm>
        </p:grpSpPr>
        <p:sp>
          <p:nvSpPr>
            <p:cNvPr id="231429" name="Rectangle 5"/>
            <p:cNvSpPr>
              <a:spLocks noChangeArrowheads="1"/>
            </p:cNvSpPr>
            <p:nvPr/>
          </p:nvSpPr>
          <p:spPr bwMode="auto">
            <a:xfrm>
              <a:off x="515" y="1117"/>
              <a:ext cx="971" cy="205"/>
            </a:xfrm>
            <a:prstGeom prst="rect">
              <a:avLst/>
            </a:prstGeom>
            <a:noFill/>
            <a:ln w="9525" algn="ctr">
              <a:noFill/>
              <a:miter lim="800000"/>
              <a:headEnd/>
              <a:tailEnd/>
            </a:ln>
            <a:effectLst/>
          </p:spPr>
          <p:txBody>
            <a:bodyPr wrap="none" lIns="25200" tIns="25200" rIns="25200" bIns="25200">
              <a:spAutoFit/>
            </a:bodyPr>
            <a:lstStyle/>
            <a:p>
              <a:r>
                <a:rPr lang="es-ES" sz="1800">
                  <a:solidFill>
                    <a:srgbClr val="0000FF"/>
                  </a:solidFill>
                  <a:latin typeface="Arial" charset="0"/>
                </a:rPr>
                <a:t>a  = (a</a:t>
              </a:r>
              <a:r>
                <a:rPr lang="es-ES" sz="1800" baseline="-25000">
                  <a:solidFill>
                    <a:srgbClr val="0000FF"/>
                  </a:solidFill>
                  <a:latin typeface="Arial" charset="0"/>
                </a:rPr>
                <a:t>1</a:t>
              </a:r>
              <a:r>
                <a:rPr lang="es-ES" sz="1800">
                  <a:solidFill>
                    <a:srgbClr val="0000FF"/>
                  </a:solidFill>
                  <a:latin typeface="Arial" charset="0"/>
                </a:rPr>
                <a:t>, a</a:t>
              </a:r>
              <a:r>
                <a:rPr lang="es-ES" sz="1800" baseline="-25000">
                  <a:solidFill>
                    <a:srgbClr val="0000FF"/>
                  </a:solidFill>
                  <a:latin typeface="Arial" charset="0"/>
                </a:rPr>
                <a:t>2</a:t>
              </a:r>
              <a:r>
                <a:rPr lang="es-ES" sz="1800">
                  <a:solidFill>
                    <a:srgbClr val="0000FF"/>
                  </a:solidFill>
                  <a:latin typeface="Arial" charset="0"/>
                </a:rPr>
                <a:t>, a</a:t>
              </a:r>
              <a:r>
                <a:rPr lang="es-ES" sz="1800" baseline="-25000">
                  <a:solidFill>
                    <a:srgbClr val="0000FF"/>
                  </a:solidFill>
                  <a:latin typeface="Arial" charset="0"/>
                </a:rPr>
                <a:t>3</a:t>
              </a:r>
              <a:r>
                <a:rPr lang="es-ES" sz="1800">
                  <a:solidFill>
                    <a:srgbClr val="0000FF"/>
                  </a:solidFill>
                  <a:latin typeface="Arial" charset="0"/>
                </a:rPr>
                <a:t>)</a:t>
              </a:r>
            </a:p>
          </p:txBody>
        </p:sp>
        <p:sp>
          <p:nvSpPr>
            <p:cNvPr id="231430" name="Line 6"/>
            <p:cNvSpPr>
              <a:spLocks noChangeShapeType="1"/>
            </p:cNvSpPr>
            <p:nvPr/>
          </p:nvSpPr>
          <p:spPr bwMode="auto">
            <a:xfrm>
              <a:off x="523" y="1172"/>
              <a:ext cx="90" cy="0"/>
            </a:xfrm>
            <a:prstGeom prst="line">
              <a:avLst/>
            </a:prstGeom>
            <a:noFill/>
            <a:ln w="9525">
              <a:solidFill>
                <a:srgbClr val="0000FF"/>
              </a:solidFill>
              <a:round/>
              <a:headEnd/>
              <a:tailEnd/>
            </a:ln>
            <a:effectLst/>
          </p:spPr>
          <p:txBody>
            <a:bodyPr wrap="none"/>
            <a:lstStyle/>
            <a:p>
              <a:endParaRPr lang="es-MX"/>
            </a:p>
          </p:txBody>
        </p:sp>
      </p:grpSp>
      <p:sp>
        <p:nvSpPr>
          <p:cNvPr id="231431" name="Rectangle 7"/>
          <p:cNvSpPr>
            <a:spLocks noChangeArrowheads="1"/>
          </p:cNvSpPr>
          <p:nvPr/>
        </p:nvSpPr>
        <p:spPr bwMode="auto">
          <a:xfrm>
            <a:off x="817563" y="1366838"/>
            <a:ext cx="1135062" cy="325437"/>
          </a:xfrm>
          <a:prstGeom prst="rect">
            <a:avLst/>
          </a:prstGeom>
          <a:noFill/>
          <a:ln w="9525" algn="ctr">
            <a:noFill/>
            <a:miter lim="800000"/>
            <a:headEnd/>
            <a:tailEnd/>
          </a:ln>
          <a:effectLst/>
        </p:spPr>
        <p:txBody>
          <a:bodyPr wrap="none" lIns="25200" tIns="25200" rIns="25200" bIns="25200">
            <a:spAutoFit/>
          </a:bodyPr>
          <a:lstStyle/>
          <a:p>
            <a:r>
              <a:rPr lang="es-ES" sz="1800" b="1">
                <a:solidFill>
                  <a:srgbClr val="FF0000"/>
                </a:solidFill>
                <a:latin typeface="Symbol" pitchFamily="18" charset="2"/>
              </a:rPr>
              <a:t>l  </a:t>
            </a:r>
            <a:r>
              <a:rPr lang="es-ES" sz="1800" b="1">
                <a:solidFill>
                  <a:srgbClr val="0000FF"/>
                </a:solidFill>
                <a:latin typeface="Arial" charset="0"/>
              </a:rPr>
              <a:t>escalar</a:t>
            </a:r>
            <a:r>
              <a:rPr lang="es-ES" sz="1800" b="1">
                <a:solidFill>
                  <a:srgbClr val="0000FF"/>
                </a:solidFill>
                <a:latin typeface="Symbol" pitchFamily="18" charset="2"/>
              </a:rPr>
              <a:t> </a:t>
            </a:r>
          </a:p>
        </p:txBody>
      </p:sp>
      <p:grpSp>
        <p:nvGrpSpPr>
          <p:cNvPr id="231432" name="Group 8"/>
          <p:cNvGrpSpPr>
            <a:grpSpLocks/>
          </p:cNvGrpSpPr>
          <p:nvPr/>
        </p:nvGrpSpPr>
        <p:grpSpPr bwMode="auto">
          <a:xfrm>
            <a:off x="817563" y="2166938"/>
            <a:ext cx="2170112" cy="325437"/>
            <a:chOff x="515" y="1547"/>
            <a:chExt cx="1367" cy="205"/>
          </a:xfrm>
        </p:grpSpPr>
        <p:sp>
          <p:nvSpPr>
            <p:cNvPr id="231433" name="Rectangle 9"/>
            <p:cNvSpPr>
              <a:spLocks noChangeArrowheads="1"/>
            </p:cNvSpPr>
            <p:nvPr/>
          </p:nvSpPr>
          <p:spPr bwMode="auto">
            <a:xfrm>
              <a:off x="515" y="1547"/>
              <a:ext cx="1367" cy="205"/>
            </a:xfrm>
            <a:prstGeom prst="rect">
              <a:avLst/>
            </a:prstGeom>
            <a:noFill/>
            <a:ln w="9525" algn="ctr">
              <a:noFill/>
              <a:miter lim="800000"/>
              <a:headEnd/>
              <a:tailEnd/>
            </a:ln>
            <a:effectLst/>
          </p:spPr>
          <p:txBody>
            <a:bodyPr wrap="none" lIns="25200" tIns="25200" rIns="25200" bIns="25200">
              <a:spAutoFit/>
            </a:bodyPr>
            <a:lstStyle/>
            <a:p>
              <a:r>
                <a:rPr lang="es-ES" sz="1800" b="1">
                  <a:solidFill>
                    <a:srgbClr val="FF0000"/>
                  </a:solidFill>
                  <a:latin typeface="Symbol" pitchFamily="18" charset="2"/>
                </a:rPr>
                <a:t>l</a:t>
              </a:r>
              <a:r>
                <a:rPr lang="es-ES" sz="1800">
                  <a:solidFill>
                    <a:srgbClr val="0000FF"/>
                  </a:solidFill>
                  <a:latin typeface="Arial" charset="0"/>
                </a:rPr>
                <a:t> a = (</a:t>
              </a:r>
              <a:r>
                <a:rPr lang="es-ES" sz="1800" b="1">
                  <a:solidFill>
                    <a:srgbClr val="FF0000"/>
                  </a:solidFill>
                  <a:latin typeface="Symbol" pitchFamily="18" charset="2"/>
                </a:rPr>
                <a:t>l</a:t>
              </a:r>
              <a:r>
                <a:rPr lang="es-ES" sz="1800">
                  <a:solidFill>
                    <a:srgbClr val="0000FF"/>
                  </a:solidFill>
                  <a:latin typeface="Arial" charset="0"/>
                </a:rPr>
                <a:t>a</a:t>
              </a:r>
              <a:r>
                <a:rPr lang="es-ES" sz="1800" baseline="-25000">
                  <a:solidFill>
                    <a:srgbClr val="0000FF"/>
                  </a:solidFill>
                  <a:latin typeface="Arial" charset="0"/>
                </a:rPr>
                <a:t>1</a:t>
              </a:r>
              <a:r>
                <a:rPr lang="es-ES" sz="1800">
                  <a:solidFill>
                    <a:srgbClr val="0000FF"/>
                  </a:solidFill>
                  <a:latin typeface="Arial" charset="0"/>
                </a:rPr>
                <a:t>,  </a:t>
              </a:r>
              <a:r>
                <a:rPr lang="es-ES" sz="1800" b="1">
                  <a:solidFill>
                    <a:srgbClr val="FF0000"/>
                  </a:solidFill>
                  <a:latin typeface="Symbol" pitchFamily="18" charset="2"/>
                </a:rPr>
                <a:t>l</a:t>
              </a:r>
              <a:r>
                <a:rPr lang="es-ES" sz="1800">
                  <a:solidFill>
                    <a:srgbClr val="0000FF"/>
                  </a:solidFill>
                  <a:latin typeface="Arial" charset="0"/>
                </a:rPr>
                <a:t>a</a:t>
              </a:r>
              <a:r>
                <a:rPr lang="es-ES" sz="1800" baseline="-25000">
                  <a:solidFill>
                    <a:srgbClr val="0000FF"/>
                  </a:solidFill>
                  <a:latin typeface="Arial" charset="0"/>
                </a:rPr>
                <a:t>2</a:t>
              </a:r>
              <a:r>
                <a:rPr lang="es-ES" sz="1800">
                  <a:solidFill>
                    <a:srgbClr val="0000FF"/>
                  </a:solidFill>
                  <a:latin typeface="Arial" charset="0"/>
                </a:rPr>
                <a:t>,  </a:t>
              </a:r>
              <a:r>
                <a:rPr lang="es-ES" sz="1800" b="1">
                  <a:solidFill>
                    <a:srgbClr val="FF0000"/>
                  </a:solidFill>
                  <a:latin typeface="Symbol" pitchFamily="18" charset="2"/>
                </a:rPr>
                <a:t>l</a:t>
              </a:r>
              <a:r>
                <a:rPr lang="es-ES" sz="1800">
                  <a:solidFill>
                    <a:srgbClr val="0000FF"/>
                  </a:solidFill>
                  <a:latin typeface="Arial" charset="0"/>
                </a:rPr>
                <a:t>a</a:t>
              </a:r>
              <a:r>
                <a:rPr lang="es-ES" sz="1800" baseline="-25000">
                  <a:solidFill>
                    <a:srgbClr val="0000FF"/>
                  </a:solidFill>
                  <a:latin typeface="Arial" charset="0"/>
                </a:rPr>
                <a:t>3</a:t>
              </a:r>
              <a:r>
                <a:rPr lang="es-ES" sz="1800">
                  <a:solidFill>
                    <a:srgbClr val="0000FF"/>
                  </a:solidFill>
                  <a:latin typeface="Arial" charset="0"/>
                </a:rPr>
                <a:t>)</a:t>
              </a:r>
            </a:p>
          </p:txBody>
        </p:sp>
        <p:sp>
          <p:nvSpPr>
            <p:cNvPr id="231434" name="Line 10"/>
            <p:cNvSpPr>
              <a:spLocks noChangeShapeType="1"/>
            </p:cNvSpPr>
            <p:nvPr/>
          </p:nvSpPr>
          <p:spPr bwMode="auto">
            <a:xfrm>
              <a:off x="645" y="1601"/>
              <a:ext cx="90" cy="0"/>
            </a:xfrm>
            <a:prstGeom prst="line">
              <a:avLst/>
            </a:prstGeom>
            <a:noFill/>
            <a:ln w="9525">
              <a:solidFill>
                <a:srgbClr val="0000FF"/>
              </a:solidFill>
              <a:round/>
              <a:headEnd/>
              <a:tailEnd/>
            </a:ln>
            <a:effectLst/>
          </p:spPr>
          <p:txBody>
            <a:bodyPr wrap="none"/>
            <a:lstStyle/>
            <a:p>
              <a:endParaRPr lang="es-MX"/>
            </a:p>
          </p:txBody>
        </p:sp>
      </p:grpSp>
      <p:grpSp>
        <p:nvGrpSpPr>
          <p:cNvPr id="231436" name="Group 12"/>
          <p:cNvGrpSpPr>
            <a:grpSpLocks/>
          </p:cNvGrpSpPr>
          <p:nvPr/>
        </p:nvGrpSpPr>
        <p:grpSpPr bwMode="auto">
          <a:xfrm>
            <a:off x="1119188" y="4097338"/>
            <a:ext cx="177800" cy="325437"/>
            <a:chOff x="1383" y="2726"/>
            <a:chExt cx="112" cy="205"/>
          </a:xfrm>
        </p:grpSpPr>
        <p:sp>
          <p:nvSpPr>
            <p:cNvPr id="231437" name="Rectangle 13"/>
            <p:cNvSpPr>
              <a:spLocks noChangeArrowheads="1"/>
            </p:cNvSpPr>
            <p:nvPr/>
          </p:nvSpPr>
          <p:spPr bwMode="auto">
            <a:xfrm>
              <a:off x="1383" y="2726"/>
              <a:ext cx="112" cy="205"/>
            </a:xfrm>
            <a:prstGeom prst="rect">
              <a:avLst/>
            </a:prstGeom>
            <a:noFill/>
            <a:ln w="9525" algn="ctr">
              <a:noFill/>
              <a:miter lim="800000"/>
              <a:headEnd/>
              <a:tailEnd/>
            </a:ln>
            <a:effectLst/>
          </p:spPr>
          <p:txBody>
            <a:bodyPr wrap="none" lIns="25200" tIns="25200" rIns="25200" bIns="25200">
              <a:spAutoFit/>
            </a:bodyPr>
            <a:lstStyle/>
            <a:p>
              <a:r>
                <a:rPr lang="es-ES" sz="1800">
                  <a:solidFill>
                    <a:srgbClr val="0000FF"/>
                  </a:solidFill>
                  <a:latin typeface="Arial" charset="0"/>
                </a:rPr>
                <a:t>a</a:t>
              </a:r>
              <a:endParaRPr lang="es-ES" sz="1800" baseline="30000">
                <a:solidFill>
                  <a:srgbClr val="0000FF"/>
                </a:solidFill>
                <a:latin typeface="Arial" charset="0"/>
              </a:endParaRPr>
            </a:p>
          </p:txBody>
        </p:sp>
        <p:sp>
          <p:nvSpPr>
            <p:cNvPr id="231438" name="Line 14"/>
            <p:cNvSpPr>
              <a:spLocks noChangeShapeType="1"/>
            </p:cNvSpPr>
            <p:nvPr/>
          </p:nvSpPr>
          <p:spPr bwMode="auto">
            <a:xfrm>
              <a:off x="1393" y="2761"/>
              <a:ext cx="90" cy="0"/>
            </a:xfrm>
            <a:prstGeom prst="line">
              <a:avLst/>
            </a:prstGeom>
            <a:noFill/>
            <a:ln w="9525">
              <a:solidFill>
                <a:srgbClr val="0000FF"/>
              </a:solidFill>
              <a:round/>
              <a:headEnd/>
              <a:tailEnd/>
            </a:ln>
            <a:effectLst/>
          </p:spPr>
          <p:txBody>
            <a:bodyPr wrap="none"/>
            <a:lstStyle/>
            <a:p>
              <a:endParaRPr lang="es-MX"/>
            </a:p>
          </p:txBody>
        </p:sp>
      </p:grpSp>
      <p:sp>
        <p:nvSpPr>
          <p:cNvPr id="231439" name="Rectangle 15"/>
          <p:cNvSpPr>
            <a:spLocks noChangeArrowheads="1"/>
          </p:cNvSpPr>
          <p:nvPr/>
        </p:nvSpPr>
        <p:spPr bwMode="auto">
          <a:xfrm>
            <a:off x="1046163" y="3538538"/>
            <a:ext cx="563562" cy="325437"/>
          </a:xfrm>
          <a:prstGeom prst="rect">
            <a:avLst/>
          </a:prstGeom>
          <a:noFill/>
          <a:ln w="9525" algn="ctr">
            <a:noFill/>
            <a:miter lim="800000"/>
            <a:headEnd/>
            <a:tailEnd/>
          </a:ln>
          <a:effectLst/>
        </p:spPr>
        <p:txBody>
          <a:bodyPr wrap="none" lIns="25200" tIns="25200" rIns="25200" bIns="25200">
            <a:spAutoFit/>
          </a:bodyPr>
          <a:lstStyle/>
          <a:p>
            <a:r>
              <a:rPr lang="es-ES" sz="1800" b="1">
                <a:solidFill>
                  <a:srgbClr val="FF0000"/>
                </a:solidFill>
                <a:latin typeface="Symbol" pitchFamily="18" charset="2"/>
              </a:rPr>
              <a:t>l</a:t>
            </a:r>
            <a:r>
              <a:rPr lang="es-ES" sz="1800" b="1">
                <a:solidFill>
                  <a:srgbClr val="FF0000"/>
                </a:solidFill>
                <a:latin typeface="Arial" charset="0"/>
              </a:rPr>
              <a:t> </a:t>
            </a:r>
            <a:r>
              <a:rPr lang="es-ES" sz="1800" b="1">
                <a:solidFill>
                  <a:srgbClr val="0000FF"/>
                </a:solidFill>
                <a:latin typeface="Arial" charset="0"/>
              </a:rPr>
              <a:t>&gt; 1</a:t>
            </a:r>
            <a:endParaRPr lang="es-ES" sz="1800">
              <a:solidFill>
                <a:srgbClr val="0000FF"/>
              </a:solidFill>
              <a:latin typeface="Arial" charset="0"/>
            </a:endParaRPr>
          </a:p>
        </p:txBody>
      </p:sp>
      <p:sp>
        <p:nvSpPr>
          <p:cNvPr id="231440" name="Line 16"/>
          <p:cNvSpPr>
            <a:spLocks noChangeAspect="1" noChangeShapeType="1"/>
          </p:cNvSpPr>
          <p:nvPr/>
        </p:nvSpPr>
        <p:spPr bwMode="auto">
          <a:xfrm flipV="1">
            <a:off x="827088" y="3802063"/>
            <a:ext cx="1089025" cy="1082675"/>
          </a:xfrm>
          <a:prstGeom prst="line">
            <a:avLst/>
          </a:prstGeom>
          <a:noFill/>
          <a:ln w="19050">
            <a:solidFill>
              <a:srgbClr val="FF0000"/>
            </a:solidFill>
            <a:round/>
            <a:headEnd/>
            <a:tailEnd type="stealth" w="lg" len="lg"/>
          </a:ln>
          <a:effectLst/>
        </p:spPr>
        <p:txBody>
          <a:bodyPr wrap="none" anchor="ctr"/>
          <a:lstStyle/>
          <a:p>
            <a:endParaRPr lang="es-MX"/>
          </a:p>
        </p:txBody>
      </p:sp>
      <p:sp>
        <p:nvSpPr>
          <p:cNvPr id="231441" name="Rectangle 17"/>
          <p:cNvSpPr>
            <a:spLocks noChangeArrowheads="1"/>
          </p:cNvSpPr>
          <p:nvPr/>
        </p:nvSpPr>
        <p:spPr bwMode="auto">
          <a:xfrm>
            <a:off x="946150" y="4095750"/>
            <a:ext cx="176213" cy="325438"/>
          </a:xfrm>
          <a:prstGeom prst="rect">
            <a:avLst/>
          </a:prstGeom>
          <a:noFill/>
          <a:ln w="9525" algn="ctr">
            <a:noFill/>
            <a:miter lim="800000"/>
            <a:headEnd/>
            <a:tailEnd/>
          </a:ln>
          <a:effectLst/>
        </p:spPr>
        <p:txBody>
          <a:bodyPr wrap="none" lIns="25200" tIns="25200" rIns="25200" bIns="25200">
            <a:spAutoFit/>
          </a:bodyPr>
          <a:lstStyle/>
          <a:p>
            <a:r>
              <a:rPr lang="es-ES" sz="1800" b="1">
                <a:solidFill>
                  <a:srgbClr val="FF0000"/>
                </a:solidFill>
                <a:latin typeface="Symbol" pitchFamily="18" charset="2"/>
              </a:rPr>
              <a:t>l</a:t>
            </a:r>
            <a:endParaRPr lang="es-ES" sz="1800">
              <a:solidFill>
                <a:srgbClr val="0000FF"/>
              </a:solidFill>
              <a:latin typeface="Arial" charset="0"/>
            </a:endParaRPr>
          </a:p>
        </p:txBody>
      </p:sp>
      <p:grpSp>
        <p:nvGrpSpPr>
          <p:cNvPr id="231443" name="Group 19"/>
          <p:cNvGrpSpPr>
            <a:grpSpLocks/>
          </p:cNvGrpSpPr>
          <p:nvPr/>
        </p:nvGrpSpPr>
        <p:grpSpPr bwMode="auto">
          <a:xfrm>
            <a:off x="2727325" y="4097338"/>
            <a:ext cx="177800" cy="325437"/>
            <a:chOff x="1383" y="2726"/>
            <a:chExt cx="112" cy="205"/>
          </a:xfrm>
        </p:grpSpPr>
        <p:sp>
          <p:nvSpPr>
            <p:cNvPr id="231444" name="Rectangle 20"/>
            <p:cNvSpPr>
              <a:spLocks noChangeArrowheads="1"/>
            </p:cNvSpPr>
            <p:nvPr/>
          </p:nvSpPr>
          <p:spPr bwMode="auto">
            <a:xfrm>
              <a:off x="1383" y="2726"/>
              <a:ext cx="112" cy="205"/>
            </a:xfrm>
            <a:prstGeom prst="rect">
              <a:avLst/>
            </a:prstGeom>
            <a:noFill/>
            <a:ln w="9525" algn="ctr">
              <a:noFill/>
              <a:miter lim="800000"/>
              <a:headEnd/>
              <a:tailEnd/>
            </a:ln>
            <a:effectLst/>
          </p:spPr>
          <p:txBody>
            <a:bodyPr wrap="none" lIns="25200" tIns="25200" rIns="25200" bIns="25200">
              <a:spAutoFit/>
            </a:bodyPr>
            <a:lstStyle/>
            <a:p>
              <a:r>
                <a:rPr lang="es-ES" sz="1800">
                  <a:solidFill>
                    <a:srgbClr val="0000FF"/>
                  </a:solidFill>
                  <a:latin typeface="Arial" charset="0"/>
                </a:rPr>
                <a:t>a</a:t>
              </a:r>
              <a:endParaRPr lang="es-ES" sz="1800" baseline="30000">
                <a:solidFill>
                  <a:srgbClr val="0000FF"/>
                </a:solidFill>
                <a:latin typeface="Arial" charset="0"/>
              </a:endParaRPr>
            </a:p>
          </p:txBody>
        </p:sp>
        <p:sp>
          <p:nvSpPr>
            <p:cNvPr id="231445" name="Line 21"/>
            <p:cNvSpPr>
              <a:spLocks noChangeShapeType="1"/>
            </p:cNvSpPr>
            <p:nvPr/>
          </p:nvSpPr>
          <p:spPr bwMode="auto">
            <a:xfrm>
              <a:off x="1393" y="2761"/>
              <a:ext cx="90" cy="0"/>
            </a:xfrm>
            <a:prstGeom prst="line">
              <a:avLst/>
            </a:prstGeom>
            <a:noFill/>
            <a:ln w="9525">
              <a:solidFill>
                <a:srgbClr val="0000FF"/>
              </a:solidFill>
              <a:round/>
              <a:headEnd/>
              <a:tailEnd/>
            </a:ln>
            <a:effectLst/>
          </p:spPr>
          <p:txBody>
            <a:bodyPr wrap="none"/>
            <a:lstStyle/>
            <a:p>
              <a:endParaRPr lang="es-MX"/>
            </a:p>
          </p:txBody>
        </p:sp>
      </p:grpSp>
      <p:sp>
        <p:nvSpPr>
          <p:cNvPr id="231446" name="Rectangle 22"/>
          <p:cNvSpPr>
            <a:spLocks noChangeArrowheads="1"/>
          </p:cNvSpPr>
          <p:nvPr/>
        </p:nvSpPr>
        <p:spPr bwMode="auto">
          <a:xfrm>
            <a:off x="2654300" y="3538538"/>
            <a:ext cx="563563" cy="325437"/>
          </a:xfrm>
          <a:prstGeom prst="rect">
            <a:avLst/>
          </a:prstGeom>
          <a:noFill/>
          <a:ln w="9525" algn="ctr">
            <a:noFill/>
            <a:miter lim="800000"/>
            <a:headEnd/>
            <a:tailEnd/>
          </a:ln>
          <a:effectLst/>
        </p:spPr>
        <p:txBody>
          <a:bodyPr wrap="none" lIns="25200" tIns="25200" rIns="25200" bIns="25200">
            <a:spAutoFit/>
          </a:bodyPr>
          <a:lstStyle/>
          <a:p>
            <a:r>
              <a:rPr lang="es-ES" sz="1800" b="1">
                <a:solidFill>
                  <a:srgbClr val="FF0000"/>
                </a:solidFill>
                <a:latin typeface="Symbol" pitchFamily="18" charset="2"/>
              </a:rPr>
              <a:t>l</a:t>
            </a:r>
            <a:r>
              <a:rPr lang="es-ES" sz="1800" b="1">
                <a:solidFill>
                  <a:srgbClr val="FF0000"/>
                </a:solidFill>
                <a:latin typeface="Arial" charset="0"/>
              </a:rPr>
              <a:t> </a:t>
            </a:r>
            <a:r>
              <a:rPr lang="es-ES" sz="1800" b="1">
                <a:solidFill>
                  <a:srgbClr val="0000FF"/>
                </a:solidFill>
                <a:latin typeface="Arial" charset="0"/>
              </a:rPr>
              <a:t>= 1</a:t>
            </a:r>
            <a:endParaRPr lang="es-ES" sz="1800">
              <a:solidFill>
                <a:srgbClr val="0000FF"/>
              </a:solidFill>
              <a:latin typeface="Arial" charset="0"/>
            </a:endParaRPr>
          </a:p>
        </p:txBody>
      </p:sp>
      <p:sp>
        <p:nvSpPr>
          <p:cNvPr id="231447" name="Line 23"/>
          <p:cNvSpPr>
            <a:spLocks noChangeAspect="1" noChangeShapeType="1"/>
          </p:cNvSpPr>
          <p:nvPr/>
        </p:nvSpPr>
        <p:spPr bwMode="auto">
          <a:xfrm flipV="1">
            <a:off x="2614613" y="4005263"/>
            <a:ext cx="698500" cy="695325"/>
          </a:xfrm>
          <a:prstGeom prst="line">
            <a:avLst/>
          </a:prstGeom>
          <a:noFill/>
          <a:ln w="19050">
            <a:solidFill>
              <a:srgbClr val="FF0000"/>
            </a:solidFill>
            <a:round/>
            <a:headEnd/>
            <a:tailEnd type="stealth" w="lg" len="lg"/>
          </a:ln>
          <a:effectLst/>
        </p:spPr>
        <p:txBody>
          <a:bodyPr wrap="none" anchor="ctr"/>
          <a:lstStyle/>
          <a:p>
            <a:endParaRPr lang="es-MX"/>
          </a:p>
        </p:txBody>
      </p:sp>
      <p:sp>
        <p:nvSpPr>
          <p:cNvPr id="231448" name="Rectangle 24"/>
          <p:cNvSpPr>
            <a:spLocks noChangeArrowheads="1"/>
          </p:cNvSpPr>
          <p:nvPr/>
        </p:nvSpPr>
        <p:spPr bwMode="auto">
          <a:xfrm>
            <a:off x="2554288" y="4095750"/>
            <a:ext cx="176212" cy="325438"/>
          </a:xfrm>
          <a:prstGeom prst="rect">
            <a:avLst/>
          </a:prstGeom>
          <a:noFill/>
          <a:ln w="9525" algn="ctr">
            <a:noFill/>
            <a:miter lim="800000"/>
            <a:headEnd/>
            <a:tailEnd/>
          </a:ln>
          <a:effectLst/>
        </p:spPr>
        <p:txBody>
          <a:bodyPr wrap="none" lIns="25200" tIns="25200" rIns="25200" bIns="25200">
            <a:spAutoFit/>
          </a:bodyPr>
          <a:lstStyle/>
          <a:p>
            <a:r>
              <a:rPr lang="es-ES" sz="1800" b="1">
                <a:solidFill>
                  <a:srgbClr val="FF0000"/>
                </a:solidFill>
                <a:latin typeface="Symbol" pitchFamily="18" charset="2"/>
              </a:rPr>
              <a:t>l</a:t>
            </a:r>
            <a:endParaRPr lang="es-ES" sz="1800">
              <a:solidFill>
                <a:srgbClr val="0000FF"/>
              </a:solidFill>
              <a:latin typeface="Arial" charset="0"/>
            </a:endParaRPr>
          </a:p>
        </p:txBody>
      </p:sp>
      <p:grpSp>
        <p:nvGrpSpPr>
          <p:cNvPr id="231450" name="Group 26"/>
          <p:cNvGrpSpPr>
            <a:grpSpLocks/>
          </p:cNvGrpSpPr>
          <p:nvPr/>
        </p:nvGrpSpPr>
        <p:grpSpPr bwMode="auto">
          <a:xfrm>
            <a:off x="4383088" y="4097338"/>
            <a:ext cx="177800" cy="325437"/>
            <a:chOff x="1383" y="2726"/>
            <a:chExt cx="112" cy="205"/>
          </a:xfrm>
        </p:grpSpPr>
        <p:sp>
          <p:nvSpPr>
            <p:cNvPr id="231451" name="Rectangle 27"/>
            <p:cNvSpPr>
              <a:spLocks noChangeArrowheads="1"/>
            </p:cNvSpPr>
            <p:nvPr/>
          </p:nvSpPr>
          <p:spPr bwMode="auto">
            <a:xfrm>
              <a:off x="1383" y="2726"/>
              <a:ext cx="112" cy="205"/>
            </a:xfrm>
            <a:prstGeom prst="rect">
              <a:avLst/>
            </a:prstGeom>
            <a:noFill/>
            <a:ln w="9525" algn="ctr">
              <a:noFill/>
              <a:miter lim="800000"/>
              <a:headEnd/>
              <a:tailEnd/>
            </a:ln>
            <a:effectLst/>
          </p:spPr>
          <p:txBody>
            <a:bodyPr wrap="none" lIns="25200" tIns="25200" rIns="25200" bIns="25200">
              <a:spAutoFit/>
            </a:bodyPr>
            <a:lstStyle/>
            <a:p>
              <a:r>
                <a:rPr lang="es-ES" sz="1800">
                  <a:solidFill>
                    <a:srgbClr val="0000FF"/>
                  </a:solidFill>
                  <a:latin typeface="Arial" charset="0"/>
                </a:rPr>
                <a:t>a</a:t>
              </a:r>
              <a:endParaRPr lang="es-ES" sz="1800" baseline="30000">
                <a:solidFill>
                  <a:srgbClr val="0000FF"/>
                </a:solidFill>
                <a:latin typeface="Arial" charset="0"/>
              </a:endParaRPr>
            </a:p>
          </p:txBody>
        </p:sp>
        <p:sp>
          <p:nvSpPr>
            <p:cNvPr id="231452" name="Line 28"/>
            <p:cNvSpPr>
              <a:spLocks noChangeShapeType="1"/>
            </p:cNvSpPr>
            <p:nvPr/>
          </p:nvSpPr>
          <p:spPr bwMode="auto">
            <a:xfrm>
              <a:off x="1393" y="2761"/>
              <a:ext cx="90" cy="0"/>
            </a:xfrm>
            <a:prstGeom prst="line">
              <a:avLst/>
            </a:prstGeom>
            <a:noFill/>
            <a:ln w="9525">
              <a:solidFill>
                <a:srgbClr val="0000FF"/>
              </a:solidFill>
              <a:round/>
              <a:headEnd/>
              <a:tailEnd/>
            </a:ln>
            <a:effectLst/>
          </p:spPr>
          <p:txBody>
            <a:bodyPr wrap="none"/>
            <a:lstStyle/>
            <a:p>
              <a:endParaRPr lang="es-MX"/>
            </a:p>
          </p:txBody>
        </p:sp>
      </p:grpSp>
      <p:sp>
        <p:nvSpPr>
          <p:cNvPr id="231453" name="Rectangle 29"/>
          <p:cNvSpPr>
            <a:spLocks noChangeArrowheads="1"/>
          </p:cNvSpPr>
          <p:nvPr/>
        </p:nvSpPr>
        <p:spPr bwMode="auto">
          <a:xfrm>
            <a:off x="4130675" y="3538538"/>
            <a:ext cx="944563" cy="325437"/>
          </a:xfrm>
          <a:prstGeom prst="rect">
            <a:avLst/>
          </a:prstGeom>
          <a:noFill/>
          <a:ln w="9525" algn="ctr">
            <a:noFill/>
            <a:miter lim="800000"/>
            <a:headEnd/>
            <a:tailEnd/>
          </a:ln>
          <a:effectLst/>
        </p:spPr>
        <p:txBody>
          <a:bodyPr wrap="none" lIns="25200" tIns="25200" rIns="25200" bIns="25200">
            <a:spAutoFit/>
          </a:bodyPr>
          <a:lstStyle/>
          <a:p>
            <a:r>
              <a:rPr lang="es-ES" sz="1800" b="1">
                <a:solidFill>
                  <a:srgbClr val="0000FF"/>
                </a:solidFill>
                <a:latin typeface="Arial" charset="0"/>
              </a:rPr>
              <a:t>0 &lt;</a:t>
            </a:r>
            <a:r>
              <a:rPr lang="es-ES" sz="1800" b="1">
                <a:solidFill>
                  <a:srgbClr val="FF0000"/>
                </a:solidFill>
                <a:latin typeface="Symbol" pitchFamily="18" charset="2"/>
              </a:rPr>
              <a:t> l</a:t>
            </a:r>
            <a:r>
              <a:rPr lang="es-ES" sz="1800" b="1">
                <a:solidFill>
                  <a:srgbClr val="FF0000"/>
                </a:solidFill>
                <a:latin typeface="Arial" charset="0"/>
              </a:rPr>
              <a:t> </a:t>
            </a:r>
            <a:r>
              <a:rPr lang="es-ES" sz="1800" b="1">
                <a:solidFill>
                  <a:srgbClr val="0000FF"/>
                </a:solidFill>
                <a:latin typeface="Arial" charset="0"/>
              </a:rPr>
              <a:t>&lt; 1</a:t>
            </a:r>
          </a:p>
        </p:txBody>
      </p:sp>
      <p:sp>
        <p:nvSpPr>
          <p:cNvPr id="231454" name="Line 30"/>
          <p:cNvSpPr>
            <a:spLocks noChangeAspect="1" noChangeShapeType="1"/>
          </p:cNvSpPr>
          <p:nvPr/>
        </p:nvSpPr>
        <p:spPr bwMode="auto">
          <a:xfrm flipV="1">
            <a:off x="4438650" y="4141788"/>
            <a:ext cx="392113" cy="390525"/>
          </a:xfrm>
          <a:prstGeom prst="line">
            <a:avLst/>
          </a:prstGeom>
          <a:noFill/>
          <a:ln w="19050">
            <a:solidFill>
              <a:srgbClr val="FF0000"/>
            </a:solidFill>
            <a:round/>
            <a:headEnd/>
            <a:tailEnd type="stealth" w="lg" len="lg"/>
          </a:ln>
          <a:effectLst/>
        </p:spPr>
        <p:txBody>
          <a:bodyPr wrap="none" anchor="ctr"/>
          <a:lstStyle/>
          <a:p>
            <a:endParaRPr lang="es-MX"/>
          </a:p>
        </p:txBody>
      </p:sp>
      <p:sp>
        <p:nvSpPr>
          <p:cNvPr id="231455" name="Rectangle 31"/>
          <p:cNvSpPr>
            <a:spLocks noChangeArrowheads="1"/>
          </p:cNvSpPr>
          <p:nvPr/>
        </p:nvSpPr>
        <p:spPr bwMode="auto">
          <a:xfrm>
            <a:off x="4210050" y="4095750"/>
            <a:ext cx="176213" cy="325438"/>
          </a:xfrm>
          <a:prstGeom prst="rect">
            <a:avLst/>
          </a:prstGeom>
          <a:noFill/>
          <a:ln w="9525" algn="ctr">
            <a:noFill/>
            <a:miter lim="800000"/>
            <a:headEnd/>
            <a:tailEnd/>
          </a:ln>
          <a:effectLst/>
        </p:spPr>
        <p:txBody>
          <a:bodyPr wrap="none" lIns="25200" tIns="25200" rIns="25200" bIns="25200">
            <a:spAutoFit/>
          </a:bodyPr>
          <a:lstStyle/>
          <a:p>
            <a:r>
              <a:rPr lang="es-ES" sz="1800" b="1">
                <a:solidFill>
                  <a:srgbClr val="FF0000"/>
                </a:solidFill>
                <a:latin typeface="Symbol" pitchFamily="18" charset="2"/>
              </a:rPr>
              <a:t>l</a:t>
            </a:r>
            <a:endParaRPr lang="es-ES" sz="1800">
              <a:solidFill>
                <a:srgbClr val="0000FF"/>
              </a:solidFill>
              <a:latin typeface="Arial" charset="0"/>
            </a:endParaRPr>
          </a:p>
        </p:txBody>
      </p:sp>
      <p:grpSp>
        <p:nvGrpSpPr>
          <p:cNvPr id="231457" name="Group 33"/>
          <p:cNvGrpSpPr>
            <a:grpSpLocks/>
          </p:cNvGrpSpPr>
          <p:nvPr/>
        </p:nvGrpSpPr>
        <p:grpSpPr bwMode="auto">
          <a:xfrm>
            <a:off x="6035675" y="4097338"/>
            <a:ext cx="177800" cy="325437"/>
            <a:chOff x="1383" y="2726"/>
            <a:chExt cx="112" cy="205"/>
          </a:xfrm>
        </p:grpSpPr>
        <p:sp>
          <p:nvSpPr>
            <p:cNvPr id="231458" name="Rectangle 34"/>
            <p:cNvSpPr>
              <a:spLocks noChangeArrowheads="1"/>
            </p:cNvSpPr>
            <p:nvPr/>
          </p:nvSpPr>
          <p:spPr bwMode="auto">
            <a:xfrm>
              <a:off x="1383" y="2726"/>
              <a:ext cx="112" cy="205"/>
            </a:xfrm>
            <a:prstGeom prst="rect">
              <a:avLst/>
            </a:prstGeom>
            <a:noFill/>
            <a:ln w="9525" algn="ctr">
              <a:noFill/>
              <a:miter lim="800000"/>
              <a:headEnd/>
              <a:tailEnd/>
            </a:ln>
            <a:effectLst/>
          </p:spPr>
          <p:txBody>
            <a:bodyPr wrap="none" lIns="25200" tIns="25200" rIns="25200" bIns="25200">
              <a:spAutoFit/>
            </a:bodyPr>
            <a:lstStyle/>
            <a:p>
              <a:r>
                <a:rPr lang="es-ES" sz="1800">
                  <a:solidFill>
                    <a:srgbClr val="0000FF"/>
                  </a:solidFill>
                  <a:latin typeface="Arial" charset="0"/>
                </a:rPr>
                <a:t>a</a:t>
              </a:r>
              <a:endParaRPr lang="es-ES" sz="1800" baseline="30000">
                <a:solidFill>
                  <a:srgbClr val="0000FF"/>
                </a:solidFill>
                <a:latin typeface="Arial" charset="0"/>
              </a:endParaRPr>
            </a:p>
          </p:txBody>
        </p:sp>
        <p:sp>
          <p:nvSpPr>
            <p:cNvPr id="231459" name="Line 35"/>
            <p:cNvSpPr>
              <a:spLocks noChangeShapeType="1"/>
            </p:cNvSpPr>
            <p:nvPr/>
          </p:nvSpPr>
          <p:spPr bwMode="auto">
            <a:xfrm>
              <a:off x="1393" y="2761"/>
              <a:ext cx="90" cy="0"/>
            </a:xfrm>
            <a:prstGeom prst="line">
              <a:avLst/>
            </a:prstGeom>
            <a:noFill/>
            <a:ln w="9525">
              <a:solidFill>
                <a:srgbClr val="0000FF"/>
              </a:solidFill>
              <a:round/>
              <a:headEnd/>
              <a:tailEnd/>
            </a:ln>
            <a:effectLst/>
          </p:spPr>
          <p:txBody>
            <a:bodyPr wrap="none"/>
            <a:lstStyle/>
            <a:p>
              <a:endParaRPr lang="es-MX"/>
            </a:p>
          </p:txBody>
        </p:sp>
      </p:grpSp>
      <p:sp>
        <p:nvSpPr>
          <p:cNvPr id="231460" name="Rectangle 36"/>
          <p:cNvSpPr>
            <a:spLocks noChangeArrowheads="1"/>
          </p:cNvSpPr>
          <p:nvPr/>
        </p:nvSpPr>
        <p:spPr bwMode="auto">
          <a:xfrm>
            <a:off x="5962650" y="3538538"/>
            <a:ext cx="563563" cy="325437"/>
          </a:xfrm>
          <a:prstGeom prst="rect">
            <a:avLst/>
          </a:prstGeom>
          <a:noFill/>
          <a:ln w="9525" algn="ctr">
            <a:noFill/>
            <a:miter lim="800000"/>
            <a:headEnd/>
            <a:tailEnd/>
          </a:ln>
          <a:effectLst/>
        </p:spPr>
        <p:txBody>
          <a:bodyPr wrap="none" lIns="25200" tIns="25200" rIns="25200" bIns="25200">
            <a:spAutoFit/>
          </a:bodyPr>
          <a:lstStyle/>
          <a:p>
            <a:r>
              <a:rPr lang="es-ES" sz="1800" b="1">
                <a:solidFill>
                  <a:srgbClr val="FF0000"/>
                </a:solidFill>
                <a:latin typeface="Symbol" pitchFamily="18" charset="2"/>
              </a:rPr>
              <a:t>l</a:t>
            </a:r>
            <a:r>
              <a:rPr lang="es-ES" sz="1800" b="1">
                <a:solidFill>
                  <a:srgbClr val="FF0000"/>
                </a:solidFill>
                <a:latin typeface="Arial" charset="0"/>
              </a:rPr>
              <a:t> </a:t>
            </a:r>
            <a:r>
              <a:rPr lang="es-ES" sz="1800" b="1">
                <a:solidFill>
                  <a:srgbClr val="0000FF"/>
                </a:solidFill>
                <a:latin typeface="Arial" charset="0"/>
              </a:rPr>
              <a:t>= 0</a:t>
            </a:r>
            <a:endParaRPr lang="es-ES" sz="1800">
              <a:solidFill>
                <a:srgbClr val="0000FF"/>
              </a:solidFill>
              <a:latin typeface="Arial" charset="0"/>
            </a:endParaRPr>
          </a:p>
        </p:txBody>
      </p:sp>
      <p:sp>
        <p:nvSpPr>
          <p:cNvPr id="231461" name="Rectangle 37"/>
          <p:cNvSpPr>
            <a:spLocks noChangeArrowheads="1"/>
          </p:cNvSpPr>
          <p:nvPr/>
        </p:nvSpPr>
        <p:spPr bwMode="auto">
          <a:xfrm>
            <a:off x="5862638" y="4095750"/>
            <a:ext cx="176212" cy="325438"/>
          </a:xfrm>
          <a:prstGeom prst="rect">
            <a:avLst/>
          </a:prstGeom>
          <a:noFill/>
          <a:ln w="9525" algn="ctr">
            <a:noFill/>
            <a:miter lim="800000"/>
            <a:headEnd/>
            <a:tailEnd/>
          </a:ln>
          <a:effectLst/>
        </p:spPr>
        <p:txBody>
          <a:bodyPr wrap="none" lIns="25200" tIns="25200" rIns="25200" bIns="25200">
            <a:spAutoFit/>
          </a:bodyPr>
          <a:lstStyle/>
          <a:p>
            <a:r>
              <a:rPr lang="es-ES" sz="1800" b="1">
                <a:solidFill>
                  <a:srgbClr val="FF0000"/>
                </a:solidFill>
                <a:latin typeface="Symbol" pitchFamily="18" charset="2"/>
              </a:rPr>
              <a:t>l</a:t>
            </a:r>
            <a:endParaRPr lang="es-ES" sz="1800">
              <a:solidFill>
                <a:srgbClr val="0000FF"/>
              </a:solidFill>
              <a:latin typeface="Arial" charset="0"/>
            </a:endParaRPr>
          </a:p>
        </p:txBody>
      </p:sp>
      <p:grpSp>
        <p:nvGrpSpPr>
          <p:cNvPr id="231463" name="Group 39"/>
          <p:cNvGrpSpPr>
            <a:grpSpLocks/>
          </p:cNvGrpSpPr>
          <p:nvPr/>
        </p:nvGrpSpPr>
        <p:grpSpPr bwMode="auto">
          <a:xfrm>
            <a:off x="7688263" y="4097338"/>
            <a:ext cx="177800" cy="325437"/>
            <a:chOff x="1383" y="2726"/>
            <a:chExt cx="112" cy="205"/>
          </a:xfrm>
        </p:grpSpPr>
        <p:sp>
          <p:nvSpPr>
            <p:cNvPr id="231464" name="Rectangle 40"/>
            <p:cNvSpPr>
              <a:spLocks noChangeArrowheads="1"/>
            </p:cNvSpPr>
            <p:nvPr/>
          </p:nvSpPr>
          <p:spPr bwMode="auto">
            <a:xfrm>
              <a:off x="1383" y="2726"/>
              <a:ext cx="112" cy="205"/>
            </a:xfrm>
            <a:prstGeom prst="rect">
              <a:avLst/>
            </a:prstGeom>
            <a:noFill/>
            <a:ln w="9525" algn="ctr">
              <a:noFill/>
              <a:miter lim="800000"/>
              <a:headEnd/>
              <a:tailEnd/>
            </a:ln>
            <a:effectLst/>
          </p:spPr>
          <p:txBody>
            <a:bodyPr wrap="none" lIns="25200" tIns="25200" rIns="25200" bIns="25200">
              <a:spAutoFit/>
            </a:bodyPr>
            <a:lstStyle/>
            <a:p>
              <a:r>
                <a:rPr lang="es-ES" sz="1800">
                  <a:solidFill>
                    <a:srgbClr val="0000FF"/>
                  </a:solidFill>
                  <a:latin typeface="Arial" charset="0"/>
                </a:rPr>
                <a:t>a</a:t>
              </a:r>
              <a:endParaRPr lang="es-ES" sz="1800" baseline="30000">
                <a:solidFill>
                  <a:srgbClr val="0000FF"/>
                </a:solidFill>
                <a:latin typeface="Arial" charset="0"/>
              </a:endParaRPr>
            </a:p>
          </p:txBody>
        </p:sp>
        <p:sp>
          <p:nvSpPr>
            <p:cNvPr id="231465" name="Line 41"/>
            <p:cNvSpPr>
              <a:spLocks noChangeShapeType="1"/>
            </p:cNvSpPr>
            <p:nvPr/>
          </p:nvSpPr>
          <p:spPr bwMode="auto">
            <a:xfrm>
              <a:off x="1393" y="2761"/>
              <a:ext cx="90" cy="0"/>
            </a:xfrm>
            <a:prstGeom prst="line">
              <a:avLst/>
            </a:prstGeom>
            <a:noFill/>
            <a:ln w="9525">
              <a:solidFill>
                <a:srgbClr val="0000FF"/>
              </a:solidFill>
              <a:round/>
              <a:headEnd/>
              <a:tailEnd/>
            </a:ln>
            <a:effectLst/>
          </p:spPr>
          <p:txBody>
            <a:bodyPr wrap="none"/>
            <a:lstStyle/>
            <a:p>
              <a:endParaRPr lang="es-MX"/>
            </a:p>
          </p:txBody>
        </p:sp>
      </p:grpSp>
      <p:sp>
        <p:nvSpPr>
          <p:cNvPr id="231466" name="Rectangle 42"/>
          <p:cNvSpPr>
            <a:spLocks noChangeArrowheads="1"/>
          </p:cNvSpPr>
          <p:nvPr/>
        </p:nvSpPr>
        <p:spPr bwMode="auto">
          <a:xfrm>
            <a:off x="7435850" y="3538538"/>
            <a:ext cx="1071563" cy="325437"/>
          </a:xfrm>
          <a:prstGeom prst="rect">
            <a:avLst/>
          </a:prstGeom>
          <a:noFill/>
          <a:ln w="9525" algn="ctr">
            <a:noFill/>
            <a:miter lim="800000"/>
            <a:headEnd/>
            <a:tailEnd/>
          </a:ln>
          <a:effectLst/>
        </p:spPr>
        <p:txBody>
          <a:bodyPr wrap="none" lIns="25200" tIns="25200" rIns="25200" bIns="25200">
            <a:spAutoFit/>
          </a:bodyPr>
          <a:lstStyle/>
          <a:p>
            <a:r>
              <a:rPr lang="es-ES" sz="1800" b="1">
                <a:solidFill>
                  <a:srgbClr val="0000FF"/>
                </a:solidFill>
                <a:latin typeface="Arial" charset="0"/>
              </a:rPr>
              <a:t>0 &gt;</a:t>
            </a:r>
            <a:r>
              <a:rPr lang="es-ES" sz="1800" b="1">
                <a:solidFill>
                  <a:srgbClr val="FF0000"/>
                </a:solidFill>
                <a:latin typeface="Symbol" pitchFamily="18" charset="2"/>
              </a:rPr>
              <a:t> l</a:t>
            </a:r>
            <a:r>
              <a:rPr lang="es-ES" sz="1800" b="1">
                <a:solidFill>
                  <a:srgbClr val="FF0000"/>
                </a:solidFill>
                <a:latin typeface="Arial" charset="0"/>
              </a:rPr>
              <a:t> </a:t>
            </a:r>
            <a:r>
              <a:rPr lang="es-ES" sz="1800" b="1">
                <a:solidFill>
                  <a:srgbClr val="0000FF"/>
                </a:solidFill>
                <a:latin typeface="Arial" charset="0"/>
              </a:rPr>
              <a:t>&gt; </a:t>
            </a:r>
            <a:r>
              <a:rPr lang="es-ES" sz="1800" b="1">
                <a:solidFill>
                  <a:srgbClr val="0000FF"/>
                </a:solidFill>
                <a:latin typeface="Arial" charset="0"/>
                <a:cs typeface="Arial" charset="0"/>
              </a:rPr>
              <a:t>–</a:t>
            </a:r>
            <a:r>
              <a:rPr lang="es-ES" sz="1800" b="1">
                <a:solidFill>
                  <a:srgbClr val="0000FF"/>
                </a:solidFill>
                <a:latin typeface="Arial" charset="0"/>
              </a:rPr>
              <a:t>1</a:t>
            </a:r>
          </a:p>
        </p:txBody>
      </p:sp>
      <p:sp>
        <p:nvSpPr>
          <p:cNvPr id="231467" name="Line 43"/>
          <p:cNvSpPr>
            <a:spLocks noChangeAspect="1" noChangeShapeType="1"/>
          </p:cNvSpPr>
          <p:nvPr/>
        </p:nvSpPr>
        <p:spPr bwMode="auto">
          <a:xfrm rot="10800000" flipV="1">
            <a:off x="7743825" y="4141788"/>
            <a:ext cx="392113" cy="390525"/>
          </a:xfrm>
          <a:prstGeom prst="line">
            <a:avLst/>
          </a:prstGeom>
          <a:noFill/>
          <a:ln w="19050">
            <a:solidFill>
              <a:srgbClr val="FF0000"/>
            </a:solidFill>
            <a:round/>
            <a:headEnd/>
            <a:tailEnd type="stealth" w="lg" len="lg"/>
          </a:ln>
          <a:effectLst/>
        </p:spPr>
        <p:txBody>
          <a:bodyPr wrap="none" anchor="ctr"/>
          <a:lstStyle/>
          <a:p>
            <a:endParaRPr lang="es-MX"/>
          </a:p>
        </p:txBody>
      </p:sp>
      <p:sp>
        <p:nvSpPr>
          <p:cNvPr id="231468" name="Rectangle 44"/>
          <p:cNvSpPr>
            <a:spLocks noChangeArrowheads="1"/>
          </p:cNvSpPr>
          <p:nvPr/>
        </p:nvSpPr>
        <p:spPr bwMode="auto">
          <a:xfrm>
            <a:off x="7515225" y="4095750"/>
            <a:ext cx="176213" cy="325438"/>
          </a:xfrm>
          <a:prstGeom prst="rect">
            <a:avLst/>
          </a:prstGeom>
          <a:noFill/>
          <a:ln w="9525" algn="ctr">
            <a:noFill/>
            <a:miter lim="800000"/>
            <a:headEnd/>
            <a:tailEnd/>
          </a:ln>
          <a:effectLst/>
        </p:spPr>
        <p:txBody>
          <a:bodyPr wrap="none" lIns="25200" tIns="25200" rIns="25200" bIns="25200">
            <a:spAutoFit/>
          </a:bodyPr>
          <a:lstStyle/>
          <a:p>
            <a:r>
              <a:rPr lang="es-ES" sz="1800" b="1">
                <a:solidFill>
                  <a:srgbClr val="FF0000"/>
                </a:solidFill>
                <a:latin typeface="Symbol" pitchFamily="18" charset="2"/>
              </a:rPr>
              <a:t>l</a:t>
            </a:r>
            <a:endParaRPr lang="es-ES" sz="1800">
              <a:solidFill>
                <a:srgbClr val="0000FF"/>
              </a:solidFill>
              <a:latin typeface="Arial" charset="0"/>
            </a:endParaRPr>
          </a:p>
        </p:txBody>
      </p:sp>
      <p:grpSp>
        <p:nvGrpSpPr>
          <p:cNvPr id="231469" name="Group 45"/>
          <p:cNvGrpSpPr>
            <a:grpSpLocks/>
          </p:cNvGrpSpPr>
          <p:nvPr/>
        </p:nvGrpSpPr>
        <p:grpSpPr bwMode="auto">
          <a:xfrm>
            <a:off x="6218238" y="4110038"/>
            <a:ext cx="425450" cy="325437"/>
            <a:chOff x="3288" y="3205"/>
            <a:chExt cx="268" cy="205"/>
          </a:xfrm>
        </p:grpSpPr>
        <p:sp>
          <p:nvSpPr>
            <p:cNvPr id="231470" name="Rectangle 46"/>
            <p:cNvSpPr>
              <a:spLocks noChangeArrowheads="1"/>
            </p:cNvSpPr>
            <p:nvPr/>
          </p:nvSpPr>
          <p:spPr bwMode="auto">
            <a:xfrm>
              <a:off x="3288" y="3205"/>
              <a:ext cx="268" cy="205"/>
            </a:xfrm>
            <a:prstGeom prst="rect">
              <a:avLst/>
            </a:prstGeom>
            <a:noFill/>
            <a:ln w="9525" algn="ctr">
              <a:noFill/>
              <a:miter lim="800000"/>
              <a:headEnd/>
              <a:tailEnd/>
            </a:ln>
            <a:effectLst/>
          </p:spPr>
          <p:txBody>
            <a:bodyPr wrap="none" lIns="25200" tIns="25200" rIns="25200" bIns="25200">
              <a:spAutoFit/>
            </a:bodyPr>
            <a:lstStyle/>
            <a:p>
              <a:r>
                <a:rPr lang="es-ES" sz="1800" b="1">
                  <a:solidFill>
                    <a:srgbClr val="0000FF"/>
                  </a:solidFill>
                  <a:latin typeface="Arial" charset="0"/>
                </a:rPr>
                <a:t>= </a:t>
              </a:r>
              <a:r>
                <a:rPr lang="es-ES" sz="1800" b="1">
                  <a:solidFill>
                    <a:srgbClr val="FF0000"/>
                  </a:solidFill>
                  <a:latin typeface="Arial" charset="0"/>
                </a:rPr>
                <a:t>O</a:t>
              </a:r>
              <a:endParaRPr lang="es-ES" sz="1800">
                <a:solidFill>
                  <a:srgbClr val="FF0000"/>
                </a:solidFill>
                <a:latin typeface="Arial" charset="0"/>
              </a:endParaRPr>
            </a:p>
          </p:txBody>
        </p:sp>
        <p:sp>
          <p:nvSpPr>
            <p:cNvPr id="231471" name="Line 47"/>
            <p:cNvSpPr>
              <a:spLocks noChangeShapeType="1"/>
            </p:cNvSpPr>
            <p:nvPr/>
          </p:nvSpPr>
          <p:spPr bwMode="auto">
            <a:xfrm>
              <a:off x="3440" y="3231"/>
              <a:ext cx="90" cy="0"/>
            </a:xfrm>
            <a:prstGeom prst="line">
              <a:avLst/>
            </a:prstGeom>
            <a:noFill/>
            <a:ln w="9525">
              <a:solidFill>
                <a:srgbClr val="FF0000"/>
              </a:solidFill>
              <a:round/>
              <a:headEnd/>
              <a:tailEnd/>
            </a:ln>
            <a:effectLst/>
          </p:spPr>
          <p:txBody>
            <a:bodyPr wrap="none"/>
            <a:lstStyle/>
            <a:p>
              <a:endParaRPr lang="es-MX"/>
            </a:p>
          </p:txBody>
        </p:sp>
      </p:grpSp>
      <p:grpSp>
        <p:nvGrpSpPr>
          <p:cNvPr id="231473" name="Group 49"/>
          <p:cNvGrpSpPr>
            <a:grpSpLocks/>
          </p:cNvGrpSpPr>
          <p:nvPr/>
        </p:nvGrpSpPr>
        <p:grpSpPr bwMode="auto">
          <a:xfrm>
            <a:off x="3244850" y="5584825"/>
            <a:ext cx="177800" cy="325438"/>
            <a:chOff x="1383" y="2726"/>
            <a:chExt cx="112" cy="205"/>
          </a:xfrm>
        </p:grpSpPr>
        <p:sp>
          <p:nvSpPr>
            <p:cNvPr id="231474" name="Rectangle 50"/>
            <p:cNvSpPr>
              <a:spLocks noChangeArrowheads="1"/>
            </p:cNvSpPr>
            <p:nvPr/>
          </p:nvSpPr>
          <p:spPr bwMode="auto">
            <a:xfrm>
              <a:off x="1383" y="2726"/>
              <a:ext cx="112" cy="205"/>
            </a:xfrm>
            <a:prstGeom prst="rect">
              <a:avLst/>
            </a:prstGeom>
            <a:noFill/>
            <a:ln w="9525" algn="ctr">
              <a:noFill/>
              <a:miter lim="800000"/>
              <a:headEnd/>
              <a:tailEnd/>
            </a:ln>
            <a:effectLst/>
          </p:spPr>
          <p:txBody>
            <a:bodyPr wrap="none" lIns="25200" tIns="25200" rIns="25200" bIns="25200">
              <a:spAutoFit/>
            </a:bodyPr>
            <a:lstStyle/>
            <a:p>
              <a:r>
                <a:rPr lang="es-ES" sz="1800">
                  <a:solidFill>
                    <a:srgbClr val="0000FF"/>
                  </a:solidFill>
                  <a:latin typeface="Arial" charset="0"/>
                </a:rPr>
                <a:t>a</a:t>
              </a:r>
              <a:endParaRPr lang="es-ES" sz="1800" baseline="30000">
                <a:solidFill>
                  <a:srgbClr val="0000FF"/>
                </a:solidFill>
                <a:latin typeface="Arial" charset="0"/>
              </a:endParaRPr>
            </a:p>
          </p:txBody>
        </p:sp>
        <p:sp>
          <p:nvSpPr>
            <p:cNvPr id="231475" name="Line 51"/>
            <p:cNvSpPr>
              <a:spLocks noChangeShapeType="1"/>
            </p:cNvSpPr>
            <p:nvPr/>
          </p:nvSpPr>
          <p:spPr bwMode="auto">
            <a:xfrm>
              <a:off x="1393" y="2761"/>
              <a:ext cx="90" cy="0"/>
            </a:xfrm>
            <a:prstGeom prst="line">
              <a:avLst/>
            </a:prstGeom>
            <a:noFill/>
            <a:ln w="9525">
              <a:solidFill>
                <a:srgbClr val="0000FF"/>
              </a:solidFill>
              <a:round/>
              <a:headEnd/>
              <a:tailEnd/>
            </a:ln>
            <a:effectLst/>
          </p:spPr>
          <p:txBody>
            <a:bodyPr wrap="none"/>
            <a:lstStyle/>
            <a:p>
              <a:endParaRPr lang="es-MX"/>
            </a:p>
          </p:txBody>
        </p:sp>
      </p:grpSp>
      <p:sp>
        <p:nvSpPr>
          <p:cNvPr id="231476" name="Rectangle 52"/>
          <p:cNvSpPr>
            <a:spLocks noChangeArrowheads="1"/>
          </p:cNvSpPr>
          <p:nvPr/>
        </p:nvSpPr>
        <p:spPr bwMode="auto">
          <a:xfrm>
            <a:off x="3108325" y="5013325"/>
            <a:ext cx="690563" cy="325438"/>
          </a:xfrm>
          <a:prstGeom prst="rect">
            <a:avLst/>
          </a:prstGeom>
          <a:noFill/>
          <a:ln w="9525" algn="ctr">
            <a:noFill/>
            <a:miter lim="800000"/>
            <a:headEnd/>
            <a:tailEnd/>
          </a:ln>
          <a:effectLst/>
        </p:spPr>
        <p:txBody>
          <a:bodyPr wrap="none" lIns="25200" tIns="25200" rIns="25200" bIns="25200">
            <a:spAutoFit/>
          </a:bodyPr>
          <a:lstStyle/>
          <a:p>
            <a:r>
              <a:rPr lang="es-ES" sz="1800" b="1">
                <a:solidFill>
                  <a:srgbClr val="FF0000"/>
                </a:solidFill>
                <a:latin typeface="Symbol" pitchFamily="18" charset="2"/>
              </a:rPr>
              <a:t>l</a:t>
            </a:r>
            <a:r>
              <a:rPr lang="es-ES" sz="1800" b="1">
                <a:solidFill>
                  <a:srgbClr val="FF0000"/>
                </a:solidFill>
                <a:latin typeface="Arial" charset="0"/>
              </a:rPr>
              <a:t> </a:t>
            </a:r>
            <a:r>
              <a:rPr lang="es-ES" sz="1800" b="1">
                <a:solidFill>
                  <a:srgbClr val="0000FF"/>
                </a:solidFill>
                <a:latin typeface="Arial" charset="0"/>
              </a:rPr>
              <a:t>= </a:t>
            </a:r>
            <a:r>
              <a:rPr lang="es-ES" sz="1800" b="1">
                <a:solidFill>
                  <a:srgbClr val="0000FF"/>
                </a:solidFill>
                <a:latin typeface="Arial" charset="0"/>
                <a:cs typeface="Arial" charset="0"/>
              </a:rPr>
              <a:t>–</a:t>
            </a:r>
            <a:r>
              <a:rPr lang="es-ES" sz="1800" b="1">
                <a:solidFill>
                  <a:srgbClr val="0000FF"/>
                </a:solidFill>
                <a:latin typeface="Arial" charset="0"/>
              </a:rPr>
              <a:t>1</a:t>
            </a:r>
            <a:endParaRPr lang="es-ES" sz="1800">
              <a:solidFill>
                <a:srgbClr val="0000FF"/>
              </a:solidFill>
              <a:latin typeface="Arial" charset="0"/>
            </a:endParaRPr>
          </a:p>
        </p:txBody>
      </p:sp>
      <p:sp>
        <p:nvSpPr>
          <p:cNvPr id="231477" name="Line 53"/>
          <p:cNvSpPr>
            <a:spLocks noChangeAspect="1" noChangeShapeType="1"/>
          </p:cNvSpPr>
          <p:nvPr/>
        </p:nvSpPr>
        <p:spPr bwMode="auto">
          <a:xfrm rot="10800000" flipV="1">
            <a:off x="3132138" y="5492750"/>
            <a:ext cx="698500" cy="695325"/>
          </a:xfrm>
          <a:prstGeom prst="line">
            <a:avLst/>
          </a:prstGeom>
          <a:noFill/>
          <a:ln w="19050">
            <a:solidFill>
              <a:srgbClr val="FF0000"/>
            </a:solidFill>
            <a:round/>
            <a:headEnd/>
            <a:tailEnd type="stealth" w="lg" len="lg"/>
          </a:ln>
          <a:effectLst/>
        </p:spPr>
        <p:txBody>
          <a:bodyPr wrap="none" anchor="ctr"/>
          <a:lstStyle/>
          <a:p>
            <a:endParaRPr lang="es-MX"/>
          </a:p>
        </p:txBody>
      </p:sp>
      <p:sp>
        <p:nvSpPr>
          <p:cNvPr id="231478" name="Rectangle 54"/>
          <p:cNvSpPr>
            <a:spLocks noChangeArrowheads="1"/>
          </p:cNvSpPr>
          <p:nvPr/>
        </p:nvSpPr>
        <p:spPr bwMode="auto">
          <a:xfrm>
            <a:off x="3071813" y="5583238"/>
            <a:ext cx="176212" cy="325437"/>
          </a:xfrm>
          <a:prstGeom prst="rect">
            <a:avLst/>
          </a:prstGeom>
          <a:noFill/>
          <a:ln w="9525" algn="ctr">
            <a:noFill/>
            <a:miter lim="800000"/>
            <a:headEnd/>
            <a:tailEnd/>
          </a:ln>
          <a:effectLst/>
        </p:spPr>
        <p:txBody>
          <a:bodyPr wrap="none" lIns="25200" tIns="25200" rIns="25200" bIns="25200">
            <a:spAutoFit/>
          </a:bodyPr>
          <a:lstStyle/>
          <a:p>
            <a:r>
              <a:rPr lang="es-ES" sz="1800" b="1">
                <a:solidFill>
                  <a:srgbClr val="FF0000"/>
                </a:solidFill>
                <a:latin typeface="Symbol" pitchFamily="18" charset="2"/>
              </a:rPr>
              <a:t>l</a:t>
            </a:r>
            <a:endParaRPr lang="es-ES" sz="1800">
              <a:solidFill>
                <a:srgbClr val="0000FF"/>
              </a:solidFill>
              <a:latin typeface="Arial" charset="0"/>
            </a:endParaRPr>
          </a:p>
        </p:txBody>
      </p:sp>
      <p:grpSp>
        <p:nvGrpSpPr>
          <p:cNvPr id="231480" name="Group 56"/>
          <p:cNvGrpSpPr>
            <a:grpSpLocks/>
          </p:cNvGrpSpPr>
          <p:nvPr/>
        </p:nvGrpSpPr>
        <p:grpSpPr bwMode="auto">
          <a:xfrm>
            <a:off x="5140325" y="5616575"/>
            <a:ext cx="177800" cy="325438"/>
            <a:chOff x="1383" y="2726"/>
            <a:chExt cx="112" cy="205"/>
          </a:xfrm>
        </p:grpSpPr>
        <p:sp>
          <p:nvSpPr>
            <p:cNvPr id="231481" name="Rectangle 57"/>
            <p:cNvSpPr>
              <a:spLocks noChangeArrowheads="1"/>
            </p:cNvSpPr>
            <p:nvPr/>
          </p:nvSpPr>
          <p:spPr bwMode="auto">
            <a:xfrm>
              <a:off x="1383" y="2726"/>
              <a:ext cx="112" cy="205"/>
            </a:xfrm>
            <a:prstGeom prst="rect">
              <a:avLst/>
            </a:prstGeom>
            <a:noFill/>
            <a:ln w="9525" algn="ctr">
              <a:noFill/>
              <a:miter lim="800000"/>
              <a:headEnd/>
              <a:tailEnd/>
            </a:ln>
            <a:effectLst/>
          </p:spPr>
          <p:txBody>
            <a:bodyPr wrap="none" lIns="25200" tIns="25200" rIns="25200" bIns="25200">
              <a:spAutoFit/>
            </a:bodyPr>
            <a:lstStyle/>
            <a:p>
              <a:r>
                <a:rPr lang="es-ES" sz="1800">
                  <a:solidFill>
                    <a:srgbClr val="0000FF"/>
                  </a:solidFill>
                  <a:latin typeface="Arial" charset="0"/>
                </a:rPr>
                <a:t>a</a:t>
              </a:r>
              <a:endParaRPr lang="es-ES" sz="1800" baseline="30000">
                <a:solidFill>
                  <a:srgbClr val="0000FF"/>
                </a:solidFill>
                <a:latin typeface="Arial" charset="0"/>
              </a:endParaRPr>
            </a:p>
          </p:txBody>
        </p:sp>
        <p:sp>
          <p:nvSpPr>
            <p:cNvPr id="231482" name="Line 58"/>
            <p:cNvSpPr>
              <a:spLocks noChangeShapeType="1"/>
            </p:cNvSpPr>
            <p:nvPr/>
          </p:nvSpPr>
          <p:spPr bwMode="auto">
            <a:xfrm>
              <a:off x="1393" y="2761"/>
              <a:ext cx="90" cy="0"/>
            </a:xfrm>
            <a:prstGeom prst="line">
              <a:avLst/>
            </a:prstGeom>
            <a:noFill/>
            <a:ln w="9525">
              <a:solidFill>
                <a:srgbClr val="0000FF"/>
              </a:solidFill>
              <a:round/>
              <a:headEnd/>
              <a:tailEnd/>
            </a:ln>
            <a:effectLst/>
          </p:spPr>
          <p:txBody>
            <a:bodyPr wrap="none"/>
            <a:lstStyle/>
            <a:p>
              <a:endParaRPr lang="es-MX"/>
            </a:p>
          </p:txBody>
        </p:sp>
      </p:grpSp>
      <p:sp>
        <p:nvSpPr>
          <p:cNvPr id="231483" name="Rectangle 59"/>
          <p:cNvSpPr>
            <a:spLocks noChangeArrowheads="1"/>
          </p:cNvSpPr>
          <p:nvPr/>
        </p:nvSpPr>
        <p:spPr bwMode="auto">
          <a:xfrm>
            <a:off x="4960938" y="5019675"/>
            <a:ext cx="690562" cy="325438"/>
          </a:xfrm>
          <a:prstGeom prst="rect">
            <a:avLst/>
          </a:prstGeom>
          <a:noFill/>
          <a:ln w="9525" algn="ctr">
            <a:noFill/>
            <a:miter lim="800000"/>
            <a:headEnd/>
            <a:tailEnd/>
          </a:ln>
          <a:effectLst/>
        </p:spPr>
        <p:txBody>
          <a:bodyPr wrap="none" lIns="25200" tIns="25200" rIns="25200" bIns="25200">
            <a:spAutoFit/>
          </a:bodyPr>
          <a:lstStyle/>
          <a:p>
            <a:r>
              <a:rPr lang="es-ES" sz="1800" b="1">
                <a:solidFill>
                  <a:srgbClr val="FF0000"/>
                </a:solidFill>
                <a:latin typeface="Symbol" pitchFamily="18" charset="2"/>
              </a:rPr>
              <a:t>l</a:t>
            </a:r>
            <a:r>
              <a:rPr lang="es-ES" sz="1800" b="1">
                <a:solidFill>
                  <a:srgbClr val="FF0000"/>
                </a:solidFill>
                <a:latin typeface="Arial" charset="0"/>
              </a:rPr>
              <a:t> </a:t>
            </a:r>
            <a:r>
              <a:rPr lang="es-ES" sz="1800" b="1">
                <a:solidFill>
                  <a:srgbClr val="0000FF"/>
                </a:solidFill>
                <a:latin typeface="Arial" charset="0"/>
              </a:rPr>
              <a:t>&lt; </a:t>
            </a:r>
            <a:r>
              <a:rPr lang="es-ES" sz="1800" b="1">
                <a:solidFill>
                  <a:srgbClr val="0000FF"/>
                </a:solidFill>
                <a:latin typeface="Arial" charset="0"/>
                <a:cs typeface="Arial" charset="0"/>
              </a:rPr>
              <a:t>–</a:t>
            </a:r>
            <a:r>
              <a:rPr lang="es-ES" sz="1800" b="1">
                <a:solidFill>
                  <a:srgbClr val="0000FF"/>
                </a:solidFill>
                <a:latin typeface="Arial" charset="0"/>
              </a:rPr>
              <a:t>1</a:t>
            </a:r>
            <a:endParaRPr lang="es-ES" sz="1800">
              <a:solidFill>
                <a:srgbClr val="0000FF"/>
              </a:solidFill>
              <a:latin typeface="Arial" charset="0"/>
            </a:endParaRPr>
          </a:p>
        </p:txBody>
      </p:sp>
      <p:sp>
        <p:nvSpPr>
          <p:cNvPr id="231484" name="Line 60"/>
          <p:cNvSpPr>
            <a:spLocks noChangeAspect="1" noChangeShapeType="1"/>
          </p:cNvSpPr>
          <p:nvPr/>
        </p:nvSpPr>
        <p:spPr bwMode="auto">
          <a:xfrm rot="10800000" flipV="1">
            <a:off x="4829175" y="5316538"/>
            <a:ext cx="1111250" cy="1104900"/>
          </a:xfrm>
          <a:prstGeom prst="line">
            <a:avLst/>
          </a:prstGeom>
          <a:noFill/>
          <a:ln w="19050">
            <a:solidFill>
              <a:srgbClr val="FF0000"/>
            </a:solidFill>
            <a:round/>
            <a:headEnd/>
            <a:tailEnd type="stealth" w="lg" len="lg"/>
          </a:ln>
          <a:effectLst/>
        </p:spPr>
        <p:txBody>
          <a:bodyPr wrap="none" anchor="ctr"/>
          <a:lstStyle/>
          <a:p>
            <a:endParaRPr lang="es-MX"/>
          </a:p>
        </p:txBody>
      </p:sp>
      <p:sp>
        <p:nvSpPr>
          <p:cNvPr id="231485" name="Rectangle 61"/>
          <p:cNvSpPr>
            <a:spLocks noChangeArrowheads="1"/>
          </p:cNvSpPr>
          <p:nvPr/>
        </p:nvSpPr>
        <p:spPr bwMode="auto">
          <a:xfrm>
            <a:off x="4967288" y="5614988"/>
            <a:ext cx="176212" cy="325437"/>
          </a:xfrm>
          <a:prstGeom prst="rect">
            <a:avLst/>
          </a:prstGeom>
          <a:noFill/>
          <a:ln w="9525" algn="ctr">
            <a:noFill/>
            <a:miter lim="800000"/>
            <a:headEnd/>
            <a:tailEnd/>
          </a:ln>
          <a:effectLst/>
        </p:spPr>
        <p:txBody>
          <a:bodyPr wrap="none" lIns="25200" tIns="25200" rIns="25200" bIns="25200">
            <a:spAutoFit/>
          </a:bodyPr>
          <a:lstStyle/>
          <a:p>
            <a:r>
              <a:rPr lang="es-ES" sz="1800" b="1">
                <a:solidFill>
                  <a:srgbClr val="FF0000"/>
                </a:solidFill>
                <a:latin typeface="Symbol" pitchFamily="18" charset="2"/>
              </a:rPr>
              <a:t>l</a:t>
            </a:r>
            <a:endParaRPr lang="es-ES" sz="1800">
              <a:solidFill>
                <a:srgbClr val="0000FF"/>
              </a:solidFill>
              <a:latin typeface="Arial"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43" name="Text Box 3"/>
          <p:cNvSpPr txBox="1">
            <a:spLocks noChangeArrowheads="1"/>
          </p:cNvSpPr>
          <p:nvPr/>
        </p:nvSpPr>
        <p:spPr bwMode="auto">
          <a:xfrm>
            <a:off x="658813" y="1389063"/>
            <a:ext cx="7800975" cy="325437"/>
          </a:xfrm>
          <a:prstGeom prst="rect">
            <a:avLst/>
          </a:prstGeom>
          <a:noFill/>
          <a:ln w="9525">
            <a:noFill/>
            <a:miter lim="800000"/>
            <a:headEnd/>
            <a:tailEnd/>
          </a:ln>
          <a:effectLst/>
        </p:spPr>
        <p:txBody>
          <a:bodyPr lIns="25200" tIns="25200" rIns="25200" bIns="25200">
            <a:spAutoFit/>
            <a:flatTx/>
          </a:bodyPr>
          <a:lstStyle/>
          <a:p>
            <a:r>
              <a:rPr lang="es-ES_tradnl" sz="1800">
                <a:solidFill>
                  <a:schemeClr val="folHlink"/>
                </a:solidFill>
                <a:latin typeface="Arial" charset="0"/>
                <a:cs typeface="Times New Roman" pitchFamily="18" charset="0"/>
              </a:rPr>
              <a:t>El producto de un escalar por un vector tiene las propiedades siguientes:</a:t>
            </a:r>
            <a:endParaRPr lang="es-ES" sz="1800">
              <a:solidFill>
                <a:schemeClr val="folHlink"/>
              </a:solidFill>
              <a:latin typeface="Arial" charset="0"/>
              <a:cs typeface="Times New Roman" pitchFamily="18" charset="0"/>
            </a:endParaRPr>
          </a:p>
        </p:txBody>
      </p:sp>
      <p:sp>
        <p:nvSpPr>
          <p:cNvPr id="215044" name="Rectangle 4"/>
          <p:cNvSpPr>
            <a:spLocks noChangeArrowheads="1"/>
          </p:cNvSpPr>
          <p:nvPr/>
        </p:nvSpPr>
        <p:spPr bwMode="auto">
          <a:xfrm>
            <a:off x="676275" y="1916113"/>
            <a:ext cx="1346200" cy="325437"/>
          </a:xfrm>
          <a:prstGeom prst="rect">
            <a:avLst/>
          </a:prstGeom>
          <a:noFill/>
          <a:ln w="9525" algn="ctr">
            <a:noFill/>
            <a:miter lim="800000"/>
            <a:headEnd/>
            <a:tailEnd/>
          </a:ln>
          <a:effectLst/>
        </p:spPr>
        <p:txBody>
          <a:bodyPr wrap="none" lIns="25200" tIns="25200" rIns="25200" bIns="25200">
            <a:spAutoFit/>
          </a:bodyPr>
          <a:lstStyle/>
          <a:p>
            <a:r>
              <a:rPr lang="es-ES" sz="1800">
                <a:solidFill>
                  <a:schemeClr val="folHlink"/>
                </a:solidFill>
                <a:latin typeface="Arial" charset="0"/>
              </a:rPr>
              <a:t>1)</a:t>
            </a:r>
            <a:r>
              <a:rPr lang="es-ES" sz="1800">
                <a:solidFill>
                  <a:srgbClr val="0000FF"/>
                </a:solidFill>
                <a:latin typeface="Arial" charset="0"/>
              </a:rPr>
              <a:t> Cerradura</a:t>
            </a:r>
          </a:p>
        </p:txBody>
      </p:sp>
      <p:grpSp>
        <p:nvGrpSpPr>
          <p:cNvPr id="215075" name="Group 35"/>
          <p:cNvGrpSpPr>
            <a:grpSpLocks/>
          </p:cNvGrpSpPr>
          <p:nvPr/>
        </p:nvGrpSpPr>
        <p:grpSpPr bwMode="auto">
          <a:xfrm>
            <a:off x="676275" y="3135313"/>
            <a:ext cx="2578100" cy="325437"/>
            <a:chOff x="426" y="1975"/>
            <a:chExt cx="1624" cy="205"/>
          </a:xfrm>
        </p:grpSpPr>
        <p:sp>
          <p:nvSpPr>
            <p:cNvPr id="215046" name="Rectangle 6"/>
            <p:cNvSpPr>
              <a:spLocks noChangeArrowheads="1"/>
            </p:cNvSpPr>
            <p:nvPr/>
          </p:nvSpPr>
          <p:spPr bwMode="auto">
            <a:xfrm>
              <a:off x="426" y="1975"/>
              <a:ext cx="1624" cy="205"/>
            </a:xfrm>
            <a:prstGeom prst="rect">
              <a:avLst/>
            </a:prstGeom>
            <a:noFill/>
            <a:ln w="9525" algn="ctr">
              <a:noFill/>
              <a:miter lim="800000"/>
              <a:headEnd/>
              <a:tailEnd/>
            </a:ln>
            <a:effectLst/>
          </p:spPr>
          <p:txBody>
            <a:bodyPr wrap="none" lIns="25200" tIns="25200" rIns="25200" bIns="25200">
              <a:spAutoFit/>
            </a:bodyPr>
            <a:lstStyle/>
            <a:p>
              <a:r>
                <a:rPr lang="es-ES" sz="1800">
                  <a:solidFill>
                    <a:schemeClr val="folHlink"/>
                  </a:solidFill>
                  <a:latin typeface="Arial" charset="0"/>
                </a:rPr>
                <a:t>3)</a:t>
              </a:r>
              <a:r>
                <a:rPr lang="es-ES" sz="1800">
                  <a:solidFill>
                    <a:srgbClr val="0000FF"/>
                  </a:solidFill>
                  <a:latin typeface="Arial" charset="0"/>
                </a:rPr>
                <a:t> </a:t>
              </a:r>
              <a:r>
                <a:rPr lang="es-ES" sz="1800" b="1">
                  <a:solidFill>
                    <a:srgbClr val="FF0000"/>
                  </a:solidFill>
                  <a:latin typeface="Symbol" pitchFamily="18" charset="2"/>
                </a:rPr>
                <a:t>l</a:t>
              </a:r>
              <a:r>
                <a:rPr lang="es-ES" sz="1800" baseline="-25000">
                  <a:solidFill>
                    <a:srgbClr val="FF0000"/>
                  </a:solidFill>
                  <a:latin typeface="Arial" charset="0"/>
                </a:rPr>
                <a:t>1</a:t>
              </a:r>
              <a:r>
                <a:rPr lang="es-ES" sz="1800">
                  <a:solidFill>
                    <a:srgbClr val="0000FF"/>
                  </a:solidFill>
                  <a:latin typeface="Arial" charset="0"/>
                </a:rPr>
                <a:t> ( a + b ) = </a:t>
              </a:r>
              <a:r>
                <a:rPr lang="es-ES" sz="1800" b="1">
                  <a:solidFill>
                    <a:srgbClr val="FF0000"/>
                  </a:solidFill>
                  <a:latin typeface="Symbol" pitchFamily="18" charset="2"/>
                </a:rPr>
                <a:t>l</a:t>
              </a:r>
              <a:r>
                <a:rPr lang="es-ES" sz="1800" baseline="-25000">
                  <a:solidFill>
                    <a:srgbClr val="FF0000"/>
                  </a:solidFill>
                  <a:latin typeface="Arial" charset="0"/>
                </a:rPr>
                <a:t>1</a:t>
              </a:r>
              <a:r>
                <a:rPr lang="es-ES" sz="1800">
                  <a:solidFill>
                    <a:srgbClr val="0000FF"/>
                  </a:solidFill>
                  <a:latin typeface="Arial" charset="0"/>
                </a:rPr>
                <a:t>a + </a:t>
              </a:r>
              <a:r>
                <a:rPr lang="es-ES" sz="1800" b="1">
                  <a:solidFill>
                    <a:srgbClr val="FF0000"/>
                  </a:solidFill>
                  <a:latin typeface="Symbol" pitchFamily="18" charset="2"/>
                </a:rPr>
                <a:t>l</a:t>
              </a:r>
              <a:r>
                <a:rPr lang="es-ES" sz="1800" baseline="-25000">
                  <a:solidFill>
                    <a:srgbClr val="FF0000"/>
                  </a:solidFill>
                  <a:latin typeface="Arial" charset="0"/>
                </a:rPr>
                <a:t>1</a:t>
              </a:r>
              <a:r>
                <a:rPr lang="es-ES" sz="1800">
                  <a:solidFill>
                    <a:srgbClr val="0000FF"/>
                  </a:solidFill>
                  <a:latin typeface="Arial" charset="0"/>
                </a:rPr>
                <a:t>b</a:t>
              </a:r>
            </a:p>
          </p:txBody>
        </p:sp>
        <p:sp>
          <p:nvSpPr>
            <p:cNvPr id="215047" name="Line 7"/>
            <p:cNvSpPr>
              <a:spLocks noChangeShapeType="1"/>
            </p:cNvSpPr>
            <p:nvPr/>
          </p:nvSpPr>
          <p:spPr bwMode="auto">
            <a:xfrm>
              <a:off x="863" y="2031"/>
              <a:ext cx="90" cy="0"/>
            </a:xfrm>
            <a:prstGeom prst="line">
              <a:avLst/>
            </a:prstGeom>
            <a:noFill/>
            <a:ln w="9525">
              <a:solidFill>
                <a:srgbClr val="0000FF"/>
              </a:solidFill>
              <a:round/>
              <a:headEnd/>
              <a:tailEnd/>
            </a:ln>
            <a:effectLst/>
          </p:spPr>
          <p:txBody>
            <a:bodyPr wrap="none"/>
            <a:lstStyle/>
            <a:p>
              <a:endParaRPr lang="es-MX"/>
            </a:p>
          </p:txBody>
        </p:sp>
        <p:sp>
          <p:nvSpPr>
            <p:cNvPr id="215048" name="Line 8"/>
            <p:cNvSpPr>
              <a:spLocks noChangeShapeType="1"/>
            </p:cNvSpPr>
            <p:nvPr/>
          </p:nvSpPr>
          <p:spPr bwMode="auto">
            <a:xfrm>
              <a:off x="1111" y="2006"/>
              <a:ext cx="90" cy="0"/>
            </a:xfrm>
            <a:prstGeom prst="line">
              <a:avLst/>
            </a:prstGeom>
            <a:noFill/>
            <a:ln w="9525">
              <a:solidFill>
                <a:srgbClr val="0000FF"/>
              </a:solidFill>
              <a:round/>
              <a:headEnd/>
              <a:tailEnd/>
            </a:ln>
            <a:effectLst/>
          </p:spPr>
          <p:txBody>
            <a:bodyPr wrap="none"/>
            <a:lstStyle/>
            <a:p>
              <a:endParaRPr lang="es-MX"/>
            </a:p>
          </p:txBody>
        </p:sp>
        <p:sp>
          <p:nvSpPr>
            <p:cNvPr id="215049" name="Line 9"/>
            <p:cNvSpPr>
              <a:spLocks noChangeShapeType="1"/>
            </p:cNvSpPr>
            <p:nvPr/>
          </p:nvSpPr>
          <p:spPr bwMode="auto">
            <a:xfrm>
              <a:off x="1571" y="2031"/>
              <a:ext cx="90" cy="0"/>
            </a:xfrm>
            <a:prstGeom prst="line">
              <a:avLst/>
            </a:prstGeom>
            <a:noFill/>
            <a:ln w="9525">
              <a:solidFill>
                <a:srgbClr val="0000FF"/>
              </a:solidFill>
              <a:round/>
              <a:headEnd/>
              <a:tailEnd/>
            </a:ln>
            <a:effectLst/>
          </p:spPr>
          <p:txBody>
            <a:bodyPr wrap="none"/>
            <a:lstStyle/>
            <a:p>
              <a:endParaRPr lang="es-MX"/>
            </a:p>
          </p:txBody>
        </p:sp>
        <p:sp>
          <p:nvSpPr>
            <p:cNvPr id="215050" name="Line 10"/>
            <p:cNvSpPr>
              <a:spLocks noChangeShapeType="1"/>
            </p:cNvSpPr>
            <p:nvPr/>
          </p:nvSpPr>
          <p:spPr bwMode="auto">
            <a:xfrm>
              <a:off x="1954" y="2006"/>
              <a:ext cx="90" cy="0"/>
            </a:xfrm>
            <a:prstGeom prst="line">
              <a:avLst/>
            </a:prstGeom>
            <a:noFill/>
            <a:ln w="9525">
              <a:solidFill>
                <a:srgbClr val="0000FF"/>
              </a:solidFill>
              <a:round/>
              <a:headEnd/>
              <a:tailEnd/>
            </a:ln>
            <a:effectLst/>
          </p:spPr>
          <p:txBody>
            <a:bodyPr wrap="none"/>
            <a:lstStyle/>
            <a:p>
              <a:endParaRPr lang="es-MX"/>
            </a:p>
          </p:txBody>
        </p:sp>
      </p:grpSp>
      <p:grpSp>
        <p:nvGrpSpPr>
          <p:cNvPr id="215076" name="Group 36"/>
          <p:cNvGrpSpPr>
            <a:grpSpLocks/>
          </p:cNvGrpSpPr>
          <p:nvPr/>
        </p:nvGrpSpPr>
        <p:grpSpPr bwMode="auto">
          <a:xfrm>
            <a:off x="676275" y="3746500"/>
            <a:ext cx="2292350" cy="325438"/>
            <a:chOff x="426" y="2360"/>
            <a:chExt cx="1444" cy="205"/>
          </a:xfrm>
        </p:grpSpPr>
        <p:sp>
          <p:nvSpPr>
            <p:cNvPr id="215054" name="Rectangle 14"/>
            <p:cNvSpPr>
              <a:spLocks noChangeArrowheads="1"/>
            </p:cNvSpPr>
            <p:nvPr/>
          </p:nvSpPr>
          <p:spPr bwMode="auto">
            <a:xfrm>
              <a:off x="426" y="2360"/>
              <a:ext cx="1444" cy="205"/>
            </a:xfrm>
            <a:prstGeom prst="rect">
              <a:avLst/>
            </a:prstGeom>
            <a:noFill/>
            <a:ln w="9525" algn="ctr">
              <a:noFill/>
              <a:miter lim="800000"/>
              <a:headEnd/>
              <a:tailEnd/>
            </a:ln>
            <a:effectLst/>
          </p:spPr>
          <p:txBody>
            <a:bodyPr wrap="none" lIns="25200" tIns="25200" rIns="25200" bIns="25200">
              <a:spAutoFit/>
            </a:bodyPr>
            <a:lstStyle/>
            <a:p>
              <a:r>
                <a:rPr lang="es-ES" sz="1800">
                  <a:solidFill>
                    <a:schemeClr val="folHlink"/>
                  </a:solidFill>
                  <a:latin typeface="Arial" charset="0"/>
                </a:rPr>
                <a:t>4)</a:t>
              </a:r>
              <a:r>
                <a:rPr lang="es-ES" sz="1800">
                  <a:solidFill>
                    <a:srgbClr val="0000FF"/>
                  </a:solidFill>
                  <a:latin typeface="Arial" charset="0"/>
                </a:rPr>
                <a:t> </a:t>
              </a:r>
              <a:r>
                <a:rPr lang="es-ES" sz="1800" b="1">
                  <a:solidFill>
                    <a:srgbClr val="FF0000"/>
                  </a:solidFill>
                  <a:latin typeface="Symbol" pitchFamily="18" charset="2"/>
                </a:rPr>
                <a:t>l</a:t>
              </a:r>
              <a:r>
                <a:rPr lang="es-ES" sz="1800" baseline="-25000">
                  <a:solidFill>
                    <a:srgbClr val="FF0000"/>
                  </a:solidFill>
                  <a:latin typeface="Arial" charset="0"/>
                </a:rPr>
                <a:t>1</a:t>
              </a:r>
              <a:r>
                <a:rPr lang="es-ES" sz="1800">
                  <a:solidFill>
                    <a:srgbClr val="0000FF"/>
                  </a:solidFill>
                  <a:latin typeface="Arial" charset="0"/>
                </a:rPr>
                <a:t> ( </a:t>
              </a:r>
              <a:r>
                <a:rPr lang="es-ES" sz="1800" b="1">
                  <a:solidFill>
                    <a:srgbClr val="FF0000"/>
                  </a:solidFill>
                  <a:latin typeface="Symbol" pitchFamily="18" charset="2"/>
                </a:rPr>
                <a:t>l</a:t>
              </a:r>
              <a:r>
                <a:rPr lang="es-ES" sz="1800" baseline="-25000">
                  <a:solidFill>
                    <a:srgbClr val="FF0000"/>
                  </a:solidFill>
                  <a:latin typeface="Arial" charset="0"/>
                </a:rPr>
                <a:t>2</a:t>
              </a:r>
              <a:r>
                <a:rPr lang="es-ES" sz="1800">
                  <a:solidFill>
                    <a:srgbClr val="0000FF"/>
                  </a:solidFill>
                  <a:latin typeface="Arial" charset="0"/>
                </a:rPr>
                <a:t>a ) = (</a:t>
              </a:r>
              <a:r>
                <a:rPr lang="es-ES" sz="1800" b="1">
                  <a:solidFill>
                    <a:srgbClr val="FF0000"/>
                  </a:solidFill>
                  <a:latin typeface="Symbol" pitchFamily="18" charset="2"/>
                </a:rPr>
                <a:t>l</a:t>
              </a:r>
              <a:r>
                <a:rPr lang="es-ES" sz="1800" baseline="-25000">
                  <a:solidFill>
                    <a:srgbClr val="FF0000"/>
                  </a:solidFill>
                  <a:latin typeface="Arial" charset="0"/>
                </a:rPr>
                <a:t>1</a:t>
              </a:r>
              <a:r>
                <a:rPr lang="es-ES" sz="1800">
                  <a:solidFill>
                    <a:srgbClr val="0000FF"/>
                  </a:solidFill>
                  <a:latin typeface="Arial" charset="0"/>
                </a:rPr>
                <a:t> </a:t>
              </a:r>
              <a:r>
                <a:rPr lang="es-ES" sz="1800" b="1">
                  <a:solidFill>
                    <a:srgbClr val="FF0000"/>
                  </a:solidFill>
                  <a:latin typeface="Symbol" pitchFamily="18" charset="2"/>
                </a:rPr>
                <a:t>l</a:t>
              </a:r>
              <a:r>
                <a:rPr lang="es-ES" sz="1800" baseline="-25000">
                  <a:solidFill>
                    <a:srgbClr val="FF0000"/>
                  </a:solidFill>
                  <a:latin typeface="Arial" charset="0"/>
                </a:rPr>
                <a:t>2</a:t>
              </a:r>
              <a:r>
                <a:rPr lang="es-ES" sz="1800">
                  <a:solidFill>
                    <a:srgbClr val="0000FF"/>
                  </a:solidFill>
                  <a:latin typeface="Arial" charset="0"/>
                </a:rPr>
                <a:t>) a</a:t>
              </a:r>
            </a:p>
          </p:txBody>
        </p:sp>
        <p:sp>
          <p:nvSpPr>
            <p:cNvPr id="215056" name="Line 16"/>
            <p:cNvSpPr>
              <a:spLocks noChangeShapeType="1"/>
            </p:cNvSpPr>
            <p:nvPr/>
          </p:nvSpPr>
          <p:spPr bwMode="auto">
            <a:xfrm>
              <a:off x="1770" y="2414"/>
              <a:ext cx="90" cy="0"/>
            </a:xfrm>
            <a:prstGeom prst="line">
              <a:avLst/>
            </a:prstGeom>
            <a:noFill/>
            <a:ln w="9525">
              <a:solidFill>
                <a:srgbClr val="0000FF"/>
              </a:solidFill>
              <a:round/>
              <a:headEnd/>
              <a:tailEnd/>
            </a:ln>
            <a:effectLst/>
          </p:spPr>
          <p:txBody>
            <a:bodyPr wrap="none"/>
            <a:lstStyle/>
            <a:p>
              <a:endParaRPr lang="es-MX"/>
            </a:p>
          </p:txBody>
        </p:sp>
        <p:sp>
          <p:nvSpPr>
            <p:cNvPr id="215057" name="Line 17"/>
            <p:cNvSpPr>
              <a:spLocks noChangeShapeType="1"/>
            </p:cNvSpPr>
            <p:nvPr/>
          </p:nvSpPr>
          <p:spPr bwMode="auto">
            <a:xfrm>
              <a:off x="996" y="2414"/>
              <a:ext cx="90" cy="0"/>
            </a:xfrm>
            <a:prstGeom prst="line">
              <a:avLst/>
            </a:prstGeom>
            <a:noFill/>
            <a:ln w="9525">
              <a:solidFill>
                <a:srgbClr val="0000FF"/>
              </a:solidFill>
              <a:round/>
              <a:headEnd/>
              <a:tailEnd/>
            </a:ln>
            <a:effectLst/>
          </p:spPr>
          <p:txBody>
            <a:bodyPr wrap="none"/>
            <a:lstStyle/>
            <a:p>
              <a:endParaRPr lang="es-MX"/>
            </a:p>
          </p:txBody>
        </p:sp>
      </p:grpSp>
      <p:grpSp>
        <p:nvGrpSpPr>
          <p:cNvPr id="215077" name="Group 37"/>
          <p:cNvGrpSpPr>
            <a:grpSpLocks/>
          </p:cNvGrpSpPr>
          <p:nvPr/>
        </p:nvGrpSpPr>
        <p:grpSpPr bwMode="auto">
          <a:xfrm>
            <a:off x="684213" y="4327525"/>
            <a:ext cx="958850" cy="325438"/>
            <a:chOff x="431" y="2840"/>
            <a:chExt cx="604" cy="205"/>
          </a:xfrm>
        </p:grpSpPr>
        <p:sp>
          <p:nvSpPr>
            <p:cNvPr id="215065" name="Rectangle 25"/>
            <p:cNvSpPr>
              <a:spLocks noChangeArrowheads="1"/>
            </p:cNvSpPr>
            <p:nvPr/>
          </p:nvSpPr>
          <p:spPr bwMode="auto">
            <a:xfrm>
              <a:off x="431" y="2840"/>
              <a:ext cx="604" cy="205"/>
            </a:xfrm>
            <a:prstGeom prst="rect">
              <a:avLst/>
            </a:prstGeom>
            <a:noFill/>
            <a:ln w="9525" algn="ctr">
              <a:noFill/>
              <a:miter lim="800000"/>
              <a:headEnd/>
              <a:tailEnd/>
            </a:ln>
            <a:effectLst/>
          </p:spPr>
          <p:txBody>
            <a:bodyPr wrap="none" lIns="25200" tIns="25200" rIns="25200" bIns="25200">
              <a:spAutoFit/>
            </a:bodyPr>
            <a:lstStyle/>
            <a:p>
              <a:r>
                <a:rPr lang="es-ES" sz="1800">
                  <a:solidFill>
                    <a:schemeClr val="folHlink"/>
                  </a:solidFill>
                  <a:latin typeface="Arial" charset="0"/>
                </a:rPr>
                <a:t>5)</a:t>
              </a:r>
              <a:r>
                <a:rPr lang="es-ES" sz="1800">
                  <a:solidFill>
                    <a:srgbClr val="0000FF"/>
                  </a:solidFill>
                  <a:latin typeface="Arial" charset="0"/>
                </a:rPr>
                <a:t> </a:t>
              </a:r>
              <a:r>
                <a:rPr lang="es-ES" sz="1800">
                  <a:solidFill>
                    <a:srgbClr val="0000FF"/>
                  </a:solidFill>
                  <a:latin typeface="Arial" charset="0"/>
                  <a:cs typeface="Arial" charset="0"/>
                </a:rPr>
                <a:t>1</a:t>
              </a:r>
              <a:r>
                <a:rPr lang="es-ES" sz="1800">
                  <a:solidFill>
                    <a:srgbClr val="0000FF"/>
                  </a:solidFill>
                  <a:latin typeface="Arial" charset="0"/>
                </a:rPr>
                <a:t>a = a</a:t>
              </a:r>
            </a:p>
          </p:txBody>
        </p:sp>
        <p:sp>
          <p:nvSpPr>
            <p:cNvPr id="215066" name="Line 26"/>
            <p:cNvSpPr>
              <a:spLocks noChangeShapeType="1"/>
            </p:cNvSpPr>
            <p:nvPr/>
          </p:nvSpPr>
          <p:spPr bwMode="auto">
            <a:xfrm>
              <a:off x="691" y="2892"/>
              <a:ext cx="90" cy="0"/>
            </a:xfrm>
            <a:prstGeom prst="line">
              <a:avLst/>
            </a:prstGeom>
            <a:noFill/>
            <a:ln w="9525">
              <a:solidFill>
                <a:srgbClr val="0000FF"/>
              </a:solidFill>
              <a:round/>
              <a:headEnd/>
              <a:tailEnd/>
            </a:ln>
            <a:effectLst/>
          </p:spPr>
          <p:txBody>
            <a:bodyPr wrap="none"/>
            <a:lstStyle/>
            <a:p>
              <a:endParaRPr lang="es-MX"/>
            </a:p>
          </p:txBody>
        </p:sp>
        <p:sp>
          <p:nvSpPr>
            <p:cNvPr id="215067" name="Line 27"/>
            <p:cNvSpPr>
              <a:spLocks noChangeShapeType="1"/>
            </p:cNvSpPr>
            <p:nvPr/>
          </p:nvSpPr>
          <p:spPr bwMode="auto">
            <a:xfrm>
              <a:off x="933" y="2892"/>
              <a:ext cx="90" cy="0"/>
            </a:xfrm>
            <a:prstGeom prst="line">
              <a:avLst/>
            </a:prstGeom>
            <a:noFill/>
            <a:ln w="9525">
              <a:solidFill>
                <a:srgbClr val="0000FF"/>
              </a:solidFill>
              <a:round/>
              <a:headEnd/>
              <a:tailEnd/>
            </a:ln>
            <a:effectLst/>
          </p:spPr>
          <p:txBody>
            <a:bodyPr wrap="none"/>
            <a:lstStyle/>
            <a:p>
              <a:endParaRPr lang="es-MX"/>
            </a:p>
          </p:txBody>
        </p:sp>
      </p:grpSp>
      <p:sp>
        <p:nvSpPr>
          <p:cNvPr id="215069" name="Text Box 29"/>
          <p:cNvSpPr txBox="1">
            <a:spLocks noChangeArrowheads="1"/>
          </p:cNvSpPr>
          <p:nvPr/>
        </p:nvSpPr>
        <p:spPr bwMode="auto">
          <a:xfrm>
            <a:off x="2182813" y="692150"/>
            <a:ext cx="4741862" cy="396875"/>
          </a:xfrm>
          <a:prstGeom prst="rect">
            <a:avLst/>
          </a:prstGeom>
          <a:noFill/>
          <a:ln w="9525">
            <a:noFill/>
            <a:miter lim="800000"/>
            <a:headEnd/>
            <a:tailEnd/>
          </a:ln>
          <a:effectLst/>
        </p:spPr>
        <p:txBody>
          <a:bodyPr wrap="none">
            <a:spAutoFit/>
            <a:flatTx/>
          </a:bodyPr>
          <a:lstStyle/>
          <a:p>
            <a:r>
              <a:rPr lang="es-ES_tradnl" sz="2000" b="1">
                <a:solidFill>
                  <a:srgbClr val="000099"/>
                </a:solidFill>
                <a:latin typeface="Arial" charset="0"/>
                <a:cs typeface="Times New Roman" pitchFamily="18" charset="0"/>
              </a:rPr>
              <a:t>Producto de un Escalar por un Vector</a:t>
            </a:r>
            <a:endParaRPr lang="es-ES" sz="2000" b="1">
              <a:solidFill>
                <a:srgbClr val="000099"/>
              </a:solidFill>
            </a:endParaRPr>
          </a:p>
        </p:txBody>
      </p:sp>
      <p:grpSp>
        <p:nvGrpSpPr>
          <p:cNvPr id="215074" name="Group 34"/>
          <p:cNvGrpSpPr>
            <a:grpSpLocks/>
          </p:cNvGrpSpPr>
          <p:nvPr/>
        </p:nvGrpSpPr>
        <p:grpSpPr bwMode="auto">
          <a:xfrm>
            <a:off x="676275" y="2524125"/>
            <a:ext cx="2533650" cy="325438"/>
            <a:chOff x="426" y="1590"/>
            <a:chExt cx="1596" cy="205"/>
          </a:xfrm>
        </p:grpSpPr>
        <p:sp>
          <p:nvSpPr>
            <p:cNvPr id="215059" name="Rectangle 19"/>
            <p:cNvSpPr>
              <a:spLocks noChangeArrowheads="1"/>
            </p:cNvSpPr>
            <p:nvPr/>
          </p:nvSpPr>
          <p:spPr bwMode="auto">
            <a:xfrm>
              <a:off x="426" y="1590"/>
              <a:ext cx="1596" cy="205"/>
            </a:xfrm>
            <a:prstGeom prst="rect">
              <a:avLst/>
            </a:prstGeom>
            <a:noFill/>
            <a:ln w="9525" algn="ctr">
              <a:noFill/>
              <a:miter lim="800000"/>
              <a:headEnd/>
              <a:tailEnd/>
            </a:ln>
            <a:effectLst/>
          </p:spPr>
          <p:txBody>
            <a:bodyPr wrap="none" lIns="25200" tIns="25200" rIns="25200" bIns="25200">
              <a:spAutoFit/>
            </a:bodyPr>
            <a:lstStyle/>
            <a:p>
              <a:r>
                <a:rPr lang="es-ES" sz="1800">
                  <a:solidFill>
                    <a:schemeClr val="folHlink"/>
                  </a:solidFill>
                  <a:latin typeface="Arial" charset="0"/>
                </a:rPr>
                <a:t>2)</a:t>
              </a:r>
              <a:r>
                <a:rPr lang="es-ES" sz="1800">
                  <a:solidFill>
                    <a:srgbClr val="0000FF"/>
                  </a:solidFill>
                  <a:latin typeface="Arial" charset="0"/>
                </a:rPr>
                <a:t> (</a:t>
              </a:r>
              <a:r>
                <a:rPr lang="es-ES" sz="1800" b="1">
                  <a:solidFill>
                    <a:srgbClr val="FF0000"/>
                  </a:solidFill>
                  <a:latin typeface="Symbol" pitchFamily="18" charset="2"/>
                </a:rPr>
                <a:t>l</a:t>
              </a:r>
              <a:r>
                <a:rPr lang="es-ES" sz="1800" baseline="-25000">
                  <a:solidFill>
                    <a:srgbClr val="FF0000"/>
                  </a:solidFill>
                  <a:latin typeface="Arial" charset="0"/>
                </a:rPr>
                <a:t>1</a:t>
              </a:r>
              <a:r>
                <a:rPr lang="es-ES" sz="1800">
                  <a:solidFill>
                    <a:srgbClr val="0000FF"/>
                  </a:solidFill>
                  <a:latin typeface="Arial" charset="0"/>
                </a:rPr>
                <a:t> + </a:t>
              </a:r>
              <a:r>
                <a:rPr lang="es-ES" sz="1800" b="1">
                  <a:solidFill>
                    <a:srgbClr val="FF0000"/>
                  </a:solidFill>
                  <a:latin typeface="Symbol" pitchFamily="18" charset="2"/>
                </a:rPr>
                <a:t>l</a:t>
              </a:r>
              <a:r>
                <a:rPr lang="es-ES" sz="1800" baseline="-25000">
                  <a:solidFill>
                    <a:srgbClr val="FF0000"/>
                  </a:solidFill>
                  <a:latin typeface="Arial" charset="0"/>
                </a:rPr>
                <a:t>2</a:t>
              </a:r>
              <a:r>
                <a:rPr lang="es-ES" sz="1800">
                  <a:solidFill>
                    <a:srgbClr val="0000FF"/>
                  </a:solidFill>
                  <a:latin typeface="Arial" charset="0"/>
                </a:rPr>
                <a:t>) a = </a:t>
              </a:r>
              <a:r>
                <a:rPr lang="es-ES" sz="1800" b="1">
                  <a:solidFill>
                    <a:srgbClr val="FF0000"/>
                  </a:solidFill>
                  <a:latin typeface="Symbol" pitchFamily="18" charset="2"/>
                </a:rPr>
                <a:t>l</a:t>
              </a:r>
              <a:r>
                <a:rPr lang="es-ES" sz="1800" baseline="-25000">
                  <a:solidFill>
                    <a:srgbClr val="FF0000"/>
                  </a:solidFill>
                  <a:latin typeface="Arial" charset="0"/>
                </a:rPr>
                <a:t>1</a:t>
              </a:r>
              <a:r>
                <a:rPr lang="es-ES" sz="1800">
                  <a:solidFill>
                    <a:srgbClr val="0000FF"/>
                  </a:solidFill>
                  <a:latin typeface="Arial" charset="0"/>
                </a:rPr>
                <a:t>a + </a:t>
              </a:r>
              <a:r>
                <a:rPr lang="es-ES" sz="1800" b="1">
                  <a:solidFill>
                    <a:srgbClr val="FF0000"/>
                  </a:solidFill>
                  <a:latin typeface="Symbol" pitchFamily="18" charset="2"/>
                </a:rPr>
                <a:t>l</a:t>
              </a:r>
              <a:r>
                <a:rPr lang="es-ES" sz="1800" baseline="-25000">
                  <a:solidFill>
                    <a:srgbClr val="FF0000"/>
                  </a:solidFill>
                  <a:latin typeface="Arial" charset="0"/>
                </a:rPr>
                <a:t>2</a:t>
              </a:r>
              <a:r>
                <a:rPr lang="es-ES" sz="1800">
                  <a:solidFill>
                    <a:srgbClr val="0000FF"/>
                  </a:solidFill>
                  <a:latin typeface="Arial" charset="0"/>
                </a:rPr>
                <a:t>a</a:t>
              </a:r>
            </a:p>
          </p:txBody>
        </p:sp>
        <p:sp>
          <p:nvSpPr>
            <p:cNvPr id="215060" name="Line 20"/>
            <p:cNvSpPr>
              <a:spLocks noChangeShapeType="1"/>
            </p:cNvSpPr>
            <p:nvPr/>
          </p:nvSpPr>
          <p:spPr bwMode="auto">
            <a:xfrm>
              <a:off x="1169" y="1643"/>
              <a:ext cx="90" cy="0"/>
            </a:xfrm>
            <a:prstGeom prst="line">
              <a:avLst/>
            </a:prstGeom>
            <a:noFill/>
            <a:ln w="9525">
              <a:solidFill>
                <a:srgbClr val="0000FF"/>
              </a:solidFill>
              <a:round/>
              <a:headEnd/>
              <a:tailEnd/>
            </a:ln>
            <a:effectLst/>
          </p:spPr>
          <p:txBody>
            <a:bodyPr wrap="none"/>
            <a:lstStyle/>
            <a:p>
              <a:endParaRPr lang="es-MX"/>
            </a:p>
          </p:txBody>
        </p:sp>
        <p:sp>
          <p:nvSpPr>
            <p:cNvPr id="215063" name="Line 23"/>
            <p:cNvSpPr>
              <a:spLocks noChangeShapeType="1"/>
            </p:cNvSpPr>
            <p:nvPr/>
          </p:nvSpPr>
          <p:spPr bwMode="auto">
            <a:xfrm>
              <a:off x="1544" y="1643"/>
              <a:ext cx="90" cy="0"/>
            </a:xfrm>
            <a:prstGeom prst="line">
              <a:avLst/>
            </a:prstGeom>
            <a:noFill/>
            <a:ln w="9525">
              <a:solidFill>
                <a:srgbClr val="0000FF"/>
              </a:solidFill>
              <a:round/>
              <a:headEnd/>
              <a:tailEnd/>
            </a:ln>
            <a:effectLst/>
          </p:spPr>
          <p:txBody>
            <a:bodyPr wrap="none"/>
            <a:lstStyle/>
            <a:p>
              <a:endParaRPr lang="es-MX"/>
            </a:p>
          </p:txBody>
        </p:sp>
        <p:sp>
          <p:nvSpPr>
            <p:cNvPr id="215070" name="Line 30"/>
            <p:cNvSpPr>
              <a:spLocks noChangeShapeType="1"/>
            </p:cNvSpPr>
            <p:nvPr/>
          </p:nvSpPr>
          <p:spPr bwMode="auto">
            <a:xfrm>
              <a:off x="1921" y="1643"/>
              <a:ext cx="90" cy="0"/>
            </a:xfrm>
            <a:prstGeom prst="line">
              <a:avLst/>
            </a:prstGeom>
            <a:noFill/>
            <a:ln w="9525">
              <a:solidFill>
                <a:srgbClr val="0000FF"/>
              </a:solidFill>
              <a:round/>
              <a:headEnd/>
              <a:tailEnd/>
            </a:ln>
            <a:effectLst/>
          </p:spPr>
          <p:txBody>
            <a:bodyPr wrap="none"/>
            <a:lstStyle/>
            <a:p>
              <a:endParaRPr lang="es-MX"/>
            </a:p>
          </p:txBody>
        </p:sp>
      </p:grpSp>
      <p:grpSp>
        <p:nvGrpSpPr>
          <p:cNvPr id="215099" name="Group 59"/>
          <p:cNvGrpSpPr>
            <a:grpSpLocks/>
          </p:cNvGrpSpPr>
          <p:nvPr/>
        </p:nvGrpSpPr>
        <p:grpSpPr bwMode="auto">
          <a:xfrm>
            <a:off x="684213" y="4908550"/>
            <a:ext cx="1423987" cy="360363"/>
            <a:chOff x="431" y="3092"/>
            <a:chExt cx="897" cy="227"/>
          </a:xfrm>
        </p:grpSpPr>
        <p:sp>
          <p:nvSpPr>
            <p:cNvPr id="215079" name="Rectangle 39"/>
            <p:cNvSpPr>
              <a:spLocks noChangeArrowheads="1"/>
            </p:cNvSpPr>
            <p:nvPr/>
          </p:nvSpPr>
          <p:spPr bwMode="auto">
            <a:xfrm>
              <a:off x="431" y="3111"/>
              <a:ext cx="878" cy="205"/>
            </a:xfrm>
            <a:prstGeom prst="rect">
              <a:avLst/>
            </a:prstGeom>
            <a:noFill/>
            <a:ln w="9525" algn="ctr">
              <a:noFill/>
              <a:miter lim="800000"/>
              <a:headEnd/>
              <a:tailEnd/>
            </a:ln>
            <a:effectLst/>
          </p:spPr>
          <p:txBody>
            <a:bodyPr wrap="none" lIns="25200" tIns="25200" rIns="25200" bIns="25200">
              <a:spAutoFit/>
            </a:bodyPr>
            <a:lstStyle/>
            <a:p>
              <a:r>
                <a:rPr lang="es-ES" sz="1800">
                  <a:solidFill>
                    <a:schemeClr val="folHlink"/>
                  </a:solidFill>
                  <a:latin typeface="Arial" charset="0"/>
                </a:rPr>
                <a:t>6) </a:t>
              </a:r>
              <a:r>
                <a:rPr lang="es-ES" sz="1800">
                  <a:solidFill>
                    <a:srgbClr val="0000FF"/>
                  </a:solidFill>
                  <a:latin typeface="Arial" charset="0"/>
                </a:rPr>
                <a:t> </a:t>
              </a:r>
              <a:r>
                <a:rPr lang="es-ES" sz="1800" b="1">
                  <a:solidFill>
                    <a:srgbClr val="FF0000"/>
                  </a:solidFill>
                  <a:latin typeface="Symbol" pitchFamily="18" charset="2"/>
                  <a:cs typeface="Arial" charset="0"/>
                </a:rPr>
                <a:t>l</a:t>
              </a:r>
              <a:r>
                <a:rPr lang="es-ES" sz="1800">
                  <a:solidFill>
                    <a:srgbClr val="0000FF"/>
                  </a:solidFill>
                  <a:latin typeface="Arial" charset="0"/>
                </a:rPr>
                <a:t>a  =  </a:t>
              </a:r>
              <a:r>
                <a:rPr lang="es-ES" sz="1800" b="1">
                  <a:solidFill>
                    <a:srgbClr val="FF0000"/>
                  </a:solidFill>
                  <a:latin typeface="Symbol" pitchFamily="18" charset="2"/>
                  <a:cs typeface="Arial" charset="0"/>
                </a:rPr>
                <a:t>l </a:t>
              </a:r>
              <a:r>
                <a:rPr lang="es-ES" sz="1800">
                  <a:solidFill>
                    <a:srgbClr val="0000FF"/>
                  </a:solidFill>
                  <a:latin typeface="Arial" charset="0"/>
                </a:rPr>
                <a:t> a</a:t>
              </a:r>
            </a:p>
          </p:txBody>
        </p:sp>
        <p:sp>
          <p:nvSpPr>
            <p:cNvPr id="215080" name="Line 40"/>
            <p:cNvSpPr>
              <a:spLocks noChangeShapeType="1"/>
            </p:cNvSpPr>
            <p:nvPr/>
          </p:nvSpPr>
          <p:spPr bwMode="auto">
            <a:xfrm>
              <a:off x="730" y="3165"/>
              <a:ext cx="90" cy="0"/>
            </a:xfrm>
            <a:prstGeom prst="line">
              <a:avLst/>
            </a:prstGeom>
            <a:noFill/>
            <a:ln w="9525">
              <a:solidFill>
                <a:srgbClr val="0000FF"/>
              </a:solidFill>
              <a:round/>
              <a:headEnd/>
              <a:tailEnd/>
            </a:ln>
            <a:effectLst/>
          </p:spPr>
          <p:txBody>
            <a:bodyPr wrap="none"/>
            <a:lstStyle/>
            <a:p>
              <a:endParaRPr lang="es-MX"/>
            </a:p>
          </p:txBody>
        </p:sp>
        <p:sp>
          <p:nvSpPr>
            <p:cNvPr id="215081" name="Line 41"/>
            <p:cNvSpPr>
              <a:spLocks noChangeShapeType="1"/>
            </p:cNvSpPr>
            <p:nvPr/>
          </p:nvSpPr>
          <p:spPr bwMode="auto">
            <a:xfrm>
              <a:off x="1208" y="3165"/>
              <a:ext cx="90" cy="0"/>
            </a:xfrm>
            <a:prstGeom prst="line">
              <a:avLst/>
            </a:prstGeom>
            <a:noFill/>
            <a:ln w="9525">
              <a:solidFill>
                <a:srgbClr val="0000FF"/>
              </a:solidFill>
              <a:round/>
              <a:headEnd/>
              <a:tailEnd/>
            </a:ln>
            <a:effectLst/>
          </p:spPr>
          <p:txBody>
            <a:bodyPr wrap="none"/>
            <a:lstStyle/>
            <a:p>
              <a:endParaRPr lang="es-MX"/>
            </a:p>
          </p:txBody>
        </p:sp>
        <p:sp>
          <p:nvSpPr>
            <p:cNvPr id="215092" name="Line 52"/>
            <p:cNvSpPr>
              <a:spLocks noChangeShapeType="1"/>
            </p:cNvSpPr>
            <p:nvPr/>
          </p:nvSpPr>
          <p:spPr bwMode="auto">
            <a:xfrm>
              <a:off x="645" y="3092"/>
              <a:ext cx="0" cy="227"/>
            </a:xfrm>
            <a:prstGeom prst="line">
              <a:avLst/>
            </a:prstGeom>
            <a:noFill/>
            <a:ln w="9525">
              <a:solidFill>
                <a:srgbClr val="0000FF"/>
              </a:solidFill>
              <a:round/>
              <a:headEnd/>
              <a:tailEnd/>
            </a:ln>
            <a:effectLst/>
          </p:spPr>
          <p:txBody>
            <a:bodyPr wrap="none"/>
            <a:lstStyle/>
            <a:p>
              <a:endParaRPr lang="es-MX"/>
            </a:p>
          </p:txBody>
        </p:sp>
        <p:sp>
          <p:nvSpPr>
            <p:cNvPr id="215094" name="Line 54"/>
            <p:cNvSpPr>
              <a:spLocks noChangeShapeType="1"/>
            </p:cNvSpPr>
            <p:nvPr/>
          </p:nvSpPr>
          <p:spPr bwMode="auto">
            <a:xfrm>
              <a:off x="842" y="3092"/>
              <a:ext cx="0" cy="227"/>
            </a:xfrm>
            <a:prstGeom prst="line">
              <a:avLst/>
            </a:prstGeom>
            <a:noFill/>
            <a:ln w="9525">
              <a:solidFill>
                <a:srgbClr val="0000FF"/>
              </a:solidFill>
              <a:round/>
              <a:headEnd/>
              <a:tailEnd/>
            </a:ln>
            <a:effectLst/>
          </p:spPr>
          <p:txBody>
            <a:bodyPr wrap="none"/>
            <a:lstStyle/>
            <a:p>
              <a:endParaRPr lang="es-MX"/>
            </a:p>
          </p:txBody>
        </p:sp>
        <p:sp>
          <p:nvSpPr>
            <p:cNvPr id="215095" name="Line 55"/>
            <p:cNvSpPr>
              <a:spLocks noChangeShapeType="1"/>
            </p:cNvSpPr>
            <p:nvPr/>
          </p:nvSpPr>
          <p:spPr bwMode="auto">
            <a:xfrm>
              <a:off x="1043" y="3092"/>
              <a:ext cx="0" cy="227"/>
            </a:xfrm>
            <a:prstGeom prst="line">
              <a:avLst/>
            </a:prstGeom>
            <a:noFill/>
            <a:ln w="9525">
              <a:solidFill>
                <a:srgbClr val="0000FF"/>
              </a:solidFill>
              <a:round/>
              <a:headEnd/>
              <a:tailEnd/>
            </a:ln>
            <a:effectLst/>
          </p:spPr>
          <p:txBody>
            <a:bodyPr wrap="none"/>
            <a:lstStyle/>
            <a:p>
              <a:endParaRPr lang="es-MX"/>
            </a:p>
          </p:txBody>
        </p:sp>
        <p:sp>
          <p:nvSpPr>
            <p:cNvPr id="215096" name="Line 56"/>
            <p:cNvSpPr>
              <a:spLocks noChangeShapeType="1"/>
            </p:cNvSpPr>
            <p:nvPr/>
          </p:nvSpPr>
          <p:spPr bwMode="auto">
            <a:xfrm>
              <a:off x="1154" y="3092"/>
              <a:ext cx="0" cy="227"/>
            </a:xfrm>
            <a:prstGeom prst="line">
              <a:avLst/>
            </a:prstGeom>
            <a:noFill/>
            <a:ln w="9525">
              <a:solidFill>
                <a:srgbClr val="0000FF"/>
              </a:solidFill>
              <a:round/>
              <a:headEnd/>
              <a:tailEnd/>
            </a:ln>
            <a:effectLst/>
          </p:spPr>
          <p:txBody>
            <a:bodyPr wrap="none"/>
            <a:lstStyle/>
            <a:p>
              <a:endParaRPr lang="es-MX"/>
            </a:p>
          </p:txBody>
        </p:sp>
        <p:sp>
          <p:nvSpPr>
            <p:cNvPr id="215097" name="Line 57"/>
            <p:cNvSpPr>
              <a:spLocks noChangeShapeType="1"/>
            </p:cNvSpPr>
            <p:nvPr/>
          </p:nvSpPr>
          <p:spPr bwMode="auto">
            <a:xfrm>
              <a:off x="1187" y="3092"/>
              <a:ext cx="0" cy="227"/>
            </a:xfrm>
            <a:prstGeom prst="line">
              <a:avLst/>
            </a:prstGeom>
            <a:noFill/>
            <a:ln w="9525">
              <a:solidFill>
                <a:srgbClr val="0000FF"/>
              </a:solidFill>
              <a:round/>
              <a:headEnd/>
              <a:tailEnd/>
            </a:ln>
            <a:effectLst/>
          </p:spPr>
          <p:txBody>
            <a:bodyPr wrap="none"/>
            <a:lstStyle/>
            <a:p>
              <a:endParaRPr lang="es-MX"/>
            </a:p>
          </p:txBody>
        </p:sp>
        <p:sp>
          <p:nvSpPr>
            <p:cNvPr id="215098" name="Line 58"/>
            <p:cNvSpPr>
              <a:spLocks noChangeShapeType="1"/>
            </p:cNvSpPr>
            <p:nvPr/>
          </p:nvSpPr>
          <p:spPr bwMode="auto">
            <a:xfrm>
              <a:off x="1328" y="3092"/>
              <a:ext cx="0" cy="227"/>
            </a:xfrm>
            <a:prstGeom prst="line">
              <a:avLst/>
            </a:prstGeom>
            <a:noFill/>
            <a:ln w="9525">
              <a:solidFill>
                <a:srgbClr val="0000FF"/>
              </a:solidFill>
              <a:round/>
              <a:headEnd/>
              <a:tailEnd/>
            </a:ln>
            <a:effectLst/>
          </p:spPr>
          <p:txBody>
            <a:bodyPr wrap="none"/>
            <a:lstStyle/>
            <a:p>
              <a:endParaRPr lang="es-MX"/>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withEffect">
                                  <p:stCondLst>
                                    <p:cond delay="0"/>
                                  </p:stCondLst>
                                  <p:childTnLst>
                                    <p:set>
                                      <p:cBhvr>
                                        <p:cTn id="6" dur="1" fill="hold">
                                          <p:stCondLst>
                                            <p:cond delay="0"/>
                                          </p:stCondLst>
                                        </p:cTn>
                                        <p:tgtEl>
                                          <p:spTgt spid="215043"/>
                                        </p:tgtEl>
                                        <p:attrNameLst>
                                          <p:attrName>style.visibility</p:attrName>
                                        </p:attrNameLst>
                                      </p:cBhvr>
                                      <p:to>
                                        <p:strVal val="visible"/>
                                      </p:to>
                                    </p:set>
                                    <p:animEffect transition="in" filter="strips(downRight)">
                                      <p:cBhvr>
                                        <p:cTn id="7" dur="500"/>
                                        <p:tgtEl>
                                          <p:spTgt spid="215043"/>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15044"/>
                                        </p:tgtEl>
                                        <p:attrNameLst>
                                          <p:attrName>style.visibility</p:attrName>
                                        </p:attrNameLst>
                                      </p:cBhvr>
                                      <p:to>
                                        <p:strVal val="visible"/>
                                      </p:to>
                                    </p:set>
                                    <p:animEffect transition="in" filter="strips(downRight)">
                                      <p:cBhvr>
                                        <p:cTn id="12" dur="500"/>
                                        <p:tgtEl>
                                          <p:spTgt spid="215044"/>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nodeType="clickEffect">
                                  <p:stCondLst>
                                    <p:cond delay="0"/>
                                  </p:stCondLst>
                                  <p:childTnLst>
                                    <p:set>
                                      <p:cBhvr>
                                        <p:cTn id="16" dur="1" fill="hold">
                                          <p:stCondLst>
                                            <p:cond delay="0"/>
                                          </p:stCondLst>
                                        </p:cTn>
                                        <p:tgtEl>
                                          <p:spTgt spid="215074"/>
                                        </p:tgtEl>
                                        <p:attrNameLst>
                                          <p:attrName>style.visibility</p:attrName>
                                        </p:attrNameLst>
                                      </p:cBhvr>
                                      <p:to>
                                        <p:strVal val="visible"/>
                                      </p:to>
                                    </p:set>
                                    <p:animEffect transition="in" filter="strips(downRight)">
                                      <p:cBhvr>
                                        <p:cTn id="17" dur="500"/>
                                        <p:tgtEl>
                                          <p:spTgt spid="215074"/>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6" fill="hold" nodeType="clickEffect">
                                  <p:stCondLst>
                                    <p:cond delay="0"/>
                                  </p:stCondLst>
                                  <p:childTnLst>
                                    <p:set>
                                      <p:cBhvr>
                                        <p:cTn id="21" dur="1" fill="hold">
                                          <p:stCondLst>
                                            <p:cond delay="0"/>
                                          </p:stCondLst>
                                        </p:cTn>
                                        <p:tgtEl>
                                          <p:spTgt spid="215075"/>
                                        </p:tgtEl>
                                        <p:attrNameLst>
                                          <p:attrName>style.visibility</p:attrName>
                                        </p:attrNameLst>
                                      </p:cBhvr>
                                      <p:to>
                                        <p:strVal val="visible"/>
                                      </p:to>
                                    </p:set>
                                    <p:animEffect transition="in" filter="strips(downRight)">
                                      <p:cBhvr>
                                        <p:cTn id="22" dur="500"/>
                                        <p:tgtEl>
                                          <p:spTgt spid="215075"/>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6" fill="hold" nodeType="clickEffect">
                                  <p:stCondLst>
                                    <p:cond delay="0"/>
                                  </p:stCondLst>
                                  <p:childTnLst>
                                    <p:set>
                                      <p:cBhvr>
                                        <p:cTn id="26" dur="1" fill="hold">
                                          <p:stCondLst>
                                            <p:cond delay="0"/>
                                          </p:stCondLst>
                                        </p:cTn>
                                        <p:tgtEl>
                                          <p:spTgt spid="215076"/>
                                        </p:tgtEl>
                                        <p:attrNameLst>
                                          <p:attrName>style.visibility</p:attrName>
                                        </p:attrNameLst>
                                      </p:cBhvr>
                                      <p:to>
                                        <p:strVal val="visible"/>
                                      </p:to>
                                    </p:set>
                                    <p:animEffect transition="in" filter="strips(downRight)">
                                      <p:cBhvr>
                                        <p:cTn id="27" dur="500"/>
                                        <p:tgtEl>
                                          <p:spTgt spid="215076"/>
                                        </p:tgtEl>
                                      </p:cBhvr>
                                    </p:animEffect>
                                  </p:childTnLst>
                                </p:cTn>
                              </p:par>
                            </p:childTnLst>
                          </p:cTn>
                        </p:par>
                      </p:childTnLst>
                    </p:cTn>
                  </p:par>
                  <p:par>
                    <p:cTn id="28" fill="hold">
                      <p:stCondLst>
                        <p:cond delay="indefinite"/>
                      </p:stCondLst>
                      <p:childTnLst>
                        <p:par>
                          <p:cTn id="29" fill="hold">
                            <p:stCondLst>
                              <p:cond delay="0"/>
                            </p:stCondLst>
                            <p:childTnLst>
                              <p:par>
                                <p:cTn id="30" presetID="18" presetClass="entr" presetSubtype="6" fill="hold" nodeType="clickEffect">
                                  <p:stCondLst>
                                    <p:cond delay="0"/>
                                  </p:stCondLst>
                                  <p:childTnLst>
                                    <p:set>
                                      <p:cBhvr>
                                        <p:cTn id="31" dur="1" fill="hold">
                                          <p:stCondLst>
                                            <p:cond delay="0"/>
                                          </p:stCondLst>
                                        </p:cTn>
                                        <p:tgtEl>
                                          <p:spTgt spid="215077"/>
                                        </p:tgtEl>
                                        <p:attrNameLst>
                                          <p:attrName>style.visibility</p:attrName>
                                        </p:attrNameLst>
                                      </p:cBhvr>
                                      <p:to>
                                        <p:strVal val="visible"/>
                                      </p:to>
                                    </p:set>
                                    <p:animEffect transition="in" filter="strips(downRight)">
                                      <p:cBhvr>
                                        <p:cTn id="32" dur="500"/>
                                        <p:tgtEl>
                                          <p:spTgt spid="215077"/>
                                        </p:tgtEl>
                                      </p:cBhvr>
                                    </p:animEffect>
                                  </p:childTnLst>
                                </p:cTn>
                              </p:par>
                            </p:childTnLst>
                          </p:cTn>
                        </p:par>
                      </p:childTnLst>
                    </p:cTn>
                  </p:par>
                  <p:par>
                    <p:cTn id="33" fill="hold">
                      <p:stCondLst>
                        <p:cond delay="indefinite"/>
                      </p:stCondLst>
                      <p:childTnLst>
                        <p:par>
                          <p:cTn id="34" fill="hold">
                            <p:stCondLst>
                              <p:cond delay="0"/>
                            </p:stCondLst>
                            <p:childTnLst>
                              <p:par>
                                <p:cTn id="35" presetID="18" presetClass="entr" presetSubtype="6" fill="hold" nodeType="clickEffect">
                                  <p:stCondLst>
                                    <p:cond delay="0"/>
                                  </p:stCondLst>
                                  <p:childTnLst>
                                    <p:set>
                                      <p:cBhvr>
                                        <p:cTn id="36" dur="1" fill="hold">
                                          <p:stCondLst>
                                            <p:cond delay="0"/>
                                          </p:stCondLst>
                                        </p:cTn>
                                        <p:tgtEl>
                                          <p:spTgt spid="215099"/>
                                        </p:tgtEl>
                                        <p:attrNameLst>
                                          <p:attrName>style.visibility</p:attrName>
                                        </p:attrNameLst>
                                      </p:cBhvr>
                                      <p:to>
                                        <p:strVal val="visible"/>
                                      </p:to>
                                    </p:set>
                                    <p:animEffect transition="in" filter="strips(downRight)">
                                      <p:cBhvr>
                                        <p:cTn id="37" dur="500"/>
                                        <p:tgtEl>
                                          <p:spTgt spid="2150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43" grpId="0"/>
      <p:bldP spid="215044"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082" name="Text Box 18"/>
          <p:cNvSpPr txBox="1">
            <a:spLocks noChangeArrowheads="1"/>
          </p:cNvSpPr>
          <p:nvPr/>
        </p:nvSpPr>
        <p:spPr bwMode="auto">
          <a:xfrm>
            <a:off x="3862388" y="692150"/>
            <a:ext cx="1382712" cy="396875"/>
          </a:xfrm>
          <a:prstGeom prst="rect">
            <a:avLst/>
          </a:prstGeom>
          <a:noFill/>
          <a:ln w="9525">
            <a:noFill/>
            <a:miter lim="800000"/>
            <a:headEnd/>
            <a:tailEnd/>
          </a:ln>
          <a:effectLst/>
        </p:spPr>
        <p:txBody>
          <a:bodyPr wrap="none">
            <a:spAutoFit/>
            <a:flatTx/>
          </a:bodyPr>
          <a:lstStyle/>
          <a:p>
            <a:r>
              <a:rPr lang="es-ES_tradnl" sz="2000" b="1" i="1">
                <a:solidFill>
                  <a:srgbClr val="FF0000"/>
                </a:solidFill>
                <a:latin typeface="Arial" charset="0"/>
                <a:cs typeface="Times New Roman" pitchFamily="18" charset="0"/>
              </a:rPr>
              <a:t>Ejercicios</a:t>
            </a:r>
            <a:endParaRPr lang="es-ES" sz="2000" b="1" i="1">
              <a:solidFill>
                <a:srgbClr val="FF000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Text Box 2"/>
          <p:cNvSpPr txBox="1">
            <a:spLocks noChangeArrowheads="1"/>
          </p:cNvSpPr>
          <p:nvPr/>
        </p:nvSpPr>
        <p:spPr bwMode="auto">
          <a:xfrm>
            <a:off x="3775075" y="692150"/>
            <a:ext cx="1593850" cy="412750"/>
          </a:xfrm>
          <a:prstGeom prst="rect">
            <a:avLst/>
          </a:prstGeom>
          <a:noFill/>
          <a:ln w="9525">
            <a:noFill/>
            <a:miter lim="800000"/>
            <a:headEnd/>
            <a:tailEnd/>
          </a:ln>
          <a:effectLst/>
        </p:spPr>
        <p:txBody>
          <a:bodyPr wrap="none">
            <a:spAutoFit/>
          </a:bodyPr>
          <a:lstStyle/>
          <a:p>
            <a:pPr algn="ctr">
              <a:spcBef>
                <a:spcPct val="50000"/>
              </a:spcBef>
            </a:pPr>
            <a:r>
              <a:rPr lang="es-ES" sz="2100" b="1">
                <a:solidFill>
                  <a:srgbClr val="000099"/>
                </a:solidFill>
                <a:latin typeface="Arial" charset="0"/>
              </a:rPr>
              <a:t>Contenido:</a:t>
            </a:r>
          </a:p>
        </p:txBody>
      </p:sp>
      <p:sp>
        <p:nvSpPr>
          <p:cNvPr id="179203" name="Text Box 3"/>
          <p:cNvSpPr txBox="1">
            <a:spLocks noChangeArrowheads="1"/>
          </p:cNvSpPr>
          <p:nvPr/>
        </p:nvSpPr>
        <p:spPr bwMode="auto">
          <a:xfrm>
            <a:off x="395288" y="1452563"/>
            <a:ext cx="8350250" cy="4713287"/>
          </a:xfrm>
          <a:prstGeom prst="rect">
            <a:avLst/>
          </a:prstGeom>
          <a:noFill/>
          <a:ln w="9525">
            <a:noFill/>
            <a:miter lim="800000"/>
            <a:headEnd/>
            <a:tailEnd/>
          </a:ln>
          <a:effectLst/>
        </p:spPr>
        <p:txBody>
          <a:bodyPr>
            <a:spAutoFit/>
          </a:bodyPr>
          <a:lstStyle/>
          <a:p>
            <a:pPr marL="381000" indent="-381000">
              <a:lnSpc>
                <a:spcPct val="120000"/>
              </a:lnSpc>
              <a:spcAft>
                <a:spcPct val="50000"/>
              </a:spcAft>
              <a:tabLst>
                <a:tab pos="355600" algn="l"/>
              </a:tabLst>
            </a:pPr>
            <a:r>
              <a:rPr lang="es-MX" sz="1400" b="1">
                <a:solidFill>
                  <a:schemeClr val="folHlink"/>
                </a:solidFill>
                <a:latin typeface="Arial" charset="0"/>
              </a:rPr>
              <a:t>3.1	 Sistema cartesiano en tres dimensiones. Simetría de puntos.</a:t>
            </a:r>
          </a:p>
          <a:p>
            <a:pPr marL="381000" indent="-381000">
              <a:lnSpc>
                <a:spcPct val="120000"/>
              </a:lnSpc>
              <a:spcAft>
                <a:spcPct val="50000"/>
              </a:spcAft>
              <a:tabLst>
                <a:tab pos="355600" algn="l"/>
              </a:tabLst>
            </a:pPr>
            <a:r>
              <a:rPr lang="es-MX" sz="1400" b="1">
                <a:solidFill>
                  <a:schemeClr val="folHlink"/>
                </a:solidFill>
                <a:latin typeface="Arial" charset="0"/>
              </a:rPr>
              <a:t>3.2 Cantidades escalares y cantidades vectoriales. Definición de segmento dirigido. Componentes escalares de un segmento dirigido en la dirección de los ejes coordenados. El vector como terna ordenada de números reales. Definición de módulo de un vector e interpretación geométrica. Vector de posición de un punto. Vector nulo. Vector unitario. Vectores unitarios i, j, k. Vectores representados por una combinación lineal de los vectores i, j, k.</a:t>
            </a:r>
          </a:p>
          <a:p>
            <a:pPr marL="381000" indent="-381000">
              <a:lnSpc>
                <a:spcPct val="120000"/>
              </a:lnSpc>
              <a:spcAft>
                <a:spcPct val="50000"/>
              </a:spcAft>
              <a:tabLst>
                <a:tab pos="355600" algn="l"/>
              </a:tabLst>
            </a:pPr>
            <a:r>
              <a:rPr lang="es-MX" sz="1400" b="1">
                <a:solidFill>
                  <a:schemeClr val="folHlink"/>
                </a:solidFill>
                <a:latin typeface="Arial" charset="0"/>
              </a:rPr>
              <a:t>3.3	Definición de igualdad de vectores. Operaciones con vectores: adición, sustracción y multiplicación por un escalar. Propiedades de las operaciones.</a:t>
            </a:r>
          </a:p>
          <a:p>
            <a:pPr marL="381000" indent="-381000">
              <a:lnSpc>
                <a:spcPct val="120000"/>
              </a:lnSpc>
              <a:spcAft>
                <a:spcPct val="50000"/>
              </a:spcAft>
              <a:tabLst>
                <a:tab pos="355600" algn="l"/>
              </a:tabLst>
            </a:pPr>
            <a:r>
              <a:rPr lang="es-MX" sz="1400" b="1">
                <a:solidFill>
                  <a:schemeClr val="folHlink"/>
                </a:solidFill>
                <a:latin typeface="Arial" charset="0"/>
              </a:rPr>
              <a:t>3.4	Producto escalar de dos vectores y propiedades. Condición de perpendicularidad entre vectores. Componente escalar y componente vectorial de un vector en la dirección de otro. Ángulo entre dos vectores. Ángulos, cosenos y números directores de un vector. </a:t>
            </a:r>
          </a:p>
          <a:p>
            <a:pPr marL="381000" indent="-381000">
              <a:lnSpc>
                <a:spcPct val="120000"/>
              </a:lnSpc>
              <a:spcAft>
                <a:spcPct val="50000"/>
              </a:spcAft>
              <a:tabLst>
                <a:tab pos="355600" algn="l"/>
              </a:tabLst>
            </a:pPr>
            <a:r>
              <a:rPr lang="es-MX" sz="1400" b="1">
                <a:solidFill>
                  <a:schemeClr val="folHlink"/>
                </a:solidFill>
                <a:latin typeface="Arial" charset="0"/>
              </a:rPr>
              <a:t>3.5	Producto vectorial: definición, interpretación geométrica y propiedades. Condición de paralelismo entre vectores. Aplicación del producto vectorial al cálculo del área de un paralelogramo.</a:t>
            </a:r>
          </a:p>
          <a:p>
            <a:pPr marL="381000" indent="-381000">
              <a:lnSpc>
                <a:spcPct val="120000"/>
              </a:lnSpc>
              <a:spcAft>
                <a:spcPct val="50000"/>
              </a:spcAft>
              <a:tabLst>
                <a:tab pos="355600" algn="l"/>
              </a:tabLst>
            </a:pPr>
            <a:r>
              <a:rPr lang="es-MX" sz="1400" b="1">
                <a:solidFill>
                  <a:schemeClr val="folHlink"/>
                </a:solidFill>
                <a:latin typeface="Arial" charset="0"/>
              </a:rPr>
              <a:t>3.6</a:t>
            </a:r>
            <a:r>
              <a:rPr lang="es-MX" sz="1400">
                <a:solidFill>
                  <a:schemeClr val="folHlink"/>
                </a:solidFill>
              </a:rPr>
              <a:t>	</a:t>
            </a:r>
            <a:r>
              <a:rPr lang="es-MX" sz="1400" b="1">
                <a:solidFill>
                  <a:schemeClr val="folHlink"/>
                </a:solidFill>
                <a:latin typeface="Arial" charset="0"/>
              </a:rPr>
              <a:t>Producto mixto e interpretación geométrica.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afterEffect">
                                  <p:stCondLst>
                                    <p:cond delay="0"/>
                                  </p:stCondLst>
                                  <p:childTnLst>
                                    <p:set>
                                      <p:cBhvr>
                                        <p:cTn id="6" dur="1" fill="hold">
                                          <p:stCondLst>
                                            <p:cond delay="0"/>
                                          </p:stCondLst>
                                        </p:cTn>
                                        <p:tgtEl>
                                          <p:spTgt spid="179203">
                                            <p:txEl>
                                              <p:pRg st="0" end="0"/>
                                            </p:txEl>
                                          </p:spTgt>
                                        </p:tgtEl>
                                        <p:attrNameLst>
                                          <p:attrName>style.visibility</p:attrName>
                                        </p:attrNameLst>
                                      </p:cBhvr>
                                      <p:to>
                                        <p:strVal val="visible"/>
                                      </p:to>
                                    </p:set>
                                    <p:animEffect transition="in" filter="strips(downRight)">
                                      <p:cBhvr>
                                        <p:cTn id="7" dur="500"/>
                                        <p:tgtEl>
                                          <p:spTgt spid="17920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79203">
                                            <p:txEl>
                                              <p:pRg st="1" end="1"/>
                                            </p:txEl>
                                          </p:spTgt>
                                        </p:tgtEl>
                                        <p:attrNameLst>
                                          <p:attrName>style.visibility</p:attrName>
                                        </p:attrNameLst>
                                      </p:cBhvr>
                                      <p:to>
                                        <p:strVal val="visible"/>
                                      </p:to>
                                    </p:set>
                                    <p:animEffect transition="in" filter="strips(downRight)">
                                      <p:cBhvr>
                                        <p:cTn id="12" dur="500"/>
                                        <p:tgtEl>
                                          <p:spTgt spid="17920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79203">
                                            <p:txEl>
                                              <p:pRg st="2" end="2"/>
                                            </p:txEl>
                                          </p:spTgt>
                                        </p:tgtEl>
                                        <p:attrNameLst>
                                          <p:attrName>style.visibility</p:attrName>
                                        </p:attrNameLst>
                                      </p:cBhvr>
                                      <p:to>
                                        <p:strVal val="visible"/>
                                      </p:to>
                                    </p:set>
                                    <p:animEffect transition="in" filter="strips(downRight)">
                                      <p:cBhvr>
                                        <p:cTn id="17" dur="500"/>
                                        <p:tgtEl>
                                          <p:spTgt spid="17920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179203">
                                            <p:txEl>
                                              <p:pRg st="3" end="3"/>
                                            </p:txEl>
                                          </p:spTgt>
                                        </p:tgtEl>
                                        <p:attrNameLst>
                                          <p:attrName>style.visibility</p:attrName>
                                        </p:attrNameLst>
                                      </p:cBhvr>
                                      <p:to>
                                        <p:strVal val="visible"/>
                                      </p:to>
                                    </p:set>
                                    <p:animEffect transition="in" filter="strips(downRight)">
                                      <p:cBhvr>
                                        <p:cTn id="22" dur="500"/>
                                        <p:tgtEl>
                                          <p:spTgt spid="17920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179203">
                                            <p:txEl>
                                              <p:pRg st="4" end="4"/>
                                            </p:txEl>
                                          </p:spTgt>
                                        </p:tgtEl>
                                        <p:attrNameLst>
                                          <p:attrName>style.visibility</p:attrName>
                                        </p:attrNameLst>
                                      </p:cBhvr>
                                      <p:to>
                                        <p:strVal val="visible"/>
                                      </p:to>
                                    </p:set>
                                    <p:animEffect transition="in" filter="strips(downRight)">
                                      <p:cBhvr>
                                        <p:cTn id="27" dur="500"/>
                                        <p:tgtEl>
                                          <p:spTgt spid="17920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8" presetClass="entr" presetSubtype="6" fill="hold" grpId="0" nodeType="clickEffect">
                                  <p:stCondLst>
                                    <p:cond delay="0"/>
                                  </p:stCondLst>
                                  <p:childTnLst>
                                    <p:set>
                                      <p:cBhvr>
                                        <p:cTn id="31" dur="1" fill="hold">
                                          <p:stCondLst>
                                            <p:cond delay="0"/>
                                          </p:stCondLst>
                                        </p:cTn>
                                        <p:tgtEl>
                                          <p:spTgt spid="179203">
                                            <p:txEl>
                                              <p:pRg st="5" end="5"/>
                                            </p:txEl>
                                          </p:spTgt>
                                        </p:tgtEl>
                                        <p:attrNameLst>
                                          <p:attrName>style.visibility</p:attrName>
                                        </p:attrNameLst>
                                      </p:cBhvr>
                                      <p:to>
                                        <p:strVal val="visible"/>
                                      </p:to>
                                    </p:set>
                                    <p:animEffect transition="in" filter="strips(downRight)">
                                      <p:cBhvr>
                                        <p:cTn id="32" dur="500"/>
                                        <p:tgtEl>
                                          <p:spTgt spid="17920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9203" grpId="0" uiExpand="1" build="p"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Text Box 2"/>
          <p:cNvSpPr txBox="1">
            <a:spLocks noChangeArrowheads="1"/>
          </p:cNvSpPr>
          <p:nvPr/>
        </p:nvSpPr>
        <p:spPr bwMode="auto">
          <a:xfrm>
            <a:off x="658813" y="1389063"/>
            <a:ext cx="7800975" cy="874712"/>
          </a:xfrm>
          <a:prstGeom prst="rect">
            <a:avLst/>
          </a:prstGeom>
          <a:noFill/>
          <a:ln w="9525">
            <a:noFill/>
            <a:miter lim="800000"/>
            <a:headEnd/>
            <a:tailEnd/>
          </a:ln>
          <a:effectLst/>
        </p:spPr>
        <p:txBody>
          <a:bodyPr lIns="25200" tIns="25200" rIns="25200" bIns="25200">
            <a:spAutoFit/>
            <a:flatTx/>
          </a:bodyPr>
          <a:lstStyle/>
          <a:p>
            <a:r>
              <a:rPr lang="es-ES_tradnl" sz="1800">
                <a:solidFill>
                  <a:schemeClr val="folHlink"/>
                </a:solidFill>
                <a:latin typeface="Arial" charset="0"/>
                <a:cs typeface="Times New Roman" pitchFamily="18" charset="0"/>
              </a:rPr>
              <a:t>Los vectores </a:t>
            </a:r>
            <a:r>
              <a:rPr lang="es-ES_tradnl" sz="1800">
                <a:solidFill>
                  <a:srgbClr val="0000FF"/>
                </a:solidFill>
                <a:latin typeface="Arial" charset="0"/>
                <a:cs typeface="Times New Roman" pitchFamily="18" charset="0"/>
              </a:rPr>
              <a:t>i</a:t>
            </a:r>
            <a:r>
              <a:rPr lang="es-ES_tradnl" sz="1800">
                <a:solidFill>
                  <a:schemeClr val="folHlink"/>
                </a:solidFill>
                <a:latin typeface="Arial" charset="0"/>
                <a:cs typeface="Times New Roman" pitchFamily="18" charset="0"/>
              </a:rPr>
              <a:t>,  </a:t>
            </a:r>
            <a:r>
              <a:rPr lang="es-ES_tradnl" sz="1800">
                <a:solidFill>
                  <a:srgbClr val="0000FF"/>
                </a:solidFill>
                <a:latin typeface="Arial" charset="0"/>
                <a:cs typeface="Times New Roman" pitchFamily="18" charset="0"/>
              </a:rPr>
              <a:t>j</a:t>
            </a:r>
            <a:r>
              <a:rPr lang="es-ES_tradnl" sz="1800">
                <a:solidFill>
                  <a:schemeClr val="folHlink"/>
                </a:solidFill>
                <a:latin typeface="Arial" charset="0"/>
                <a:cs typeface="Times New Roman" pitchFamily="18" charset="0"/>
              </a:rPr>
              <a:t>,  </a:t>
            </a:r>
            <a:r>
              <a:rPr lang="es-ES_tradnl" sz="1800">
                <a:solidFill>
                  <a:srgbClr val="0000FF"/>
                </a:solidFill>
                <a:latin typeface="Arial" charset="0"/>
                <a:cs typeface="Times New Roman" pitchFamily="18" charset="0"/>
              </a:rPr>
              <a:t>k</a:t>
            </a:r>
            <a:r>
              <a:rPr lang="es-ES_tradnl" sz="1800">
                <a:solidFill>
                  <a:schemeClr val="folHlink"/>
                </a:solidFill>
                <a:latin typeface="Arial" charset="0"/>
                <a:cs typeface="Times New Roman" pitchFamily="18" charset="0"/>
              </a:rPr>
              <a:t>, son vectores que tienen de magnitud la unidad; además, tienen la misma dirección que los eje coordenados y apuntan hacia la parte positiva de dichos ejes.</a:t>
            </a:r>
            <a:endParaRPr lang="es-ES" sz="1800">
              <a:solidFill>
                <a:schemeClr val="folHlink"/>
              </a:solidFill>
              <a:latin typeface="Arial" charset="0"/>
              <a:cs typeface="Times New Roman" pitchFamily="18" charset="0"/>
            </a:endParaRPr>
          </a:p>
        </p:txBody>
      </p:sp>
      <p:sp>
        <p:nvSpPr>
          <p:cNvPr id="217106" name="Text Box 18"/>
          <p:cNvSpPr txBox="1">
            <a:spLocks noChangeArrowheads="1"/>
          </p:cNvSpPr>
          <p:nvPr/>
        </p:nvSpPr>
        <p:spPr bwMode="auto">
          <a:xfrm>
            <a:off x="2925763" y="692150"/>
            <a:ext cx="3267075" cy="396875"/>
          </a:xfrm>
          <a:prstGeom prst="rect">
            <a:avLst/>
          </a:prstGeom>
          <a:noFill/>
          <a:ln w="9525">
            <a:noFill/>
            <a:miter lim="800000"/>
            <a:headEnd/>
            <a:tailEnd/>
          </a:ln>
          <a:effectLst/>
        </p:spPr>
        <p:txBody>
          <a:bodyPr wrap="none">
            <a:spAutoFit/>
            <a:flatTx/>
          </a:bodyPr>
          <a:lstStyle/>
          <a:p>
            <a:r>
              <a:rPr lang="es-ES_tradnl" sz="2000" b="1">
                <a:solidFill>
                  <a:srgbClr val="000099"/>
                </a:solidFill>
                <a:latin typeface="Arial" charset="0"/>
                <a:cs typeface="Times New Roman" pitchFamily="18" charset="0"/>
              </a:rPr>
              <a:t>Vectores Unitarios  </a:t>
            </a:r>
            <a:r>
              <a:rPr lang="es-ES_tradnl" sz="2000" b="1">
                <a:solidFill>
                  <a:srgbClr val="0000FF"/>
                </a:solidFill>
                <a:latin typeface="Arial" charset="0"/>
                <a:cs typeface="Times New Roman" pitchFamily="18" charset="0"/>
              </a:rPr>
              <a:t>i</a:t>
            </a:r>
            <a:r>
              <a:rPr lang="es-ES_tradnl" sz="2000" b="1">
                <a:solidFill>
                  <a:srgbClr val="000099"/>
                </a:solidFill>
                <a:latin typeface="Arial" charset="0"/>
                <a:cs typeface="Times New Roman" pitchFamily="18" charset="0"/>
              </a:rPr>
              <a:t>,  </a:t>
            </a:r>
            <a:r>
              <a:rPr lang="es-ES_tradnl" sz="2000" b="1">
                <a:solidFill>
                  <a:srgbClr val="0000FF"/>
                </a:solidFill>
                <a:latin typeface="Arial" charset="0"/>
                <a:cs typeface="Times New Roman" pitchFamily="18" charset="0"/>
              </a:rPr>
              <a:t>j</a:t>
            </a:r>
            <a:r>
              <a:rPr lang="es-ES_tradnl" sz="2000" b="1">
                <a:solidFill>
                  <a:srgbClr val="000099"/>
                </a:solidFill>
                <a:latin typeface="Arial" charset="0"/>
                <a:cs typeface="Times New Roman" pitchFamily="18" charset="0"/>
              </a:rPr>
              <a:t>,  </a:t>
            </a:r>
            <a:r>
              <a:rPr lang="es-ES_tradnl" sz="2000" b="1">
                <a:solidFill>
                  <a:srgbClr val="0000FF"/>
                </a:solidFill>
                <a:latin typeface="Arial" charset="0"/>
                <a:cs typeface="Times New Roman" pitchFamily="18" charset="0"/>
              </a:rPr>
              <a:t>k</a:t>
            </a:r>
            <a:endParaRPr lang="es-ES" sz="2000" b="1">
              <a:solidFill>
                <a:srgbClr val="0000FF"/>
              </a:solidFill>
              <a:latin typeface="Arial" charset="0"/>
            </a:endParaRPr>
          </a:p>
        </p:txBody>
      </p:sp>
      <p:grpSp>
        <p:nvGrpSpPr>
          <p:cNvPr id="217152" name="Group 64"/>
          <p:cNvGrpSpPr>
            <a:grpSpLocks/>
          </p:cNvGrpSpPr>
          <p:nvPr/>
        </p:nvGrpSpPr>
        <p:grpSpPr bwMode="auto">
          <a:xfrm>
            <a:off x="2917825" y="2378075"/>
            <a:ext cx="3598863" cy="3598863"/>
            <a:chOff x="1838" y="1498"/>
            <a:chExt cx="2267" cy="2267"/>
          </a:xfrm>
        </p:grpSpPr>
        <p:sp>
          <p:nvSpPr>
            <p:cNvPr id="217124" name="Line 36"/>
            <p:cNvSpPr>
              <a:spLocks noChangeShapeType="1"/>
            </p:cNvSpPr>
            <p:nvPr/>
          </p:nvSpPr>
          <p:spPr bwMode="auto">
            <a:xfrm>
              <a:off x="1838" y="2699"/>
              <a:ext cx="2267" cy="1"/>
            </a:xfrm>
            <a:prstGeom prst="line">
              <a:avLst/>
            </a:prstGeom>
            <a:noFill/>
            <a:ln w="9525">
              <a:solidFill>
                <a:schemeClr val="tx1"/>
              </a:solidFill>
              <a:round/>
              <a:headEnd/>
              <a:tailEnd type="triangle" w="med" len="med"/>
            </a:ln>
            <a:effectLst/>
          </p:spPr>
          <p:txBody>
            <a:bodyPr wrap="none"/>
            <a:lstStyle/>
            <a:p>
              <a:endParaRPr lang="es-MX"/>
            </a:p>
          </p:txBody>
        </p:sp>
        <p:sp>
          <p:nvSpPr>
            <p:cNvPr id="217125" name="Line 37"/>
            <p:cNvSpPr>
              <a:spLocks noChangeAspect="1" noChangeShapeType="1"/>
            </p:cNvSpPr>
            <p:nvPr/>
          </p:nvSpPr>
          <p:spPr bwMode="auto">
            <a:xfrm flipV="1">
              <a:off x="2878" y="1498"/>
              <a:ext cx="1" cy="2267"/>
            </a:xfrm>
            <a:prstGeom prst="line">
              <a:avLst/>
            </a:prstGeom>
            <a:noFill/>
            <a:ln w="9525">
              <a:solidFill>
                <a:schemeClr val="tx1"/>
              </a:solidFill>
              <a:round/>
              <a:headEnd/>
              <a:tailEnd type="triangle" w="med" len="med"/>
            </a:ln>
            <a:effectLst/>
          </p:spPr>
          <p:txBody>
            <a:bodyPr wrap="none"/>
            <a:lstStyle/>
            <a:p>
              <a:endParaRPr lang="es-MX"/>
            </a:p>
          </p:txBody>
        </p:sp>
        <p:sp>
          <p:nvSpPr>
            <p:cNvPr id="217126" name="Text Box 38"/>
            <p:cNvSpPr txBox="1">
              <a:spLocks noChangeArrowheads="1"/>
            </p:cNvSpPr>
            <p:nvPr/>
          </p:nvSpPr>
          <p:spPr bwMode="auto">
            <a:xfrm>
              <a:off x="3873" y="2710"/>
              <a:ext cx="191" cy="192"/>
            </a:xfrm>
            <a:prstGeom prst="rect">
              <a:avLst/>
            </a:prstGeom>
            <a:noFill/>
            <a:ln w="9525">
              <a:noFill/>
              <a:miter lim="800000"/>
              <a:headEnd/>
              <a:tailEnd/>
            </a:ln>
            <a:effectLst/>
          </p:spPr>
          <p:txBody>
            <a:bodyPr wrap="none">
              <a:spAutoFit/>
            </a:bodyPr>
            <a:lstStyle/>
            <a:p>
              <a:pPr algn="l"/>
              <a:r>
                <a:rPr lang="es-ES" sz="1400" b="1">
                  <a:latin typeface="Arial" charset="0"/>
                </a:rPr>
                <a:t>Y</a:t>
              </a:r>
            </a:p>
          </p:txBody>
        </p:sp>
        <p:sp>
          <p:nvSpPr>
            <p:cNvPr id="217127" name="Text Box 39"/>
            <p:cNvSpPr txBox="1">
              <a:spLocks noChangeArrowheads="1"/>
            </p:cNvSpPr>
            <p:nvPr/>
          </p:nvSpPr>
          <p:spPr bwMode="auto">
            <a:xfrm>
              <a:off x="2679" y="1541"/>
              <a:ext cx="184" cy="192"/>
            </a:xfrm>
            <a:prstGeom prst="rect">
              <a:avLst/>
            </a:prstGeom>
            <a:noFill/>
            <a:ln w="9525">
              <a:noFill/>
              <a:miter lim="800000"/>
              <a:headEnd/>
              <a:tailEnd/>
            </a:ln>
            <a:effectLst/>
          </p:spPr>
          <p:txBody>
            <a:bodyPr wrap="none">
              <a:spAutoFit/>
            </a:bodyPr>
            <a:lstStyle/>
            <a:p>
              <a:pPr algn="l"/>
              <a:r>
                <a:rPr lang="es-ES" sz="1400" b="1">
                  <a:latin typeface="Arial" charset="0"/>
                </a:rPr>
                <a:t>Z</a:t>
              </a:r>
            </a:p>
          </p:txBody>
        </p:sp>
        <p:sp>
          <p:nvSpPr>
            <p:cNvPr id="217128" name="Line 40"/>
            <p:cNvSpPr>
              <a:spLocks noChangeAspect="1" noChangeShapeType="1"/>
            </p:cNvSpPr>
            <p:nvPr/>
          </p:nvSpPr>
          <p:spPr bwMode="auto">
            <a:xfrm flipH="1">
              <a:off x="1903" y="2702"/>
              <a:ext cx="975" cy="631"/>
            </a:xfrm>
            <a:prstGeom prst="line">
              <a:avLst/>
            </a:prstGeom>
            <a:noFill/>
            <a:ln w="9525">
              <a:solidFill>
                <a:schemeClr val="tx1"/>
              </a:solidFill>
              <a:round/>
              <a:headEnd/>
              <a:tailEnd type="triangle" w="med" len="med"/>
            </a:ln>
            <a:effectLst/>
          </p:spPr>
          <p:txBody>
            <a:bodyPr wrap="none" anchor="ctr"/>
            <a:lstStyle/>
            <a:p>
              <a:endParaRPr lang="es-MX"/>
            </a:p>
          </p:txBody>
        </p:sp>
        <p:sp>
          <p:nvSpPr>
            <p:cNvPr id="217129" name="Text Box 41"/>
            <p:cNvSpPr txBox="1">
              <a:spLocks noChangeArrowheads="1"/>
            </p:cNvSpPr>
            <p:nvPr/>
          </p:nvSpPr>
          <p:spPr bwMode="auto">
            <a:xfrm>
              <a:off x="1946" y="3251"/>
              <a:ext cx="191" cy="192"/>
            </a:xfrm>
            <a:prstGeom prst="rect">
              <a:avLst/>
            </a:prstGeom>
            <a:noFill/>
            <a:ln w="9525">
              <a:noFill/>
              <a:miter lim="800000"/>
              <a:headEnd/>
              <a:tailEnd/>
            </a:ln>
            <a:effectLst/>
          </p:spPr>
          <p:txBody>
            <a:bodyPr wrap="none">
              <a:spAutoFit/>
            </a:bodyPr>
            <a:lstStyle/>
            <a:p>
              <a:pPr algn="l"/>
              <a:r>
                <a:rPr lang="es-ES" sz="1400" b="1">
                  <a:latin typeface="Arial" charset="0"/>
                </a:rPr>
                <a:t>X</a:t>
              </a:r>
            </a:p>
          </p:txBody>
        </p:sp>
        <p:sp>
          <p:nvSpPr>
            <p:cNvPr id="217151" name="Line 63"/>
            <p:cNvSpPr>
              <a:spLocks noChangeAspect="1" noChangeShapeType="1"/>
            </p:cNvSpPr>
            <p:nvPr/>
          </p:nvSpPr>
          <p:spPr bwMode="auto">
            <a:xfrm flipH="1">
              <a:off x="2878" y="2072"/>
              <a:ext cx="975" cy="631"/>
            </a:xfrm>
            <a:prstGeom prst="line">
              <a:avLst/>
            </a:prstGeom>
            <a:noFill/>
            <a:ln w="9525">
              <a:solidFill>
                <a:schemeClr val="tx1"/>
              </a:solidFill>
              <a:prstDash val="dash"/>
              <a:round/>
              <a:headEnd/>
              <a:tailEnd/>
            </a:ln>
            <a:effectLst/>
          </p:spPr>
          <p:txBody>
            <a:bodyPr wrap="none" anchor="ctr"/>
            <a:lstStyle/>
            <a:p>
              <a:endParaRPr lang="es-MX"/>
            </a:p>
          </p:txBody>
        </p:sp>
      </p:grpSp>
      <p:sp>
        <p:nvSpPr>
          <p:cNvPr id="217137" name="Line 49"/>
          <p:cNvSpPr>
            <a:spLocks noChangeAspect="1" noChangeShapeType="1"/>
          </p:cNvSpPr>
          <p:nvPr/>
        </p:nvSpPr>
        <p:spPr bwMode="auto">
          <a:xfrm rot="-16200000">
            <a:off x="4097338" y="4189413"/>
            <a:ext cx="371475" cy="574675"/>
          </a:xfrm>
          <a:prstGeom prst="line">
            <a:avLst/>
          </a:prstGeom>
          <a:noFill/>
          <a:ln w="25400">
            <a:solidFill>
              <a:srgbClr val="0000FF"/>
            </a:solidFill>
            <a:round/>
            <a:headEnd/>
            <a:tailEnd type="stealth" w="lg" len="lg"/>
          </a:ln>
          <a:effectLst/>
        </p:spPr>
        <p:txBody>
          <a:bodyPr wrap="none" anchor="ctr"/>
          <a:lstStyle/>
          <a:p>
            <a:endParaRPr lang="es-MX"/>
          </a:p>
        </p:txBody>
      </p:sp>
      <p:sp>
        <p:nvSpPr>
          <p:cNvPr id="217140" name="Text Box 52"/>
          <p:cNvSpPr txBox="1">
            <a:spLocks noChangeArrowheads="1"/>
          </p:cNvSpPr>
          <p:nvPr/>
        </p:nvSpPr>
        <p:spPr bwMode="auto">
          <a:xfrm>
            <a:off x="4899025" y="4295775"/>
            <a:ext cx="49213" cy="212725"/>
          </a:xfrm>
          <a:prstGeom prst="rect">
            <a:avLst/>
          </a:prstGeom>
          <a:noFill/>
          <a:ln w="9525">
            <a:noFill/>
            <a:miter lim="800000"/>
            <a:headEnd/>
            <a:tailEnd/>
          </a:ln>
          <a:effectLst/>
        </p:spPr>
        <p:txBody>
          <a:bodyPr wrap="none" lIns="0" tIns="0" rIns="0" bIns="0">
            <a:spAutoFit/>
          </a:bodyPr>
          <a:lstStyle/>
          <a:p>
            <a:pPr algn="l" eaLnBrk="0" hangingPunct="0"/>
            <a:r>
              <a:rPr lang="es-ES" sz="1400" b="1">
                <a:solidFill>
                  <a:srgbClr val="0000FF"/>
                </a:solidFill>
                <a:latin typeface="Arial" charset="0"/>
              </a:rPr>
              <a:t>j</a:t>
            </a:r>
          </a:p>
        </p:txBody>
      </p:sp>
      <p:sp>
        <p:nvSpPr>
          <p:cNvPr id="217142" name="Text Box 54"/>
          <p:cNvSpPr txBox="1">
            <a:spLocks noChangeArrowheads="1"/>
          </p:cNvSpPr>
          <p:nvPr/>
        </p:nvSpPr>
        <p:spPr bwMode="auto">
          <a:xfrm>
            <a:off x="4406900" y="3848100"/>
            <a:ext cx="98425" cy="212725"/>
          </a:xfrm>
          <a:prstGeom prst="rect">
            <a:avLst/>
          </a:prstGeom>
          <a:noFill/>
          <a:ln w="9525">
            <a:noFill/>
            <a:miter lim="800000"/>
            <a:headEnd/>
            <a:tailEnd/>
          </a:ln>
          <a:effectLst/>
        </p:spPr>
        <p:txBody>
          <a:bodyPr wrap="none" lIns="0" tIns="0" rIns="0" bIns="0">
            <a:spAutoFit/>
          </a:bodyPr>
          <a:lstStyle/>
          <a:p>
            <a:pPr algn="l" eaLnBrk="0" hangingPunct="0"/>
            <a:r>
              <a:rPr lang="es-ES" sz="1400" b="1">
                <a:solidFill>
                  <a:srgbClr val="0000FF"/>
                </a:solidFill>
                <a:latin typeface="Arial" charset="0"/>
              </a:rPr>
              <a:t>k</a:t>
            </a:r>
          </a:p>
        </p:txBody>
      </p:sp>
      <p:sp>
        <p:nvSpPr>
          <p:cNvPr id="217138" name="Text Box 50"/>
          <p:cNvSpPr txBox="1">
            <a:spLocks noChangeArrowheads="1"/>
          </p:cNvSpPr>
          <p:nvPr/>
        </p:nvSpPr>
        <p:spPr bwMode="auto">
          <a:xfrm>
            <a:off x="4319588" y="4465638"/>
            <a:ext cx="49212" cy="212725"/>
          </a:xfrm>
          <a:prstGeom prst="rect">
            <a:avLst/>
          </a:prstGeom>
          <a:noFill/>
          <a:ln w="9525">
            <a:noFill/>
            <a:miter lim="800000"/>
            <a:headEnd/>
            <a:tailEnd/>
          </a:ln>
          <a:effectLst/>
        </p:spPr>
        <p:txBody>
          <a:bodyPr wrap="none" lIns="0" tIns="0" rIns="0" bIns="0">
            <a:spAutoFit/>
          </a:bodyPr>
          <a:lstStyle/>
          <a:p>
            <a:pPr algn="l" eaLnBrk="0" hangingPunct="0"/>
            <a:r>
              <a:rPr lang="es-ES" sz="1400" b="1">
                <a:solidFill>
                  <a:srgbClr val="0000FF"/>
                </a:solidFill>
                <a:latin typeface="Arial" charset="0"/>
              </a:rPr>
              <a:t>i</a:t>
            </a:r>
          </a:p>
        </p:txBody>
      </p:sp>
      <p:sp>
        <p:nvSpPr>
          <p:cNvPr id="217139" name="Line 51"/>
          <p:cNvSpPr>
            <a:spLocks noChangeShapeType="1"/>
          </p:cNvSpPr>
          <p:nvPr/>
        </p:nvSpPr>
        <p:spPr bwMode="auto">
          <a:xfrm rot="-5400000">
            <a:off x="4927600" y="3929063"/>
            <a:ext cx="1587" cy="719138"/>
          </a:xfrm>
          <a:prstGeom prst="line">
            <a:avLst/>
          </a:prstGeom>
          <a:noFill/>
          <a:ln w="25400">
            <a:solidFill>
              <a:srgbClr val="0000FF"/>
            </a:solidFill>
            <a:round/>
            <a:headEnd/>
            <a:tailEnd type="stealth" w="lg" len="lg"/>
          </a:ln>
          <a:effectLst/>
        </p:spPr>
        <p:txBody>
          <a:bodyPr wrap="none" anchor="ctr"/>
          <a:lstStyle/>
          <a:p>
            <a:endParaRPr lang="es-MX"/>
          </a:p>
        </p:txBody>
      </p:sp>
      <p:sp>
        <p:nvSpPr>
          <p:cNvPr id="217141" name="Line 53"/>
          <p:cNvSpPr>
            <a:spLocks noChangeShapeType="1"/>
          </p:cNvSpPr>
          <p:nvPr/>
        </p:nvSpPr>
        <p:spPr bwMode="auto">
          <a:xfrm rot="-10800000">
            <a:off x="4568825" y="3570288"/>
            <a:ext cx="1588" cy="719137"/>
          </a:xfrm>
          <a:prstGeom prst="line">
            <a:avLst/>
          </a:prstGeom>
          <a:noFill/>
          <a:ln w="25400">
            <a:solidFill>
              <a:srgbClr val="0000FF"/>
            </a:solidFill>
            <a:round/>
            <a:headEnd/>
            <a:tailEnd type="stealth" w="lg" len="lg"/>
          </a:ln>
          <a:effectLst/>
        </p:spPr>
        <p:txBody>
          <a:bodyPr wrap="none" anchor="ctr"/>
          <a:lstStyle/>
          <a:p>
            <a:endParaRPr lang="es-MX"/>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17090"/>
                                        </p:tgtEl>
                                        <p:attrNameLst>
                                          <p:attrName>style.visibility</p:attrName>
                                        </p:attrNameLst>
                                      </p:cBhvr>
                                      <p:to>
                                        <p:strVal val="visible"/>
                                      </p:to>
                                    </p:set>
                                    <p:animEffect transition="in" filter="strips(downRight)">
                                      <p:cBhvr>
                                        <p:cTn id="7" dur="500"/>
                                        <p:tgtEl>
                                          <p:spTgt spid="21709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17152"/>
                                        </p:tgtEl>
                                        <p:attrNameLst>
                                          <p:attrName>style.visibility</p:attrName>
                                        </p:attrNameLst>
                                      </p:cBhvr>
                                      <p:to>
                                        <p:strVal val="visible"/>
                                      </p:to>
                                    </p:set>
                                    <p:animEffect transition="in" filter="fade">
                                      <p:cBhvr>
                                        <p:cTn id="12" dur="500"/>
                                        <p:tgtEl>
                                          <p:spTgt spid="217152"/>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217137"/>
                                        </p:tgtEl>
                                        <p:attrNameLst>
                                          <p:attrName>style.visibility</p:attrName>
                                        </p:attrNameLst>
                                      </p:cBhvr>
                                      <p:to>
                                        <p:strVal val="visible"/>
                                      </p:to>
                                    </p:set>
                                    <p:animEffect transition="in" filter="strips(downLeft)">
                                      <p:cBhvr>
                                        <p:cTn id="17" dur="500"/>
                                        <p:tgtEl>
                                          <p:spTgt spid="217137"/>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217138"/>
                                        </p:tgtEl>
                                        <p:attrNameLst>
                                          <p:attrName>style.visibility</p:attrName>
                                        </p:attrNameLst>
                                      </p:cBhvr>
                                      <p:to>
                                        <p:strVal val="visible"/>
                                      </p:to>
                                    </p:set>
                                    <p:animEffect transition="in" filter="fade">
                                      <p:cBhvr>
                                        <p:cTn id="20" dur="500"/>
                                        <p:tgtEl>
                                          <p:spTgt spid="217138"/>
                                        </p:tgtEl>
                                      </p:cBhvr>
                                    </p:animEffect>
                                  </p:childTnLst>
                                </p:cTn>
                              </p:par>
                            </p:childTnLst>
                          </p:cTn>
                        </p:par>
                      </p:childTnLst>
                    </p:cTn>
                  </p:par>
                  <p:par>
                    <p:cTn id="21" fill="hold">
                      <p:stCondLst>
                        <p:cond delay="indefinite"/>
                      </p:stCondLst>
                      <p:childTnLst>
                        <p:par>
                          <p:cTn id="22" fill="hold">
                            <p:stCondLst>
                              <p:cond delay="0"/>
                            </p:stCondLst>
                            <p:childTnLst>
                              <p:par>
                                <p:cTn id="23" presetID="18" presetClass="entr" presetSubtype="6" fill="hold" grpId="0" nodeType="clickEffect">
                                  <p:stCondLst>
                                    <p:cond delay="0"/>
                                  </p:stCondLst>
                                  <p:childTnLst>
                                    <p:set>
                                      <p:cBhvr>
                                        <p:cTn id="24" dur="1" fill="hold">
                                          <p:stCondLst>
                                            <p:cond delay="0"/>
                                          </p:stCondLst>
                                        </p:cTn>
                                        <p:tgtEl>
                                          <p:spTgt spid="217139"/>
                                        </p:tgtEl>
                                        <p:attrNameLst>
                                          <p:attrName>style.visibility</p:attrName>
                                        </p:attrNameLst>
                                      </p:cBhvr>
                                      <p:to>
                                        <p:strVal val="visible"/>
                                      </p:to>
                                    </p:set>
                                    <p:animEffect transition="in" filter="strips(downRight)">
                                      <p:cBhvr>
                                        <p:cTn id="25" dur="500"/>
                                        <p:tgtEl>
                                          <p:spTgt spid="217139"/>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217140"/>
                                        </p:tgtEl>
                                        <p:attrNameLst>
                                          <p:attrName>style.visibility</p:attrName>
                                        </p:attrNameLst>
                                      </p:cBhvr>
                                      <p:to>
                                        <p:strVal val="visible"/>
                                      </p:to>
                                    </p:set>
                                    <p:animEffect transition="in" filter="fade">
                                      <p:cBhvr>
                                        <p:cTn id="28" dur="500"/>
                                        <p:tgtEl>
                                          <p:spTgt spid="217140"/>
                                        </p:tgtEl>
                                      </p:cBhvr>
                                    </p:animEffect>
                                  </p:childTnLst>
                                </p:cTn>
                              </p:par>
                            </p:childTnLst>
                          </p:cTn>
                        </p:par>
                      </p:childTnLst>
                    </p:cTn>
                  </p:par>
                  <p:par>
                    <p:cTn id="29" fill="hold">
                      <p:stCondLst>
                        <p:cond delay="indefinite"/>
                      </p:stCondLst>
                      <p:childTnLst>
                        <p:par>
                          <p:cTn id="30" fill="hold">
                            <p:stCondLst>
                              <p:cond delay="0"/>
                            </p:stCondLst>
                            <p:childTnLst>
                              <p:par>
                                <p:cTn id="31" presetID="18" presetClass="entr" presetSubtype="3" fill="hold" grpId="0" nodeType="clickEffect">
                                  <p:stCondLst>
                                    <p:cond delay="0"/>
                                  </p:stCondLst>
                                  <p:childTnLst>
                                    <p:set>
                                      <p:cBhvr>
                                        <p:cTn id="32" dur="1" fill="hold">
                                          <p:stCondLst>
                                            <p:cond delay="0"/>
                                          </p:stCondLst>
                                        </p:cTn>
                                        <p:tgtEl>
                                          <p:spTgt spid="217141"/>
                                        </p:tgtEl>
                                        <p:attrNameLst>
                                          <p:attrName>style.visibility</p:attrName>
                                        </p:attrNameLst>
                                      </p:cBhvr>
                                      <p:to>
                                        <p:strVal val="visible"/>
                                      </p:to>
                                    </p:set>
                                    <p:animEffect transition="in" filter="strips(upRight)">
                                      <p:cBhvr>
                                        <p:cTn id="33" dur="500"/>
                                        <p:tgtEl>
                                          <p:spTgt spid="217141"/>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217142"/>
                                        </p:tgtEl>
                                        <p:attrNameLst>
                                          <p:attrName>style.visibility</p:attrName>
                                        </p:attrNameLst>
                                      </p:cBhvr>
                                      <p:to>
                                        <p:strVal val="visible"/>
                                      </p:to>
                                    </p:set>
                                    <p:animEffect transition="in" filter="fade">
                                      <p:cBhvr>
                                        <p:cTn id="36" dur="500"/>
                                        <p:tgtEl>
                                          <p:spTgt spid="2171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7090" grpId="0"/>
      <p:bldP spid="217137" grpId="0" animBg="1"/>
      <p:bldP spid="217140" grpId="0"/>
      <p:bldP spid="217142" grpId="0"/>
      <p:bldP spid="217138" grpId="0"/>
      <p:bldP spid="217139" grpId="0" animBg="1"/>
      <p:bldP spid="217141"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5" name="Text Box 3"/>
          <p:cNvSpPr txBox="1">
            <a:spLocks noChangeArrowheads="1"/>
          </p:cNvSpPr>
          <p:nvPr/>
        </p:nvSpPr>
        <p:spPr bwMode="auto">
          <a:xfrm>
            <a:off x="1357313" y="692150"/>
            <a:ext cx="6400800" cy="396875"/>
          </a:xfrm>
          <a:prstGeom prst="rect">
            <a:avLst/>
          </a:prstGeom>
          <a:noFill/>
          <a:ln w="9525">
            <a:noFill/>
            <a:miter lim="800000"/>
            <a:headEnd/>
            <a:tailEnd/>
          </a:ln>
          <a:effectLst/>
        </p:spPr>
        <p:txBody>
          <a:bodyPr wrap="none">
            <a:spAutoFit/>
            <a:flatTx/>
          </a:bodyPr>
          <a:lstStyle/>
          <a:p>
            <a:r>
              <a:rPr lang="es-ES_tradnl" sz="2000" b="1">
                <a:solidFill>
                  <a:srgbClr val="000099"/>
                </a:solidFill>
                <a:latin typeface="Arial" charset="0"/>
                <a:cs typeface="Times New Roman" pitchFamily="18" charset="0"/>
              </a:rPr>
              <a:t>Vectores representados por combinación de  </a:t>
            </a:r>
            <a:r>
              <a:rPr lang="es-ES_tradnl" sz="2000" b="1">
                <a:solidFill>
                  <a:srgbClr val="0000FF"/>
                </a:solidFill>
                <a:latin typeface="Arial" charset="0"/>
                <a:cs typeface="Times New Roman" pitchFamily="18" charset="0"/>
              </a:rPr>
              <a:t>i</a:t>
            </a:r>
            <a:r>
              <a:rPr lang="es-ES_tradnl" sz="2000" b="1">
                <a:solidFill>
                  <a:srgbClr val="000099"/>
                </a:solidFill>
                <a:latin typeface="Arial" charset="0"/>
                <a:cs typeface="Times New Roman" pitchFamily="18" charset="0"/>
              </a:rPr>
              <a:t>,  </a:t>
            </a:r>
            <a:r>
              <a:rPr lang="es-ES_tradnl" sz="2000" b="1">
                <a:solidFill>
                  <a:srgbClr val="0000FF"/>
                </a:solidFill>
                <a:latin typeface="Arial" charset="0"/>
                <a:cs typeface="Times New Roman" pitchFamily="18" charset="0"/>
              </a:rPr>
              <a:t>j</a:t>
            </a:r>
            <a:r>
              <a:rPr lang="es-ES_tradnl" sz="2000" b="1">
                <a:solidFill>
                  <a:srgbClr val="000099"/>
                </a:solidFill>
                <a:latin typeface="Arial" charset="0"/>
                <a:cs typeface="Times New Roman" pitchFamily="18" charset="0"/>
              </a:rPr>
              <a:t>,  </a:t>
            </a:r>
            <a:r>
              <a:rPr lang="es-ES_tradnl" sz="2000" b="1">
                <a:solidFill>
                  <a:srgbClr val="0000FF"/>
                </a:solidFill>
                <a:latin typeface="Arial" charset="0"/>
                <a:cs typeface="Times New Roman" pitchFamily="18" charset="0"/>
              </a:rPr>
              <a:t>k</a:t>
            </a:r>
            <a:endParaRPr lang="es-ES" sz="2000" b="1">
              <a:solidFill>
                <a:srgbClr val="0000FF"/>
              </a:solidFill>
              <a:latin typeface="Arial" charset="0"/>
            </a:endParaRPr>
          </a:p>
        </p:txBody>
      </p:sp>
      <p:sp>
        <p:nvSpPr>
          <p:cNvPr id="218133" name="Line 21"/>
          <p:cNvSpPr>
            <a:spLocks noChangeShapeType="1"/>
          </p:cNvSpPr>
          <p:nvPr/>
        </p:nvSpPr>
        <p:spPr bwMode="auto">
          <a:xfrm>
            <a:off x="1263650" y="3535363"/>
            <a:ext cx="935038" cy="0"/>
          </a:xfrm>
          <a:prstGeom prst="line">
            <a:avLst/>
          </a:prstGeom>
          <a:noFill/>
          <a:ln w="19050">
            <a:solidFill>
              <a:srgbClr val="FF0000"/>
            </a:solidFill>
            <a:round/>
            <a:headEnd/>
            <a:tailEnd/>
          </a:ln>
          <a:effectLst/>
        </p:spPr>
        <p:txBody>
          <a:bodyPr wrap="none"/>
          <a:lstStyle/>
          <a:p>
            <a:endParaRPr lang="es-MX"/>
          </a:p>
        </p:txBody>
      </p:sp>
      <p:sp>
        <p:nvSpPr>
          <p:cNvPr id="218134" name="Line 22"/>
          <p:cNvSpPr>
            <a:spLocks noChangeShapeType="1"/>
          </p:cNvSpPr>
          <p:nvPr/>
        </p:nvSpPr>
        <p:spPr bwMode="auto">
          <a:xfrm>
            <a:off x="2700338" y="3535363"/>
            <a:ext cx="935037" cy="0"/>
          </a:xfrm>
          <a:prstGeom prst="line">
            <a:avLst/>
          </a:prstGeom>
          <a:noFill/>
          <a:ln w="19050">
            <a:solidFill>
              <a:srgbClr val="FF0000"/>
            </a:solidFill>
            <a:round/>
            <a:headEnd/>
            <a:tailEnd/>
          </a:ln>
          <a:effectLst/>
        </p:spPr>
        <p:txBody>
          <a:bodyPr wrap="none"/>
          <a:lstStyle/>
          <a:p>
            <a:endParaRPr lang="es-MX"/>
          </a:p>
        </p:txBody>
      </p:sp>
      <p:sp>
        <p:nvSpPr>
          <p:cNvPr id="218135" name="Line 23"/>
          <p:cNvSpPr>
            <a:spLocks noChangeShapeType="1"/>
          </p:cNvSpPr>
          <p:nvPr/>
        </p:nvSpPr>
        <p:spPr bwMode="auto">
          <a:xfrm>
            <a:off x="4129088" y="3535363"/>
            <a:ext cx="935037" cy="0"/>
          </a:xfrm>
          <a:prstGeom prst="line">
            <a:avLst/>
          </a:prstGeom>
          <a:noFill/>
          <a:ln w="19050">
            <a:solidFill>
              <a:srgbClr val="FF0000"/>
            </a:solidFill>
            <a:round/>
            <a:headEnd/>
            <a:tailEnd/>
          </a:ln>
          <a:effectLst/>
        </p:spPr>
        <p:txBody>
          <a:bodyPr wrap="none"/>
          <a:lstStyle/>
          <a:p>
            <a:endParaRPr lang="es-MX"/>
          </a:p>
        </p:txBody>
      </p:sp>
      <p:grpSp>
        <p:nvGrpSpPr>
          <p:cNvPr id="218142" name="Group 30"/>
          <p:cNvGrpSpPr>
            <a:grpSpLocks/>
          </p:cNvGrpSpPr>
          <p:nvPr/>
        </p:nvGrpSpPr>
        <p:grpSpPr bwMode="auto">
          <a:xfrm>
            <a:off x="611188" y="2000250"/>
            <a:ext cx="1681162" cy="325438"/>
            <a:chOff x="385" y="875"/>
            <a:chExt cx="1059" cy="205"/>
          </a:xfrm>
        </p:grpSpPr>
        <p:sp>
          <p:nvSpPr>
            <p:cNvPr id="218114" name="Text Box 2"/>
            <p:cNvSpPr txBox="1">
              <a:spLocks noChangeArrowheads="1"/>
            </p:cNvSpPr>
            <p:nvPr/>
          </p:nvSpPr>
          <p:spPr bwMode="auto">
            <a:xfrm>
              <a:off x="385" y="875"/>
              <a:ext cx="1059" cy="205"/>
            </a:xfrm>
            <a:prstGeom prst="rect">
              <a:avLst/>
            </a:prstGeom>
            <a:noFill/>
            <a:ln w="9525">
              <a:noFill/>
              <a:miter lim="800000"/>
              <a:headEnd/>
              <a:tailEnd/>
            </a:ln>
            <a:effectLst/>
          </p:spPr>
          <p:txBody>
            <a:bodyPr lIns="25200" tIns="25200" rIns="25200" bIns="25200">
              <a:spAutoFit/>
              <a:flatTx/>
            </a:bodyPr>
            <a:lstStyle/>
            <a:p>
              <a:r>
                <a:rPr lang="es-ES_tradnl" sz="1800">
                  <a:solidFill>
                    <a:srgbClr val="0000FF"/>
                  </a:solidFill>
                  <a:latin typeface="Arial" charset="0"/>
                  <a:cs typeface="Times New Roman" pitchFamily="18" charset="0"/>
                </a:rPr>
                <a:t>a = ( a</a:t>
              </a:r>
              <a:r>
                <a:rPr lang="es-ES_tradnl" sz="1800" baseline="-25000">
                  <a:solidFill>
                    <a:srgbClr val="0000FF"/>
                  </a:solidFill>
                  <a:latin typeface="Arial" charset="0"/>
                  <a:cs typeface="Times New Roman" pitchFamily="18" charset="0"/>
                </a:rPr>
                <a:t>1</a:t>
              </a:r>
              <a:r>
                <a:rPr lang="es-ES_tradnl" sz="1800">
                  <a:solidFill>
                    <a:srgbClr val="0000FF"/>
                  </a:solidFill>
                  <a:latin typeface="Arial" charset="0"/>
                  <a:cs typeface="Times New Roman" pitchFamily="18" charset="0"/>
                </a:rPr>
                <a:t>, a</a:t>
              </a:r>
              <a:r>
                <a:rPr lang="es-ES_tradnl" sz="1800" baseline="-25000">
                  <a:solidFill>
                    <a:srgbClr val="0000FF"/>
                  </a:solidFill>
                  <a:latin typeface="Arial" charset="0"/>
                  <a:cs typeface="Times New Roman" pitchFamily="18" charset="0"/>
                </a:rPr>
                <a:t>2</a:t>
              </a:r>
              <a:r>
                <a:rPr lang="es-ES_tradnl" sz="1800">
                  <a:solidFill>
                    <a:srgbClr val="0000FF"/>
                  </a:solidFill>
                  <a:latin typeface="Arial" charset="0"/>
                  <a:cs typeface="Times New Roman" pitchFamily="18" charset="0"/>
                </a:rPr>
                <a:t>, a</a:t>
              </a:r>
              <a:r>
                <a:rPr lang="es-ES_tradnl" sz="1800" baseline="-25000">
                  <a:solidFill>
                    <a:srgbClr val="0000FF"/>
                  </a:solidFill>
                  <a:latin typeface="Arial" charset="0"/>
                  <a:cs typeface="Times New Roman" pitchFamily="18" charset="0"/>
                </a:rPr>
                <a:t>3</a:t>
              </a:r>
              <a:r>
                <a:rPr lang="es-ES_tradnl" sz="1800">
                  <a:solidFill>
                    <a:srgbClr val="0000FF"/>
                  </a:solidFill>
                  <a:latin typeface="Arial" charset="0"/>
                  <a:cs typeface="Times New Roman" pitchFamily="18" charset="0"/>
                </a:rPr>
                <a:t> )</a:t>
              </a:r>
              <a:endParaRPr lang="es-ES" sz="1800">
                <a:solidFill>
                  <a:schemeClr val="folHlink"/>
                </a:solidFill>
                <a:latin typeface="Arial" charset="0"/>
                <a:cs typeface="Times New Roman" pitchFamily="18" charset="0"/>
              </a:endParaRPr>
            </a:p>
          </p:txBody>
        </p:sp>
        <p:sp>
          <p:nvSpPr>
            <p:cNvPr id="218138" name="Line 26"/>
            <p:cNvSpPr>
              <a:spLocks noChangeShapeType="1"/>
            </p:cNvSpPr>
            <p:nvPr/>
          </p:nvSpPr>
          <p:spPr bwMode="auto">
            <a:xfrm>
              <a:off x="397" y="926"/>
              <a:ext cx="90" cy="0"/>
            </a:xfrm>
            <a:prstGeom prst="line">
              <a:avLst/>
            </a:prstGeom>
            <a:noFill/>
            <a:ln w="9525">
              <a:solidFill>
                <a:srgbClr val="0000FF"/>
              </a:solidFill>
              <a:round/>
              <a:headEnd/>
              <a:tailEnd/>
            </a:ln>
            <a:effectLst/>
          </p:spPr>
          <p:txBody>
            <a:bodyPr wrap="none"/>
            <a:lstStyle/>
            <a:p>
              <a:endParaRPr lang="es-MX"/>
            </a:p>
          </p:txBody>
        </p:sp>
      </p:grpSp>
      <p:grpSp>
        <p:nvGrpSpPr>
          <p:cNvPr id="218143" name="Group 31"/>
          <p:cNvGrpSpPr>
            <a:grpSpLocks/>
          </p:cNvGrpSpPr>
          <p:nvPr/>
        </p:nvGrpSpPr>
        <p:grpSpPr bwMode="auto">
          <a:xfrm>
            <a:off x="611188" y="2608263"/>
            <a:ext cx="4105275" cy="325437"/>
            <a:chOff x="385" y="1258"/>
            <a:chExt cx="2586" cy="205"/>
          </a:xfrm>
        </p:grpSpPr>
        <p:sp>
          <p:nvSpPr>
            <p:cNvPr id="218130" name="Text Box 18"/>
            <p:cNvSpPr txBox="1">
              <a:spLocks noChangeArrowheads="1"/>
            </p:cNvSpPr>
            <p:nvPr/>
          </p:nvSpPr>
          <p:spPr bwMode="auto">
            <a:xfrm>
              <a:off x="385" y="1258"/>
              <a:ext cx="2586" cy="205"/>
            </a:xfrm>
            <a:prstGeom prst="rect">
              <a:avLst/>
            </a:prstGeom>
            <a:noFill/>
            <a:ln w="9525">
              <a:noFill/>
              <a:miter lim="800000"/>
              <a:headEnd/>
              <a:tailEnd/>
            </a:ln>
            <a:effectLst/>
          </p:spPr>
          <p:txBody>
            <a:bodyPr lIns="25200" tIns="25200" rIns="25200" bIns="25200">
              <a:spAutoFit/>
              <a:flatTx/>
            </a:bodyPr>
            <a:lstStyle/>
            <a:p>
              <a:r>
                <a:rPr lang="es-ES_tradnl" sz="1800">
                  <a:solidFill>
                    <a:srgbClr val="0000FF"/>
                  </a:solidFill>
                  <a:latin typeface="Arial" charset="0"/>
                  <a:cs typeface="Times New Roman" pitchFamily="18" charset="0"/>
                </a:rPr>
                <a:t>a = ( a</a:t>
              </a:r>
              <a:r>
                <a:rPr lang="es-ES_tradnl" sz="1800" baseline="-25000">
                  <a:solidFill>
                    <a:srgbClr val="0000FF"/>
                  </a:solidFill>
                  <a:latin typeface="Arial" charset="0"/>
                  <a:cs typeface="Times New Roman" pitchFamily="18" charset="0"/>
                </a:rPr>
                <a:t>1</a:t>
              </a:r>
              <a:r>
                <a:rPr lang="es-ES_tradnl" sz="1800">
                  <a:solidFill>
                    <a:srgbClr val="0000FF"/>
                  </a:solidFill>
                  <a:latin typeface="Arial" charset="0"/>
                  <a:cs typeface="Times New Roman" pitchFamily="18" charset="0"/>
                </a:rPr>
                <a:t>, 0, 0 ) + ( 0, a</a:t>
              </a:r>
              <a:r>
                <a:rPr lang="es-ES_tradnl" sz="1800" baseline="-25000">
                  <a:solidFill>
                    <a:srgbClr val="0000FF"/>
                  </a:solidFill>
                  <a:latin typeface="Arial" charset="0"/>
                  <a:cs typeface="Times New Roman" pitchFamily="18" charset="0"/>
                </a:rPr>
                <a:t>2</a:t>
              </a:r>
              <a:r>
                <a:rPr lang="es-ES_tradnl" sz="1800">
                  <a:solidFill>
                    <a:srgbClr val="0000FF"/>
                  </a:solidFill>
                  <a:latin typeface="Arial" charset="0"/>
                  <a:cs typeface="Times New Roman" pitchFamily="18" charset="0"/>
                </a:rPr>
                <a:t>, 0 ) + ( 0, 0, a</a:t>
              </a:r>
              <a:r>
                <a:rPr lang="es-ES_tradnl" sz="1800" baseline="-25000">
                  <a:solidFill>
                    <a:srgbClr val="0000FF"/>
                  </a:solidFill>
                  <a:latin typeface="Arial" charset="0"/>
                  <a:cs typeface="Times New Roman" pitchFamily="18" charset="0"/>
                </a:rPr>
                <a:t>3</a:t>
              </a:r>
              <a:r>
                <a:rPr lang="es-ES_tradnl" sz="1800">
                  <a:solidFill>
                    <a:srgbClr val="0000FF"/>
                  </a:solidFill>
                  <a:latin typeface="Arial" charset="0"/>
                  <a:cs typeface="Times New Roman" pitchFamily="18" charset="0"/>
                </a:rPr>
                <a:t> ) </a:t>
              </a:r>
              <a:endParaRPr lang="es-ES" sz="1800">
                <a:solidFill>
                  <a:srgbClr val="0000FF"/>
                </a:solidFill>
                <a:latin typeface="Arial" charset="0"/>
                <a:cs typeface="Times New Roman" pitchFamily="18" charset="0"/>
              </a:endParaRPr>
            </a:p>
          </p:txBody>
        </p:sp>
        <p:sp>
          <p:nvSpPr>
            <p:cNvPr id="218139" name="Line 27"/>
            <p:cNvSpPr>
              <a:spLocks noChangeShapeType="1"/>
            </p:cNvSpPr>
            <p:nvPr/>
          </p:nvSpPr>
          <p:spPr bwMode="auto">
            <a:xfrm>
              <a:off x="397" y="1308"/>
              <a:ext cx="90" cy="0"/>
            </a:xfrm>
            <a:prstGeom prst="line">
              <a:avLst/>
            </a:prstGeom>
            <a:noFill/>
            <a:ln w="9525">
              <a:solidFill>
                <a:srgbClr val="0000FF"/>
              </a:solidFill>
              <a:round/>
              <a:headEnd/>
              <a:tailEnd/>
            </a:ln>
            <a:effectLst/>
          </p:spPr>
          <p:txBody>
            <a:bodyPr wrap="none"/>
            <a:lstStyle/>
            <a:p>
              <a:endParaRPr lang="es-MX"/>
            </a:p>
          </p:txBody>
        </p:sp>
      </p:grpSp>
      <p:grpSp>
        <p:nvGrpSpPr>
          <p:cNvPr id="218144" name="Group 32"/>
          <p:cNvGrpSpPr>
            <a:grpSpLocks/>
          </p:cNvGrpSpPr>
          <p:nvPr/>
        </p:nvGrpSpPr>
        <p:grpSpPr bwMode="auto">
          <a:xfrm>
            <a:off x="611188" y="3216275"/>
            <a:ext cx="4608512" cy="325438"/>
            <a:chOff x="385" y="1641"/>
            <a:chExt cx="2903" cy="205"/>
          </a:xfrm>
        </p:grpSpPr>
        <p:sp>
          <p:nvSpPr>
            <p:cNvPr id="218131" name="Text Box 19"/>
            <p:cNvSpPr txBox="1">
              <a:spLocks noChangeArrowheads="1"/>
            </p:cNvSpPr>
            <p:nvPr/>
          </p:nvSpPr>
          <p:spPr bwMode="auto">
            <a:xfrm>
              <a:off x="385" y="1641"/>
              <a:ext cx="2903" cy="205"/>
            </a:xfrm>
            <a:prstGeom prst="rect">
              <a:avLst/>
            </a:prstGeom>
            <a:noFill/>
            <a:ln w="9525">
              <a:noFill/>
              <a:miter lim="800000"/>
              <a:headEnd/>
              <a:tailEnd/>
            </a:ln>
            <a:effectLst/>
          </p:spPr>
          <p:txBody>
            <a:bodyPr lIns="25200" tIns="25200" rIns="25200" bIns="25200">
              <a:spAutoFit/>
              <a:flatTx/>
            </a:bodyPr>
            <a:lstStyle/>
            <a:p>
              <a:r>
                <a:rPr lang="es-ES_tradnl" sz="1800">
                  <a:solidFill>
                    <a:srgbClr val="0000FF"/>
                  </a:solidFill>
                  <a:latin typeface="Arial" charset="0"/>
                  <a:cs typeface="Times New Roman" pitchFamily="18" charset="0"/>
                </a:rPr>
                <a:t>a = a</a:t>
              </a:r>
              <a:r>
                <a:rPr lang="es-ES_tradnl" sz="1800" baseline="-25000">
                  <a:solidFill>
                    <a:srgbClr val="0000FF"/>
                  </a:solidFill>
                  <a:latin typeface="Arial" charset="0"/>
                  <a:cs typeface="Times New Roman" pitchFamily="18" charset="0"/>
                </a:rPr>
                <a:t>1 </a:t>
              </a:r>
              <a:r>
                <a:rPr lang="es-ES_tradnl" sz="1800">
                  <a:solidFill>
                    <a:srgbClr val="0000FF"/>
                  </a:solidFill>
                  <a:latin typeface="Arial" charset="0"/>
                  <a:cs typeface="Times New Roman" pitchFamily="18" charset="0"/>
                </a:rPr>
                <a:t>( 1, 0, 0 ) + a</a:t>
              </a:r>
              <a:r>
                <a:rPr lang="es-ES_tradnl" sz="1800" baseline="-25000">
                  <a:solidFill>
                    <a:srgbClr val="0000FF"/>
                  </a:solidFill>
                  <a:latin typeface="Arial" charset="0"/>
                  <a:cs typeface="Times New Roman" pitchFamily="18" charset="0"/>
                </a:rPr>
                <a:t>2 </a:t>
              </a:r>
              <a:r>
                <a:rPr lang="es-ES_tradnl" sz="1800">
                  <a:solidFill>
                    <a:srgbClr val="0000FF"/>
                  </a:solidFill>
                  <a:latin typeface="Arial" charset="0"/>
                  <a:cs typeface="Times New Roman" pitchFamily="18" charset="0"/>
                </a:rPr>
                <a:t>( 0, 1, 0 ) + a</a:t>
              </a:r>
              <a:r>
                <a:rPr lang="es-ES_tradnl" sz="1800" baseline="-25000">
                  <a:solidFill>
                    <a:srgbClr val="0000FF"/>
                  </a:solidFill>
                  <a:latin typeface="Arial" charset="0"/>
                  <a:cs typeface="Times New Roman" pitchFamily="18" charset="0"/>
                </a:rPr>
                <a:t>3 </a:t>
              </a:r>
              <a:r>
                <a:rPr lang="es-ES_tradnl" sz="1800">
                  <a:solidFill>
                    <a:srgbClr val="0000FF"/>
                  </a:solidFill>
                  <a:latin typeface="Arial" charset="0"/>
                  <a:cs typeface="Times New Roman" pitchFamily="18" charset="0"/>
                </a:rPr>
                <a:t>( 0, 0, 1 ) </a:t>
              </a:r>
              <a:endParaRPr lang="es-ES" sz="1800">
                <a:solidFill>
                  <a:srgbClr val="0000FF"/>
                </a:solidFill>
                <a:latin typeface="Arial" charset="0"/>
                <a:cs typeface="Times New Roman" pitchFamily="18" charset="0"/>
              </a:endParaRPr>
            </a:p>
          </p:txBody>
        </p:sp>
        <p:sp>
          <p:nvSpPr>
            <p:cNvPr id="218140" name="Line 28"/>
            <p:cNvSpPr>
              <a:spLocks noChangeShapeType="1"/>
            </p:cNvSpPr>
            <p:nvPr/>
          </p:nvSpPr>
          <p:spPr bwMode="auto">
            <a:xfrm>
              <a:off x="395" y="1691"/>
              <a:ext cx="90" cy="0"/>
            </a:xfrm>
            <a:prstGeom prst="line">
              <a:avLst/>
            </a:prstGeom>
            <a:noFill/>
            <a:ln w="9525">
              <a:solidFill>
                <a:srgbClr val="0000FF"/>
              </a:solidFill>
              <a:round/>
              <a:headEnd/>
              <a:tailEnd/>
            </a:ln>
            <a:effectLst/>
          </p:spPr>
          <p:txBody>
            <a:bodyPr wrap="none"/>
            <a:lstStyle/>
            <a:p>
              <a:endParaRPr lang="es-MX"/>
            </a:p>
          </p:txBody>
        </p:sp>
      </p:grpSp>
      <p:grpSp>
        <p:nvGrpSpPr>
          <p:cNvPr id="218145" name="Group 33"/>
          <p:cNvGrpSpPr>
            <a:grpSpLocks/>
          </p:cNvGrpSpPr>
          <p:nvPr/>
        </p:nvGrpSpPr>
        <p:grpSpPr bwMode="auto">
          <a:xfrm>
            <a:off x="611188" y="4111625"/>
            <a:ext cx="2160587" cy="325438"/>
            <a:chOff x="385" y="2024"/>
            <a:chExt cx="1361" cy="205"/>
          </a:xfrm>
        </p:grpSpPr>
        <p:sp>
          <p:nvSpPr>
            <p:cNvPr id="218132" name="Text Box 20"/>
            <p:cNvSpPr txBox="1">
              <a:spLocks noChangeArrowheads="1"/>
            </p:cNvSpPr>
            <p:nvPr/>
          </p:nvSpPr>
          <p:spPr bwMode="auto">
            <a:xfrm>
              <a:off x="385" y="2024"/>
              <a:ext cx="1361" cy="205"/>
            </a:xfrm>
            <a:prstGeom prst="rect">
              <a:avLst/>
            </a:prstGeom>
            <a:noFill/>
            <a:ln w="9525">
              <a:noFill/>
              <a:miter lim="800000"/>
              <a:headEnd/>
              <a:tailEnd/>
            </a:ln>
            <a:effectLst/>
          </p:spPr>
          <p:txBody>
            <a:bodyPr lIns="25200" tIns="25200" rIns="25200" bIns="25200">
              <a:spAutoFit/>
              <a:flatTx/>
            </a:bodyPr>
            <a:lstStyle/>
            <a:p>
              <a:r>
                <a:rPr lang="es-ES_tradnl" sz="1800">
                  <a:solidFill>
                    <a:srgbClr val="0000FF"/>
                  </a:solidFill>
                  <a:latin typeface="Arial" charset="0"/>
                  <a:cs typeface="Times New Roman" pitchFamily="18" charset="0"/>
                </a:rPr>
                <a:t>a = a</a:t>
              </a:r>
              <a:r>
                <a:rPr lang="es-ES_tradnl" sz="1800" baseline="-25000">
                  <a:solidFill>
                    <a:srgbClr val="0000FF"/>
                  </a:solidFill>
                  <a:latin typeface="Arial" charset="0"/>
                  <a:cs typeface="Times New Roman" pitchFamily="18" charset="0"/>
                </a:rPr>
                <a:t>1 </a:t>
              </a:r>
              <a:r>
                <a:rPr lang="es-ES_tradnl" sz="1800">
                  <a:solidFill>
                    <a:srgbClr val="0000FF"/>
                  </a:solidFill>
                  <a:latin typeface="Arial" charset="0"/>
                  <a:cs typeface="Times New Roman" pitchFamily="18" charset="0"/>
                </a:rPr>
                <a:t>i + a</a:t>
              </a:r>
              <a:r>
                <a:rPr lang="es-ES_tradnl" sz="1800" baseline="-25000">
                  <a:solidFill>
                    <a:srgbClr val="0000FF"/>
                  </a:solidFill>
                  <a:latin typeface="Arial" charset="0"/>
                  <a:cs typeface="Times New Roman" pitchFamily="18" charset="0"/>
                </a:rPr>
                <a:t>2 </a:t>
              </a:r>
              <a:r>
                <a:rPr lang="es-ES_tradnl" sz="1800">
                  <a:solidFill>
                    <a:srgbClr val="0000FF"/>
                  </a:solidFill>
                  <a:latin typeface="Arial" charset="0"/>
                  <a:cs typeface="Times New Roman" pitchFamily="18" charset="0"/>
                </a:rPr>
                <a:t>j + a</a:t>
              </a:r>
              <a:r>
                <a:rPr lang="es-ES_tradnl" sz="1800" baseline="-25000">
                  <a:solidFill>
                    <a:srgbClr val="0000FF"/>
                  </a:solidFill>
                  <a:latin typeface="Arial" charset="0"/>
                  <a:cs typeface="Times New Roman" pitchFamily="18" charset="0"/>
                </a:rPr>
                <a:t>3 </a:t>
              </a:r>
              <a:r>
                <a:rPr lang="es-ES_tradnl" sz="1800">
                  <a:solidFill>
                    <a:srgbClr val="0000FF"/>
                  </a:solidFill>
                  <a:latin typeface="Arial" charset="0"/>
                  <a:cs typeface="Times New Roman" pitchFamily="18" charset="0"/>
                </a:rPr>
                <a:t>k </a:t>
              </a:r>
              <a:endParaRPr lang="es-ES" sz="1800">
                <a:solidFill>
                  <a:srgbClr val="0000FF"/>
                </a:solidFill>
                <a:latin typeface="Arial" charset="0"/>
                <a:cs typeface="Times New Roman" pitchFamily="18" charset="0"/>
              </a:endParaRPr>
            </a:p>
          </p:txBody>
        </p:sp>
        <p:sp>
          <p:nvSpPr>
            <p:cNvPr id="218141" name="Line 29"/>
            <p:cNvSpPr>
              <a:spLocks noChangeShapeType="1"/>
            </p:cNvSpPr>
            <p:nvPr/>
          </p:nvSpPr>
          <p:spPr bwMode="auto">
            <a:xfrm>
              <a:off x="397" y="2076"/>
              <a:ext cx="90" cy="0"/>
            </a:xfrm>
            <a:prstGeom prst="line">
              <a:avLst/>
            </a:prstGeom>
            <a:noFill/>
            <a:ln w="9525">
              <a:solidFill>
                <a:srgbClr val="0000FF"/>
              </a:solidFill>
              <a:round/>
              <a:headEnd/>
              <a:tailEnd/>
            </a:ln>
            <a:effectLst/>
          </p:spPr>
          <p:txBody>
            <a:bodyPr wrap="none"/>
            <a:lstStyle/>
            <a:p>
              <a:endParaRPr lang="es-MX"/>
            </a:p>
          </p:txBody>
        </p:sp>
      </p:grpSp>
      <p:sp>
        <p:nvSpPr>
          <p:cNvPr id="218147" name="Text Box 35"/>
          <p:cNvSpPr txBox="1">
            <a:spLocks noChangeArrowheads="1"/>
          </p:cNvSpPr>
          <p:nvPr/>
        </p:nvSpPr>
        <p:spPr bwMode="auto">
          <a:xfrm>
            <a:off x="1662113" y="3573463"/>
            <a:ext cx="3054350" cy="325437"/>
          </a:xfrm>
          <a:prstGeom prst="rect">
            <a:avLst/>
          </a:prstGeom>
          <a:noFill/>
          <a:ln w="9525">
            <a:noFill/>
            <a:miter lim="800000"/>
            <a:headEnd/>
            <a:tailEnd/>
          </a:ln>
          <a:effectLst/>
        </p:spPr>
        <p:txBody>
          <a:bodyPr lIns="25200" tIns="25200" rIns="25200" bIns="25200">
            <a:spAutoFit/>
            <a:flatTx/>
          </a:bodyPr>
          <a:lstStyle/>
          <a:p>
            <a:r>
              <a:rPr lang="es-ES_tradnl" sz="1800">
                <a:solidFill>
                  <a:srgbClr val="0000FF"/>
                </a:solidFill>
                <a:latin typeface="Arial" charset="0"/>
                <a:cs typeface="Times New Roman" pitchFamily="18" charset="0"/>
              </a:rPr>
              <a:t>i                     </a:t>
            </a:r>
            <a:r>
              <a:rPr lang="es-ES_tradnl" sz="1800" baseline="-25000">
                <a:solidFill>
                  <a:srgbClr val="0000FF"/>
                </a:solidFill>
                <a:latin typeface="Arial" charset="0"/>
                <a:cs typeface="Times New Roman" pitchFamily="18" charset="0"/>
              </a:rPr>
              <a:t> </a:t>
            </a:r>
            <a:r>
              <a:rPr lang="es-ES_tradnl" sz="1800">
                <a:solidFill>
                  <a:srgbClr val="0000FF"/>
                </a:solidFill>
                <a:latin typeface="Arial" charset="0"/>
                <a:cs typeface="Times New Roman" pitchFamily="18" charset="0"/>
              </a:rPr>
              <a:t>j                      k </a:t>
            </a:r>
            <a:endParaRPr lang="es-ES" sz="1800">
              <a:solidFill>
                <a:srgbClr val="0000FF"/>
              </a:solidFill>
              <a:latin typeface="Arial"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218142"/>
                                        </p:tgtEl>
                                        <p:attrNameLst>
                                          <p:attrName>style.visibility</p:attrName>
                                        </p:attrNameLst>
                                      </p:cBhvr>
                                      <p:to>
                                        <p:strVal val="visible"/>
                                      </p:to>
                                    </p:set>
                                    <p:animEffect transition="in" filter="strips(downRight)">
                                      <p:cBhvr>
                                        <p:cTn id="7" dur="500"/>
                                        <p:tgtEl>
                                          <p:spTgt spid="218142"/>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nodeType="clickEffect">
                                  <p:stCondLst>
                                    <p:cond delay="0"/>
                                  </p:stCondLst>
                                  <p:childTnLst>
                                    <p:set>
                                      <p:cBhvr>
                                        <p:cTn id="11" dur="1" fill="hold">
                                          <p:stCondLst>
                                            <p:cond delay="0"/>
                                          </p:stCondLst>
                                        </p:cTn>
                                        <p:tgtEl>
                                          <p:spTgt spid="218143"/>
                                        </p:tgtEl>
                                        <p:attrNameLst>
                                          <p:attrName>style.visibility</p:attrName>
                                        </p:attrNameLst>
                                      </p:cBhvr>
                                      <p:to>
                                        <p:strVal val="visible"/>
                                      </p:to>
                                    </p:set>
                                    <p:animEffect transition="in" filter="strips(downRight)">
                                      <p:cBhvr>
                                        <p:cTn id="12" dur="500"/>
                                        <p:tgtEl>
                                          <p:spTgt spid="218143"/>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nodeType="clickEffect">
                                  <p:stCondLst>
                                    <p:cond delay="0"/>
                                  </p:stCondLst>
                                  <p:childTnLst>
                                    <p:set>
                                      <p:cBhvr>
                                        <p:cTn id="16" dur="1" fill="hold">
                                          <p:stCondLst>
                                            <p:cond delay="0"/>
                                          </p:stCondLst>
                                        </p:cTn>
                                        <p:tgtEl>
                                          <p:spTgt spid="218144"/>
                                        </p:tgtEl>
                                        <p:attrNameLst>
                                          <p:attrName>style.visibility</p:attrName>
                                        </p:attrNameLst>
                                      </p:cBhvr>
                                      <p:to>
                                        <p:strVal val="visible"/>
                                      </p:to>
                                    </p:set>
                                    <p:animEffect transition="in" filter="strips(downRight)">
                                      <p:cBhvr>
                                        <p:cTn id="17" dur="500"/>
                                        <p:tgtEl>
                                          <p:spTgt spid="218144"/>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18133"/>
                                        </p:tgtEl>
                                        <p:attrNameLst>
                                          <p:attrName>style.visibility</p:attrName>
                                        </p:attrNameLst>
                                      </p:cBhvr>
                                      <p:to>
                                        <p:strVal val="visible"/>
                                      </p:to>
                                    </p:set>
                                    <p:animEffect transition="in" filter="fade">
                                      <p:cBhvr>
                                        <p:cTn id="22" dur="500"/>
                                        <p:tgtEl>
                                          <p:spTgt spid="218133"/>
                                        </p:tgtEl>
                                      </p:cBhvr>
                                    </p:animEffect>
                                  </p:childTnLst>
                                </p:cTn>
                              </p:par>
                            </p:childTnLst>
                          </p:cTn>
                        </p:par>
                        <p:par>
                          <p:cTn id="23" fill="hold">
                            <p:stCondLst>
                              <p:cond delay="500"/>
                            </p:stCondLst>
                            <p:childTnLst>
                              <p:par>
                                <p:cTn id="24" presetID="10" presetClass="entr" presetSubtype="0" fill="hold" grpId="0" nodeType="afterEffect">
                                  <p:stCondLst>
                                    <p:cond delay="0"/>
                                  </p:stCondLst>
                                  <p:childTnLst>
                                    <p:set>
                                      <p:cBhvr>
                                        <p:cTn id="25" dur="1" fill="hold">
                                          <p:stCondLst>
                                            <p:cond delay="0"/>
                                          </p:stCondLst>
                                        </p:cTn>
                                        <p:tgtEl>
                                          <p:spTgt spid="218134"/>
                                        </p:tgtEl>
                                        <p:attrNameLst>
                                          <p:attrName>style.visibility</p:attrName>
                                        </p:attrNameLst>
                                      </p:cBhvr>
                                      <p:to>
                                        <p:strVal val="visible"/>
                                      </p:to>
                                    </p:set>
                                    <p:animEffect transition="in" filter="fade">
                                      <p:cBhvr>
                                        <p:cTn id="26" dur="500"/>
                                        <p:tgtEl>
                                          <p:spTgt spid="218134"/>
                                        </p:tgtEl>
                                      </p:cBhvr>
                                    </p:animEffect>
                                  </p:childTnLst>
                                </p:cTn>
                              </p:par>
                            </p:childTnLst>
                          </p:cTn>
                        </p:par>
                        <p:par>
                          <p:cTn id="27" fill="hold">
                            <p:stCondLst>
                              <p:cond delay="1000"/>
                            </p:stCondLst>
                            <p:childTnLst>
                              <p:par>
                                <p:cTn id="28" presetID="10" presetClass="entr" presetSubtype="0" fill="hold" grpId="0" nodeType="afterEffect">
                                  <p:stCondLst>
                                    <p:cond delay="0"/>
                                  </p:stCondLst>
                                  <p:childTnLst>
                                    <p:set>
                                      <p:cBhvr>
                                        <p:cTn id="29" dur="1" fill="hold">
                                          <p:stCondLst>
                                            <p:cond delay="0"/>
                                          </p:stCondLst>
                                        </p:cTn>
                                        <p:tgtEl>
                                          <p:spTgt spid="218135"/>
                                        </p:tgtEl>
                                        <p:attrNameLst>
                                          <p:attrName>style.visibility</p:attrName>
                                        </p:attrNameLst>
                                      </p:cBhvr>
                                      <p:to>
                                        <p:strVal val="visible"/>
                                      </p:to>
                                    </p:set>
                                    <p:animEffect transition="in" filter="fade">
                                      <p:cBhvr>
                                        <p:cTn id="30" dur="500"/>
                                        <p:tgtEl>
                                          <p:spTgt spid="218135"/>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218147"/>
                                        </p:tgtEl>
                                        <p:attrNameLst>
                                          <p:attrName>style.visibility</p:attrName>
                                        </p:attrNameLst>
                                      </p:cBhvr>
                                      <p:to>
                                        <p:strVal val="visible"/>
                                      </p:to>
                                    </p:set>
                                    <p:animEffect transition="in" filter="fade">
                                      <p:cBhvr>
                                        <p:cTn id="35" dur="500"/>
                                        <p:tgtEl>
                                          <p:spTgt spid="218147"/>
                                        </p:tgtEl>
                                      </p:cBhvr>
                                    </p:animEffect>
                                  </p:childTnLst>
                                </p:cTn>
                              </p:par>
                            </p:childTnLst>
                          </p:cTn>
                        </p:par>
                      </p:childTnLst>
                    </p:cTn>
                  </p:par>
                  <p:par>
                    <p:cTn id="36" fill="hold">
                      <p:stCondLst>
                        <p:cond delay="indefinite"/>
                      </p:stCondLst>
                      <p:childTnLst>
                        <p:par>
                          <p:cTn id="37" fill="hold">
                            <p:stCondLst>
                              <p:cond delay="0"/>
                            </p:stCondLst>
                            <p:childTnLst>
                              <p:par>
                                <p:cTn id="38" presetID="18" presetClass="entr" presetSubtype="6" fill="hold" nodeType="clickEffect">
                                  <p:stCondLst>
                                    <p:cond delay="0"/>
                                  </p:stCondLst>
                                  <p:childTnLst>
                                    <p:set>
                                      <p:cBhvr>
                                        <p:cTn id="39" dur="1" fill="hold">
                                          <p:stCondLst>
                                            <p:cond delay="0"/>
                                          </p:stCondLst>
                                        </p:cTn>
                                        <p:tgtEl>
                                          <p:spTgt spid="218145"/>
                                        </p:tgtEl>
                                        <p:attrNameLst>
                                          <p:attrName>style.visibility</p:attrName>
                                        </p:attrNameLst>
                                      </p:cBhvr>
                                      <p:to>
                                        <p:strVal val="visible"/>
                                      </p:to>
                                    </p:set>
                                    <p:animEffect transition="in" filter="strips(downRight)">
                                      <p:cBhvr>
                                        <p:cTn id="40" dur="500"/>
                                        <p:tgtEl>
                                          <p:spTgt spid="2181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8133" grpId="0" animBg="1"/>
      <p:bldP spid="218134" grpId="0" animBg="1"/>
      <p:bldP spid="218135" grpId="0" animBg="1"/>
      <p:bldP spid="218147"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162" name="Text Box 2"/>
          <p:cNvSpPr txBox="1">
            <a:spLocks noChangeArrowheads="1"/>
          </p:cNvSpPr>
          <p:nvPr/>
        </p:nvSpPr>
        <p:spPr bwMode="auto">
          <a:xfrm>
            <a:off x="3862388" y="692150"/>
            <a:ext cx="1382712" cy="396875"/>
          </a:xfrm>
          <a:prstGeom prst="rect">
            <a:avLst/>
          </a:prstGeom>
          <a:noFill/>
          <a:ln w="9525">
            <a:noFill/>
            <a:miter lim="800000"/>
            <a:headEnd/>
            <a:tailEnd/>
          </a:ln>
          <a:effectLst/>
        </p:spPr>
        <p:txBody>
          <a:bodyPr wrap="none">
            <a:spAutoFit/>
            <a:flatTx/>
          </a:bodyPr>
          <a:lstStyle/>
          <a:p>
            <a:r>
              <a:rPr lang="es-ES_tradnl" sz="2000" b="1" i="1">
                <a:solidFill>
                  <a:srgbClr val="FF0000"/>
                </a:solidFill>
                <a:latin typeface="Arial" charset="0"/>
                <a:cs typeface="Times New Roman" pitchFamily="18" charset="0"/>
              </a:rPr>
              <a:t>Ejercicios</a:t>
            </a:r>
            <a:endParaRPr lang="es-ES" sz="2000" b="1" i="1">
              <a:solidFill>
                <a:srgbClr val="FF0000"/>
              </a:solidFill>
              <a:latin typeface="Arial"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Text Box 2"/>
          <p:cNvSpPr txBox="1">
            <a:spLocks noChangeArrowheads="1"/>
          </p:cNvSpPr>
          <p:nvPr/>
        </p:nvSpPr>
        <p:spPr bwMode="auto">
          <a:xfrm>
            <a:off x="2386013" y="692150"/>
            <a:ext cx="4333875" cy="396875"/>
          </a:xfrm>
          <a:prstGeom prst="rect">
            <a:avLst/>
          </a:prstGeom>
          <a:noFill/>
          <a:ln w="9525">
            <a:noFill/>
            <a:miter lim="800000"/>
            <a:headEnd/>
            <a:tailEnd/>
          </a:ln>
          <a:effectLst/>
        </p:spPr>
        <p:txBody>
          <a:bodyPr wrap="none">
            <a:spAutoFit/>
            <a:flatTx/>
          </a:bodyPr>
          <a:lstStyle/>
          <a:p>
            <a:r>
              <a:rPr lang="es-ES_tradnl" sz="2000" b="1">
                <a:solidFill>
                  <a:srgbClr val="000099"/>
                </a:solidFill>
                <a:latin typeface="Arial" charset="0"/>
                <a:cs typeface="Times New Roman" pitchFamily="18" charset="0"/>
              </a:rPr>
              <a:t>Producto Escalar de Dos Vectores</a:t>
            </a:r>
            <a:endParaRPr lang="es-ES" sz="2000" b="1">
              <a:solidFill>
                <a:srgbClr val="0000FF"/>
              </a:solidFill>
              <a:latin typeface="Arial" charset="0"/>
            </a:endParaRPr>
          </a:p>
        </p:txBody>
      </p:sp>
      <p:sp>
        <p:nvSpPr>
          <p:cNvPr id="221246" name="Text Box 62"/>
          <p:cNvSpPr txBox="1">
            <a:spLocks noChangeArrowheads="1"/>
          </p:cNvSpPr>
          <p:nvPr/>
        </p:nvSpPr>
        <p:spPr bwMode="auto">
          <a:xfrm>
            <a:off x="658813" y="3059113"/>
            <a:ext cx="7800975" cy="874712"/>
          </a:xfrm>
          <a:prstGeom prst="rect">
            <a:avLst/>
          </a:prstGeom>
          <a:noFill/>
          <a:ln w="9525">
            <a:noFill/>
            <a:miter lim="800000"/>
            <a:headEnd/>
            <a:tailEnd/>
          </a:ln>
          <a:effectLst/>
        </p:spPr>
        <p:txBody>
          <a:bodyPr lIns="25200" tIns="25200" rIns="25200" bIns="25200">
            <a:spAutoFit/>
            <a:flatTx/>
          </a:bodyPr>
          <a:lstStyle/>
          <a:p>
            <a:r>
              <a:rPr lang="es-ES_tradnl" sz="1800">
                <a:solidFill>
                  <a:schemeClr val="folHlink"/>
                </a:solidFill>
                <a:latin typeface="Arial" charset="0"/>
                <a:cs typeface="Times New Roman" pitchFamily="18" charset="0"/>
              </a:rPr>
              <a:t>El producto escalar de dos vectores no tiene una representación geométrica, ya que como su nombre lo indica es un escalar. A este producto también se le conoce como producto interno o producto punto.</a:t>
            </a:r>
            <a:endParaRPr lang="es-ES" sz="1800">
              <a:solidFill>
                <a:schemeClr val="folHlink"/>
              </a:solidFill>
              <a:latin typeface="Arial" charset="0"/>
              <a:cs typeface="Times New Roman" pitchFamily="18" charset="0"/>
            </a:endParaRPr>
          </a:p>
        </p:txBody>
      </p:sp>
      <p:grpSp>
        <p:nvGrpSpPr>
          <p:cNvPr id="221315" name="Group 131"/>
          <p:cNvGrpSpPr>
            <a:grpSpLocks/>
          </p:cNvGrpSpPr>
          <p:nvPr/>
        </p:nvGrpSpPr>
        <p:grpSpPr bwMode="auto">
          <a:xfrm>
            <a:off x="900113" y="1412875"/>
            <a:ext cx="1541462" cy="325438"/>
            <a:chOff x="567" y="890"/>
            <a:chExt cx="971" cy="205"/>
          </a:xfrm>
        </p:grpSpPr>
        <p:sp>
          <p:nvSpPr>
            <p:cNvPr id="221248" name="Rectangle 64"/>
            <p:cNvSpPr>
              <a:spLocks noChangeArrowheads="1"/>
            </p:cNvSpPr>
            <p:nvPr/>
          </p:nvSpPr>
          <p:spPr bwMode="auto">
            <a:xfrm>
              <a:off x="567" y="890"/>
              <a:ext cx="971" cy="205"/>
            </a:xfrm>
            <a:prstGeom prst="rect">
              <a:avLst/>
            </a:prstGeom>
            <a:noFill/>
            <a:ln w="9525" algn="ctr">
              <a:noFill/>
              <a:miter lim="800000"/>
              <a:headEnd/>
              <a:tailEnd/>
            </a:ln>
            <a:effectLst/>
          </p:spPr>
          <p:txBody>
            <a:bodyPr wrap="none" lIns="25200" tIns="25200" rIns="25200" bIns="25200">
              <a:spAutoFit/>
            </a:bodyPr>
            <a:lstStyle/>
            <a:p>
              <a:r>
                <a:rPr lang="es-ES" sz="1800">
                  <a:solidFill>
                    <a:srgbClr val="0000FF"/>
                  </a:solidFill>
                  <a:latin typeface="Arial" charset="0"/>
                </a:rPr>
                <a:t>a  = (a</a:t>
              </a:r>
              <a:r>
                <a:rPr lang="es-ES" sz="1800" baseline="-25000">
                  <a:solidFill>
                    <a:srgbClr val="0000FF"/>
                  </a:solidFill>
                  <a:latin typeface="Arial" charset="0"/>
                </a:rPr>
                <a:t>1</a:t>
              </a:r>
              <a:r>
                <a:rPr lang="es-ES" sz="1800">
                  <a:solidFill>
                    <a:srgbClr val="0000FF"/>
                  </a:solidFill>
                  <a:latin typeface="Arial" charset="0"/>
                </a:rPr>
                <a:t>, a</a:t>
              </a:r>
              <a:r>
                <a:rPr lang="es-ES" sz="1800" baseline="-25000">
                  <a:solidFill>
                    <a:srgbClr val="0000FF"/>
                  </a:solidFill>
                  <a:latin typeface="Arial" charset="0"/>
                </a:rPr>
                <a:t>2</a:t>
              </a:r>
              <a:r>
                <a:rPr lang="es-ES" sz="1800">
                  <a:solidFill>
                    <a:srgbClr val="0000FF"/>
                  </a:solidFill>
                  <a:latin typeface="Arial" charset="0"/>
                </a:rPr>
                <a:t>, a</a:t>
              </a:r>
              <a:r>
                <a:rPr lang="es-ES" sz="1800" baseline="-25000">
                  <a:solidFill>
                    <a:srgbClr val="0000FF"/>
                  </a:solidFill>
                  <a:latin typeface="Arial" charset="0"/>
                </a:rPr>
                <a:t>3</a:t>
              </a:r>
              <a:r>
                <a:rPr lang="es-ES" sz="1800">
                  <a:solidFill>
                    <a:srgbClr val="0000FF"/>
                  </a:solidFill>
                  <a:latin typeface="Arial" charset="0"/>
                </a:rPr>
                <a:t>)</a:t>
              </a:r>
            </a:p>
          </p:txBody>
        </p:sp>
        <p:sp>
          <p:nvSpPr>
            <p:cNvPr id="221249" name="Line 65"/>
            <p:cNvSpPr>
              <a:spLocks noChangeShapeType="1"/>
            </p:cNvSpPr>
            <p:nvPr/>
          </p:nvSpPr>
          <p:spPr bwMode="auto">
            <a:xfrm>
              <a:off x="575" y="945"/>
              <a:ext cx="90" cy="0"/>
            </a:xfrm>
            <a:prstGeom prst="line">
              <a:avLst/>
            </a:prstGeom>
            <a:noFill/>
            <a:ln w="9525">
              <a:solidFill>
                <a:srgbClr val="0000FF"/>
              </a:solidFill>
              <a:round/>
              <a:headEnd/>
              <a:tailEnd/>
            </a:ln>
            <a:effectLst/>
          </p:spPr>
          <p:txBody>
            <a:bodyPr wrap="none"/>
            <a:lstStyle/>
            <a:p>
              <a:endParaRPr lang="es-MX"/>
            </a:p>
          </p:txBody>
        </p:sp>
      </p:grpSp>
      <p:grpSp>
        <p:nvGrpSpPr>
          <p:cNvPr id="221316" name="Group 132"/>
          <p:cNvGrpSpPr>
            <a:grpSpLocks/>
          </p:cNvGrpSpPr>
          <p:nvPr/>
        </p:nvGrpSpPr>
        <p:grpSpPr bwMode="auto">
          <a:xfrm>
            <a:off x="909638" y="1808163"/>
            <a:ext cx="1541462" cy="325437"/>
            <a:chOff x="573" y="1127"/>
            <a:chExt cx="971" cy="205"/>
          </a:xfrm>
        </p:grpSpPr>
        <p:sp>
          <p:nvSpPr>
            <p:cNvPr id="221306" name="Rectangle 122"/>
            <p:cNvSpPr>
              <a:spLocks noChangeArrowheads="1"/>
            </p:cNvSpPr>
            <p:nvPr/>
          </p:nvSpPr>
          <p:spPr bwMode="auto">
            <a:xfrm>
              <a:off x="573" y="1127"/>
              <a:ext cx="971" cy="205"/>
            </a:xfrm>
            <a:prstGeom prst="rect">
              <a:avLst/>
            </a:prstGeom>
            <a:noFill/>
            <a:ln w="9525" algn="ctr">
              <a:noFill/>
              <a:miter lim="800000"/>
              <a:headEnd/>
              <a:tailEnd/>
            </a:ln>
            <a:effectLst/>
          </p:spPr>
          <p:txBody>
            <a:bodyPr wrap="none" lIns="25200" tIns="25200" rIns="25200" bIns="25200">
              <a:spAutoFit/>
            </a:bodyPr>
            <a:lstStyle/>
            <a:p>
              <a:r>
                <a:rPr lang="es-ES" sz="1800">
                  <a:solidFill>
                    <a:srgbClr val="0000FF"/>
                  </a:solidFill>
                  <a:latin typeface="Arial" charset="0"/>
                </a:rPr>
                <a:t>b  = (b</a:t>
              </a:r>
              <a:r>
                <a:rPr lang="es-ES" sz="1800" baseline="-25000">
                  <a:solidFill>
                    <a:srgbClr val="0000FF"/>
                  </a:solidFill>
                  <a:latin typeface="Arial" charset="0"/>
                </a:rPr>
                <a:t>1</a:t>
              </a:r>
              <a:r>
                <a:rPr lang="es-ES" sz="1800">
                  <a:solidFill>
                    <a:srgbClr val="0000FF"/>
                  </a:solidFill>
                  <a:latin typeface="Arial" charset="0"/>
                </a:rPr>
                <a:t>, b</a:t>
              </a:r>
              <a:r>
                <a:rPr lang="es-ES" sz="1800" baseline="-25000">
                  <a:solidFill>
                    <a:srgbClr val="0000FF"/>
                  </a:solidFill>
                  <a:latin typeface="Arial" charset="0"/>
                </a:rPr>
                <a:t>2</a:t>
              </a:r>
              <a:r>
                <a:rPr lang="es-ES" sz="1800">
                  <a:solidFill>
                    <a:srgbClr val="0000FF"/>
                  </a:solidFill>
                  <a:latin typeface="Arial" charset="0"/>
                </a:rPr>
                <a:t>, b</a:t>
              </a:r>
              <a:r>
                <a:rPr lang="es-ES" sz="1800" baseline="-25000">
                  <a:solidFill>
                    <a:srgbClr val="0000FF"/>
                  </a:solidFill>
                  <a:latin typeface="Arial" charset="0"/>
                </a:rPr>
                <a:t>3</a:t>
              </a:r>
              <a:r>
                <a:rPr lang="es-ES" sz="1800">
                  <a:solidFill>
                    <a:srgbClr val="0000FF"/>
                  </a:solidFill>
                  <a:latin typeface="Arial" charset="0"/>
                </a:rPr>
                <a:t>)</a:t>
              </a:r>
            </a:p>
          </p:txBody>
        </p:sp>
        <p:sp>
          <p:nvSpPr>
            <p:cNvPr id="221313" name="Line 129"/>
            <p:cNvSpPr>
              <a:spLocks noChangeShapeType="1"/>
            </p:cNvSpPr>
            <p:nvPr/>
          </p:nvSpPr>
          <p:spPr bwMode="auto">
            <a:xfrm>
              <a:off x="585" y="1153"/>
              <a:ext cx="90" cy="0"/>
            </a:xfrm>
            <a:prstGeom prst="line">
              <a:avLst/>
            </a:prstGeom>
            <a:noFill/>
            <a:ln w="9525">
              <a:solidFill>
                <a:srgbClr val="0000FF"/>
              </a:solidFill>
              <a:round/>
              <a:headEnd/>
              <a:tailEnd/>
            </a:ln>
            <a:effectLst/>
          </p:spPr>
          <p:txBody>
            <a:bodyPr wrap="none"/>
            <a:lstStyle/>
            <a:p>
              <a:endParaRPr lang="es-MX"/>
            </a:p>
          </p:txBody>
        </p:sp>
      </p:grpSp>
      <p:grpSp>
        <p:nvGrpSpPr>
          <p:cNvPr id="221317" name="Group 133"/>
          <p:cNvGrpSpPr>
            <a:grpSpLocks/>
          </p:cNvGrpSpPr>
          <p:nvPr/>
        </p:nvGrpSpPr>
        <p:grpSpPr bwMode="auto">
          <a:xfrm>
            <a:off x="900113" y="2455863"/>
            <a:ext cx="2727325" cy="325437"/>
            <a:chOff x="567" y="1458"/>
            <a:chExt cx="1718" cy="205"/>
          </a:xfrm>
        </p:grpSpPr>
        <p:sp>
          <p:nvSpPr>
            <p:cNvPr id="221252" name="Rectangle 68"/>
            <p:cNvSpPr>
              <a:spLocks noChangeArrowheads="1"/>
            </p:cNvSpPr>
            <p:nvPr/>
          </p:nvSpPr>
          <p:spPr bwMode="auto">
            <a:xfrm>
              <a:off x="567" y="1458"/>
              <a:ext cx="312" cy="205"/>
            </a:xfrm>
            <a:prstGeom prst="rect">
              <a:avLst/>
            </a:prstGeom>
            <a:noFill/>
            <a:ln w="9525" algn="ctr">
              <a:noFill/>
              <a:miter lim="800000"/>
              <a:headEnd/>
              <a:tailEnd/>
            </a:ln>
            <a:effectLst/>
          </p:spPr>
          <p:txBody>
            <a:bodyPr wrap="none" lIns="25200" tIns="25200" rIns="25200" bIns="25200">
              <a:spAutoFit/>
            </a:bodyPr>
            <a:lstStyle/>
            <a:p>
              <a:r>
                <a:rPr lang="es-ES" sz="1800">
                  <a:solidFill>
                    <a:srgbClr val="0000FF"/>
                  </a:solidFill>
                  <a:latin typeface="Arial" charset="0"/>
                </a:rPr>
                <a:t>a · b</a:t>
              </a:r>
            </a:p>
          </p:txBody>
        </p:sp>
        <p:sp>
          <p:nvSpPr>
            <p:cNvPr id="221253" name="Line 69"/>
            <p:cNvSpPr>
              <a:spLocks noChangeShapeType="1"/>
            </p:cNvSpPr>
            <p:nvPr/>
          </p:nvSpPr>
          <p:spPr bwMode="auto">
            <a:xfrm>
              <a:off x="577" y="1507"/>
              <a:ext cx="90" cy="0"/>
            </a:xfrm>
            <a:prstGeom prst="line">
              <a:avLst/>
            </a:prstGeom>
            <a:noFill/>
            <a:ln w="9525">
              <a:solidFill>
                <a:srgbClr val="0000FF"/>
              </a:solidFill>
              <a:round/>
              <a:headEnd/>
              <a:tailEnd/>
            </a:ln>
            <a:effectLst/>
          </p:spPr>
          <p:txBody>
            <a:bodyPr wrap="none"/>
            <a:lstStyle/>
            <a:p>
              <a:endParaRPr lang="es-MX"/>
            </a:p>
          </p:txBody>
        </p:sp>
        <p:sp>
          <p:nvSpPr>
            <p:cNvPr id="221308" name="Line 124"/>
            <p:cNvSpPr>
              <a:spLocks noChangeShapeType="1"/>
            </p:cNvSpPr>
            <p:nvPr/>
          </p:nvSpPr>
          <p:spPr bwMode="auto">
            <a:xfrm>
              <a:off x="779" y="1483"/>
              <a:ext cx="90" cy="0"/>
            </a:xfrm>
            <a:prstGeom prst="line">
              <a:avLst/>
            </a:prstGeom>
            <a:noFill/>
            <a:ln w="9525">
              <a:solidFill>
                <a:srgbClr val="0000FF"/>
              </a:solidFill>
              <a:round/>
              <a:headEnd/>
              <a:tailEnd/>
            </a:ln>
            <a:effectLst/>
          </p:spPr>
          <p:txBody>
            <a:bodyPr wrap="none"/>
            <a:lstStyle/>
            <a:p>
              <a:endParaRPr lang="es-MX"/>
            </a:p>
          </p:txBody>
        </p:sp>
        <p:sp>
          <p:nvSpPr>
            <p:cNvPr id="221314" name="Rectangle 130"/>
            <p:cNvSpPr>
              <a:spLocks noChangeArrowheads="1"/>
            </p:cNvSpPr>
            <p:nvPr/>
          </p:nvSpPr>
          <p:spPr bwMode="auto">
            <a:xfrm>
              <a:off x="922" y="1458"/>
              <a:ext cx="1363" cy="205"/>
            </a:xfrm>
            <a:prstGeom prst="rect">
              <a:avLst/>
            </a:prstGeom>
            <a:noFill/>
            <a:ln w="9525" algn="ctr">
              <a:noFill/>
              <a:miter lim="800000"/>
              <a:headEnd/>
              <a:tailEnd/>
            </a:ln>
            <a:effectLst/>
          </p:spPr>
          <p:txBody>
            <a:bodyPr wrap="none" lIns="25200" tIns="25200" rIns="25200" bIns="25200">
              <a:spAutoFit/>
            </a:bodyPr>
            <a:lstStyle/>
            <a:p>
              <a:r>
                <a:rPr lang="es-ES" sz="1800">
                  <a:solidFill>
                    <a:srgbClr val="0000FF"/>
                  </a:solidFill>
                  <a:latin typeface="Arial" charset="0"/>
                </a:rPr>
                <a:t>= a</a:t>
              </a:r>
              <a:r>
                <a:rPr lang="es-ES" sz="1800" baseline="-25000">
                  <a:solidFill>
                    <a:srgbClr val="0000FF"/>
                  </a:solidFill>
                  <a:latin typeface="Arial" charset="0"/>
                </a:rPr>
                <a:t>1 </a:t>
              </a:r>
              <a:r>
                <a:rPr lang="es-ES" sz="1800">
                  <a:solidFill>
                    <a:srgbClr val="0000FF"/>
                  </a:solidFill>
                  <a:latin typeface="Arial" charset="0"/>
                </a:rPr>
                <a:t>b</a:t>
              </a:r>
              <a:r>
                <a:rPr lang="es-ES" sz="1800" baseline="-25000">
                  <a:solidFill>
                    <a:srgbClr val="0000FF"/>
                  </a:solidFill>
                  <a:latin typeface="Arial" charset="0"/>
                </a:rPr>
                <a:t>1</a:t>
              </a:r>
              <a:r>
                <a:rPr lang="es-ES" sz="1800">
                  <a:solidFill>
                    <a:srgbClr val="0000FF"/>
                  </a:solidFill>
                  <a:latin typeface="Arial" charset="0"/>
                </a:rPr>
                <a:t> + a</a:t>
              </a:r>
              <a:r>
                <a:rPr lang="es-ES" sz="1800" baseline="-25000">
                  <a:solidFill>
                    <a:srgbClr val="0000FF"/>
                  </a:solidFill>
                  <a:latin typeface="Arial" charset="0"/>
                </a:rPr>
                <a:t>2 </a:t>
              </a:r>
              <a:r>
                <a:rPr lang="es-ES" sz="1800">
                  <a:solidFill>
                    <a:srgbClr val="0000FF"/>
                  </a:solidFill>
                  <a:latin typeface="Arial" charset="0"/>
                </a:rPr>
                <a:t>b</a:t>
              </a:r>
              <a:r>
                <a:rPr lang="es-ES" sz="1800" baseline="-25000">
                  <a:solidFill>
                    <a:srgbClr val="0000FF"/>
                  </a:solidFill>
                  <a:latin typeface="Arial" charset="0"/>
                </a:rPr>
                <a:t>2</a:t>
              </a:r>
              <a:r>
                <a:rPr lang="es-ES" sz="1800">
                  <a:solidFill>
                    <a:srgbClr val="0000FF"/>
                  </a:solidFill>
                  <a:latin typeface="Arial" charset="0"/>
                </a:rPr>
                <a:t> + a</a:t>
              </a:r>
              <a:r>
                <a:rPr lang="es-ES" sz="1800" baseline="-25000">
                  <a:solidFill>
                    <a:srgbClr val="0000FF"/>
                  </a:solidFill>
                  <a:latin typeface="Arial" charset="0"/>
                </a:rPr>
                <a:t>3 </a:t>
              </a:r>
              <a:r>
                <a:rPr lang="es-ES" sz="1800">
                  <a:solidFill>
                    <a:srgbClr val="0000FF"/>
                  </a:solidFill>
                  <a:latin typeface="Arial" charset="0"/>
                </a:rPr>
                <a:t>b</a:t>
              </a:r>
              <a:r>
                <a:rPr lang="es-ES" sz="1800" baseline="-25000">
                  <a:solidFill>
                    <a:srgbClr val="0000FF"/>
                  </a:solidFill>
                  <a:latin typeface="Arial" charset="0"/>
                </a:rPr>
                <a:t>3</a:t>
              </a:r>
              <a:endParaRPr lang="es-ES" sz="1800">
                <a:solidFill>
                  <a:srgbClr val="0000FF"/>
                </a:solidFill>
                <a:latin typeface="Arial"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221315"/>
                                        </p:tgtEl>
                                        <p:attrNameLst>
                                          <p:attrName>style.visibility</p:attrName>
                                        </p:attrNameLst>
                                      </p:cBhvr>
                                      <p:to>
                                        <p:strVal val="visible"/>
                                      </p:to>
                                    </p:set>
                                    <p:animEffect transition="in" filter="strips(downRight)">
                                      <p:cBhvr>
                                        <p:cTn id="7" dur="500"/>
                                        <p:tgtEl>
                                          <p:spTgt spid="221315"/>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nodeType="clickEffect">
                                  <p:stCondLst>
                                    <p:cond delay="0"/>
                                  </p:stCondLst>
                                  <p:childTnLst>
                                    <p:set>
                                      <p:cBhvr>
                                        <p:cTn id="11" dur="1" fill="hold">
                                          <p:stCondLst>
                                            <p:cond delay="0"/>
                                          </p:stCondLst>
                                        </p:cTn>
                                        <p:tgtEl>
                                          <p:spTgt spid="221316"/>
                                        </p:tgtEl>
                                        <p:attrNameLst>
                                          <p:attrName>style.visibility</p:attrName>
                                        </p:attrNameLst>
                                      </p:cBhvr>
                                      <p:to>
                                        <p:strVal val="visible"/>
                                      </p:to>
                                    </p:set>
                                    <p:animEffect transition="in" filter="strips(downRight)">
                                      <p:cBhvr>
                                        <p:cTn id="12" dur="500"/>
                                        <p:tgtEl>
                                          <p:spTgt spid="221316"/>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nodeType="clickEffect">
                                  <p:stCondLst>
                                    <p:cond delay="0"/>
                                  </p:stCondLst>
                                  <p:childTnLst>
                                    <p:set>
                                      <p:cBhvr>
                                        <p:cTn id="16" dur="1" fill="hold">
                                          <p:stCondLst>
                                            <p:cond delay="0"/>
                                          </p:stCondLst>
                                        </p:cTn>
                                        <p:tgtEl>
                                          <p:spTgt spid="221317"/>
                                        </p:tgtEl>
                                        <p:attrNameLst>
                                          <p:attrName>style.visibility</p:attrName>
                                        </p:attrNameLst>
                                      </p:cBhvr>
                                      <p:to>
                                        <p:strVal val="visible"/>
                                      </p:to>
                                    </p:set>
                                    <p:animEffect transition="in" filter="strips(downRight)">
                                      <p:cBhvr>
                                        <p:cTn id="17" dur="500"/>
                                        <p:tgtEl>
                                          <p:spTgt spid="221317"/>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221246"/>
                                        </p:tgtEl>
                                        <p:attrNameLst>
                                          <p:attrName>style.visibility</p:attrName>
                                        </p:attrNameLst>
                                      </p:cBhvr>
                                      <p:to>
                                        <p:strVal val="visible"/>
                                      </p:to>
                                    </p:set>
                                    <p:animEffect transition="in" filter="strips(downRight)">
                                      <p:cBhvr>
                                        <p:cTn id="22" dur="500"/>
                                        <p:tgtEl>
                                          <p:spTgt spid="2212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1246"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10" name="Text Box 2"/>
          <p:cNvSpPr txBox="1">
            <a:spLocks noChangeArrowheads="1"/>
          </p:cNvSpPr>
          <p:nvPr/>
        </p:nvSpPr>
        <p:spPr bwMode="auto">
          <a:xfrm>
            <a:off x="2386013" y="692150"/>
            <a:ext cx="4333875" cy="396875"/>
          </a:xfrm>
          <a:prstGeom prst="rect">
            <a:avLst/>
          </a:prstGeom>
          <a:noFill/>
          <a:ln w="9525">
            <a:noFill/>
            <a:miter lim="800000"/>
            <a:headEnd/>
            <a:tailEnd/>
          </a:ln>
          <a:effectLst/>
        </p:spPr>
        <p:txBody>
          <a:bodyPr wrap="none">
            <a:spAutoFit/>
            <a:flatTx/>
          </a:bodyPr>
          <a:lstStyle/>
          <a:p>
            <a:r>
              <a:rPr lang="es-ES_tradnl" sz="2000" b="1">
                <a:solidFill>
                  <a:srgbClr val="000099"/>
                </a:solidFill>
                <a:latin typeface="Arial" charset="0"/>
                <a:cs typeface="Times New Roman" pitchFamily="18" charset="0"/>
              </a:rPr>
              <a:t>Producto Escalar de Dos Vectores</a:t>
            </a:r>
            <a:endParaRPr lang="es-ES" sz="2000" b="1">
              <a:solidFill>
                <a:srgbClr val="0000FF"/>
              </a:solidFill>
              <a:latin typeface="Arial" charset="0"/>
            </a:endParaRPr>
          </a:p>
        </p:txBody>
      </p:sp>
      <p:sp>
        <p:nvSpPr>
          <p:cNvPr id="222211" name="Text Box 3"/>
          <p:cNvSpPr txBox="1">
            <a:spLocks noChangeArrowheads="1"/>
          </p:cNvSpPr>
          <p:nvPr/>
        </p:nvSpPr>
        <p:spPr bwMode="auto">
          <a:xfrm>
            <a:off x="658813" y="1366838"/>
            <a:ext cx="7800975" cy="325437"/>
          </a:xfrm>
          <a:prstGeom prst="rect">
            <a:avLst/>
          </a:prstGeom>
          <a:noFill/>
          <a:ln w="9525">
            <a:noFill/>
            <a:miter lim="800000"/>
            <a:headEnd/>
            <a:tailEnd/>
          </a:ln>
          <a:effectLst/>
        </p:spPr>
        <p:txBody>
          <a:bodyPr lIns="25200" tIns="25200" rIns="25200" bIns="25200">
            <a:spAutoFit/>
            <a:flatTx/>
          </a:bodyPr>
          <a:lstStyle/>
          <a:p>
            <a:r>
              <a:rPr lang="es-ES_tradnl" sz="1800">
                <a:solidFill>
                  <a:schemeClr val="folHlink"/>
                </a:solidFill>
                <a:latin typeface="Arial" charset="0"/>
                <a:cs typeface="Times New Roman" pitchFamily="18" charset="0"/>
              </a:rPr>
              <a:t>El producto escalar de dos vectores tiene las propiedades siguientes:</a:t>
            </a:r>
            <a:endParaRPr lang="es-ES" sz="1800">
              <a:solidFill>
                <a:schemeClr val="folHlink"/>
              </a:solidFill>
              <a:latin typeface="Arial" charset="0"/>
              <a:cs typeface="Times New Roman" pitchFamily="18" charset="0"/>
            </a:endParaRPr>
          </a:p>
        </p:txBody>
      </p:sp>
      <p:grpSp>
        <p:nvGrpSpPr>
          <p:cNvPr id="222273" name="Group 65"/>
          <p:cNvGrpSpPr>
            <a:grpSpLocks/>
          </p:cNvGrpSpPr>
          <p:nvPr/>
        </p:nvGrpSpPr>
        <p:grpSpPr bwMode="auto">
          <a:xfrm>
            <a:off x="676275" y="1916113"/>
            <a:ext cx="1530350" cy="325437"/>
            <a:chOff x="426" y="1207"/>
            <a:chExt cx="964" cy="205"/>
          </a:xfrm>
        </p:grpSpPr>
        <p:sp>
          <p:nvSpPr>
            <p:cNvPr id="222220" name="Rectangle 12"/>
            <p:cNvSpPr>
              <a:spLocks noChangeArrowheads="1"/>
            </p:cNvSpPr>
            <p:nvPr/>
          </p:nvSpPr>
          <p:spPr bwMode="auto">
            <a:xfrm>
              <a:off x="426" y="1207"/>
              <a:ext cx="964" cy="205"/>
            </a:xfrm>
            <a:prstGeom prst="rect">
              <a:avLst/>
            </a:prstGeom>
            <a:noFill/>
            <a:ln w="9525" algn="ctr">
              <a:noFill/>
              <a:miter lim="800000"/>
              <a:headEnd/>
              <a:tailEnd/>
            </a:ln>
            <a:effectLst/>
          </p:spPr>
          <p:txBody>
            <a:bodyPr wrap="none" lIns="25200" tIns="25200" rIns="25200" bIns="25200">
              <a:spAutoFit/>
            </a:bodyPr>
            <a:lstStyle/>
            <a:p>
              <a:r>
                <a:rPr lang="es-ES" sz="1800">
                  <a:solidFill>
                    <a:schemeClr val="folHlink"/>
                  </a:solidFill>
                  <a:latin typeface="Arial" charset="0"/>
                </a:rPr>
                <a:t>1)</a:t>
              </a:r>
              <a:r>
                <a:rPr lang="es-ES" sz="1800">
                  <a:solidFill>
                    <a:srgbClr val="0000FF"/>
                  </a:solidFill>
                  <a:latin typeface="Arial" charset="0"/>
                </a:rPr>
                <a:t>  a · b = b · a</a:t>
              </a:r>
            </a:p>
          </p:txBody>
        </p:sp>
        <p:sp>
          <p:nvSpPr>
            <p:cNvPr id="222223" name="Line 15"/>
            <p:cNvSpPr>
              <a:spLocks noChangeShapeType="1"/>
            </p:cNvSpPr>
            <p:nvPr/>
          </p:nvSpPr>
          <p:spPr bwMode="auto">
            <a:xfrm>
              <a:off x="1283" y="1256"/>
              <a:ext cx="90" cy="0"/>
            </a:xfrm>
            <a:prstGeom prst="line">
              <a:avLst/>
            </a:prstGeom>
            <a:noFill/>
            <a:ln w="9525">
              <a:solidFill>
                <a:srgbClr val="0000FF"/>
              </a:solidFill>
              <a:round/>
              <a:headEnd/>
              <a:tailEnd/>
            </a:ln>
            <a:effectLst/>
          </p:spPr>
          <p:txBody>
            <a:bodyPr wrap="none"/>
            <a:lstStyle/>
            <a:p>
              <a:endParaRPr lang="es-MX"/>
            </a:p>
          </p:txBody>
        </p:sp>
        <p:sp>
          <p:nvSpPr>
            <p:cNvPr id="222237" name="Line 29"/>
            <p:cNvSpPr>
              <a:spLocks noChangeShapeType="1"/>
            </p:cNvSpPr>
            <p:nvPr/>
          </p:nvSpPr>
          <p:spPr bwMode="auto">
            <a:xfrm>
              <a:off x="642" y="1257"/>
              <a:ext cx="90" cy="0"/>
            </a:xfrm>
            <a:prstGeom prst="line">
              <a:avLst/>
            </a:prstGeom>
            <a:noFill/>
            <a:ln w="9525">
              <a:solidFill>
                <a:srgbClr val="0000FF"/>
              </a:solidFill>
              <a:round/>
              <a:headEnd/>
              <a:tailEnd/>
            </a:ln>
            <a:effectLst/>
          </p:spPr>
          <p:txBody>
            <a:bodyPr wrap="none"/>
            <a:lstStyle/>
            <a:p>
              <a:endParaRPr lang="es-MX"/>
            </a:p>
          </p:txBody>
        </p:sp>
        <p:sp>
          <p:nvSpPr>
            <p:cNvPr id="222238" name="Line 30"/>
            <p:cNvSpPr>
              <a:spLocks noChangeShapeType="1"/>
            </p:cNvSpPr>
            <p:nvPr/>
          </p:nvSpPr>
          <p:spPr bwMode="auto">
            <a:xfrm>
              <a:off x="842" y="1232"/>
              <a:ext cx="90" cy="0"/>
            </a:xfrm>
            <a:prstGeom prst="line">
              <a:avLst/>
            </a:prstGeom>
            <a:noFill/>
            <a:ln w="9525">
              <a:solidFill>
                <a:srgbClr val="0000FF"/>
              </a:solidFill>
              <a:round/>
              <a:headEnd/>
              <a:tailEnd/>
            </a:ln>
            <a:effectLst/>
          </p:spPr>
          <p:txBody>
            <a:bodyPr wrap="none"/>
            <a:lstStyle/>
            <a:p>
              <a:endParaRPr lang="es-MX"/>
            </a:p>
          </p:txBody>
        </p:sp>
        <p:sp>
          <p:nvSpPr>
            <p:cNvPr id="222239" name="Line 31"/>
            <p:cNvSpPr>
              <a:spLocks noChangeShapeType="1"/>
            </p:cNvSpPr>
            <p:nvPr/>
          </p:nvSpPr>
          <p:spPr bwMode="auto">
            <a:xfrm>
              <a:off x="1085" y="1232"/>
              <a:ext cx="90" cy="0"/>
            </a:xfrm>
            <a:prstGeom prst="line">
              <a:avLst/>
            </a:prstGeom>
            <a:noFill/>
            <a:ln w="9525">
              <a:solidFill>
                <a:srgbClr val="0000FF"/>
              </a:solidFill>
              <a:round/>
              <a:headEnd/>
              <a:tailEnd/>
            </a:ln>
            <a:effectLst/>
          </p:spPr>
          <p:txBody>
            <a:bodyPr wrap="none"/>
            <a:lstStyle/>
            <a:p>
              <a:endParaRPr lang="es-MX"/>
            </a:p>
          </p:txBody>
        </p:sp>
      </p:grpSp>
      <p:grpSp>
        <p:nvGrpSpPr>
          <p:cNvPr id="222274" name="Group 66"/>
          <p:cNvGrpSpPr>
            <a:grpSpLocks/>
          </p:cNvGrpSpPr>
          <p:nvPr/>
        </p:nvGrpSpPr>
        <p:grpSpPr bwMode="auto">
          <a:xfrm>
            <a:off x="676275" y="2420938"/>
            <a:ext cx="2876550" cy="325437"/>
            <a:chOff x="426" y="1592"/>
            <a:chExt cx="1812" cy="205"/>
          </a:xfrm>
        </p:grpSpPr>
        <p:sp>
          <p:nvSpPr>
            <p:cNvPr id="222236" name="Rectangle 28"/>
            <p:cNvSpPr>
              <a:spLocks noChangeArrowheads="1"/>
            </p:cNvSpPr>
            <p:nvPr/>
          </p:nvSpPr>
          <p:spPr bwMode="auto">
            <a:xfrm>
              <a:off x="426" y="1592"/>
              <a:ext cx="1812" cy="205"/>
            </a:xfrm>
            <a:prstGeom prst="rect">
              <a:avLst/>
            </a:prstGeom>
            <a:noFill/>
            <a:ln w="9525" algn="ctr">
              <a:noFill/>
              <a:miter lim="800000"/>
              <a:headEnd/>
              <a:tailEnd/>
            </a:ln>
            <a:effectLst/>
          </p:spPr>
          <p:txBody>
            <a:bodyPr wrap="none" lIns="25200" tIns="25200" rIns="25200" bIns="25200">
              <a:spAutoFit/>
            </a:bodyPr>
            <a:lstStyle/>
            <a:p>
              <a:r>
                <a:rPr lang="es-ES" sz="1800">
                  <a:solidFill>
                    <a:schemeClr val="folHlink"/>
                  </a:solidFill>
                  <a:latin typeface="Arial" charset="0"/>
                </a:rPr>
                <a:t>2)</a:t>
              </a:r>
              <a:r>
                <a:rPr lang="es-ES" sz="1800">
                  <a:solidFill>
                    <a:srgbClr val="0000FF"/>
                  </a:solidFill>
                  <a:latin typeface="Arial" charset="0"/>
                </a:rPr>
                <a:t>  a · ( b + c ) = a · b + a · c</a:t>
              </a:r>
            </a:p>
          </p:txBody>
        </p:sp>
        <p:sp>
          <p:nvSpPr>
            <p:cNvPr id="222224" name="Line 16"/>
            <p:cNvSpPr>
              <a:spLocks noChangeShapeType="1"/>
            </p:cNvSpPr>
            <p:nvPr/>
          </p:nvSpPr>
          <p:spPr bwMode="auto">
            <a:xfrm>
              <a:off x="1172" y="1643"/>
              <a:ext cx="90" cy="0"/>
            </a:xfrm>
            <a:prstGeom prst="line">
              <a:avLst/>
            </a:prstGeom>
            <a:noFill/>
            <a:ln w="9525">
              <a:solidFill>
                <a:srgbClr val="0000FF"/>
              </a:solidFill>
              <a:round/>
              <a:headEnd/>
              <a:tailEnd/>
            </a:ln>
            <a:effectLst/>
          </p:spPr>
          <p:txBody>
            <a:bodyPr wrap="none"/>
            <a:lstStyle/>
            <a:p>
              <a:endParaRPr lang="es-MX"/>
            </a:p>
          </p:txBody>
        </p:sp>
        <p:sp>
          <p:nvSpPr>
            <p:cNvPr id="222225" name="Line 17"/>
            <p:cNvSpPr>
              <a:spLocks noChangeShapeType="1"/>
            </p:cNvSpPr>
            <p:nvPr/>
          </p:nvSpPr>
          <p:spPr bwMode="auto">
            <a:xfrm>
              <a:off x="930" y="1619"/>
              <a:ext cx="90" cy="0"/>
            </a:xfrm>
            <a:prstGeom prst="line">
              <a:avLst/>
            </a:prstGeom>
            <a:noFill/>
            <a:ln w="9525">
              <a:solidFill>
                <a:srgbClr val="0000FF"/>
              </a:solidFill>
              <a:round/>
              <a:headEnd/>
              <a:tailEnd/>
            </a:ln>
            <a:effectLst/>
          </p:spPr>
          <p:txBody>
            <a:bodyPr wrap="none"/>
            <a:lstStyle/>
            <a:p>
              <a:endParaRPr lang="es-MX"/>
            </a:p>
          </p:txBody>
        </p:sp>
        <p:sp>
          <p:nvSpPr>
            <p:cNvPr id="222226" name="Line 18"/>
            <p:cNvSpPr>
              <a:spLocks noChangeShapeType="1"/>
            </p:cNvSpPr>
            <p:nvPr/>
          </p:nvSpPr>
          <p:spPr bwMode="auto">
            <a:xfrm>
              <a:off x="642" y="1643"/>
              <a:ext cx="90" cy="0"/>
            </a:xfrm>
            <a:prstGeom prst="line">
              <a:avLst/>
            </a:prstGeom>
            <a:noFill/>
            <a:ln w="9525">
              <a:solidFill>
                <a:srgbClr val="0000FF"/>
              </a:solidFill>
              <a:round/>
              <a:headEnd/>
              <a:tailEnd/>
            </a:ln>
            <a:effectLst/>
          </p:spPr>
          <p:txBody>
            <a:bodyPr wrap="none"/>
            <a:lstStyle/>
            <a:p>
              <a:endParaRPr lang="es-MX"/>
            </a:p>
          </p:txBody>
        </p:sp>
        <p:sp>
          <p:nvSpPr>
            <p:cNvPr id="222230" name="Line 22"/>
            <p:cNvSpPr>
              <a:spLocks noChangeShapeType="1"/>
            </p:cNvSpPr>
            <p:nvPr/>
          </p:nvSpPr>
          <p:spPr bwMode="auto">
            <a:xfrm>
              <a:off x="1498" y="1643"/>
              <a:ext cx="90" cy="0"/>
            </a:xfrm>
            <a:prstGeom prst="line">
              <a:avLst/>
            </a:prstGeom>
            <a:noFill/>
            <a:ln w="9525">
              <a:solidFill>
                <a:srgbClr val="0000FF"/>
              </a:solidFill>
              <a:round/>
              <a:headEnd/>
              <a:tailEnd/>
            </a:ln>
            <a:effectLst/>
          </p:spPr>
          <p:txBody>
            <a:bodyPr wrap="none"/>
            <a:lstStyle/>
            <a:p>
              <a:endParaRPr lang="es-MX"/>
            </a:p>
          </p:txBody>
        </p:sp>
        <p:sp>
          <p:nvSpPr>
            <p:cNvPr id="222250" name="Line 42"/>
            <p:cNvSpPr>
              <a:spLocks noChangeShapeType="1"/>
            </p:cNvSpPr>
            <p:nvPr/>
          </p:nvSpPr>
          <p:spPr bwMode="auto">
            <a:xfrm>
              <a:off x="1698" y="1619"/>
              <a:ext cx="90" cy="0"/>
            </a:xfrm>
            <a:prstGeom prst="line">
              <a:avLst/>
            </a:prstGeom>
            <a:noFill/>
            <a:ln w="9525">
              <a:solidFill>
                <a:srgbClr val="0000FF"/>
              </a:solidFill>
              <a:round/>
              <a:headEnd/>
              <a:tailEnd/>
            </a:ln>
            <a:effectLst/>
          </p:spPr>
          <p:txBody>
            <a:bodyPr wrap="none"/>
            <a:lstStyle/>
            <a:p>
              <a:endParaRPr lang="es-MX"/>
            </a:p>
          </p:txBody>
        </p:sp>
        <p:sp>
          <p:nvSpPr>
            <p:cNvPr id="222251" name="Line 43"/>
            <p:cNvSpPr>
              <a:spLocks noChangeShapeType="1"/>
            </p:cNvSpPr>
            <p:nvPr/>
          </p:nvSpPr>
          <p:spPr bwMode="auto">
            <a:xfrm>
              <a:off x="1942" y="1643"/>
              <a:ext cx="90" cy="0"/>
            </a:xfrm>
            <a:prstGeom prst="line">
              <a:avLst/>
            </a:prstGeom>
            <a:noFill/>
            <a:ln w="9525">
              <a:solidFill>
                <a:srgbClr val="0000FF"/>
              </a:solidFill>
              <a:round/>
              <a:headEnd/>
              <a:tailEnd/>
            </a:ln>
            <a:effectLst/>
          </p:spPr>
          <p:txBody>
            <a:bodyPr wrap="none"/>
            <a:lstStyle/>
            <a:p>
              <a:endParaRPr lang="es-MX"/>
            </a:p>
          </p:txBody>
        </p:sp>
        <p:sp>
          <p:nvSpPr>
            <p:cNvPr id="222252" name="Line 44"/>
            <p:cNvSpPr>
              <a:spLocks noChangeShapeType="1"/>
            </p:cNvSpPr>
            <p:nvPr/>
          </p:nvSpPr>
          <p:spPr bwMode="auto">
            <a:xfrm>
              <a:off x="2139" y="1643"/>
              <a:ext cx="90" cy="0"/>
            </a:xfrm>
            <a:prstGeom prst="line">
              <a:avLst/>
            </a:prstGeom>
            <a:noFill/>
            <a:ln w="9525">
              <a:solidFill>
                <a:srgbClr val="0000FF"/>
              </a:solidFill>
              <a:round/>
              <a:headEnd/>
              <a:tailEnd/>
            </a:ln>
            <a:effectLst/>
          </p:spPr>
          <p:txBody>
            <a:bodyPr wrap="none"/>
            <a:lstStyle/>
            <a:p>
              <a:endParaRPr lang="es-MX"/>
            </a:p>
          </p:txBody>
        </p:sp>
      </p:grpSp>
      <p:grpSp>
        <p:nvGrpSpPr>
          <p:cNvPr id="222275" name="Group 67"/>
          <p:cNvGrpSpPr>
            <a:grpSpLocks/>
          </p:cNvGrpSpPr>
          <p:nvPr/>
        </p:nvGrpSpPr>
        <p:grpSpPr bwMode="auto">
          <a:xfrm>
            <a:off x="676275" y="2924175"/>
            <a:ext cx="2251075" cy="325438"/>
            <a:chOff x="426" y="1975"/>
            <a:chExt cx="1418" cy="205"/>
          </a:xfrm>
        </p:grpSpPr>
        <p:sp>
          <p:nvSpPr>
            <p:cNvPr id="222222" name="Rectangle 14"/>
            <p:cNvSpPr>
              <a:spLocks noChangeArrowheads="1"/>
            </p:cNvSpPr>
            <p:nvPr/>
          </p:nvSpPr>
          <p:spPr bwMode="auto">
            <a:xfrm>
              <a:off x="426" y="1975"/>
              <a:ext cx="1418" cy="205"/>
            </a:xfrm>
            <a:prstGeom prst="rect">
              <a:avLst/>
            </a:prstGeom>
            <a:noFill/>
            <a:ln w="9525" algn="ctr">
              <a:noFill/>
              <a:miter lim="800000"/>
              <a:headEnd/>
              <a:tailEnd/>
            </a:ln>
            <a:effectLst/>
          </p:spPr>
          <p:txBody>
            <a:bodyPr wrap="none" lIns="25200" tIns="25200" rIns="25200" bIns="25200">
              <a:spAutoFit/>
            </a:bodyPr>
            <a:lstStyle/>
            <a:p>
              <a:r>
                <a:rPr lang="es-ES" sz="1800">
                  <a:solidFill>
                    <a:schemeClr val="folHlink"/>
                  </a:solidFill>
                  <a:latin typeface="Arial" charset="0"/>
                </a:rPr>
                <a:t>3) </a:t>
              </a:r>
              <a:r>
                <a:rPr lang="es-ES" sz="1800">
                  <a:solidFill>
                    <a:srgbClr val="0000FF"/>
                  </a:solidFill>
                  <a:latin typeface="Arial" charset="0"/>
                </a:rPr>
                <a:t> </a:t>
              </a:r>
              <a:r>
                <a:rPr lang="es-ES" sz="1800" b="1">
                  <a:solidFill>
                    <a:srgbClr val="FF0000"/>
                  </a:solidFill>
                  <a:latin typeface="Symbol" pitchFamily="18" charset="2"/>
                </a:rPr>
                <a:t>l</a:t>
              </a:r>
              <a:r>
                <a:rPr lang="es-ES" sz="1800">
                  <a:solidFill>
                    <a:srgbClr val="0000FF"/>
                  </a:solidFill>
                  <a:latin typeface="Arial" charset="0"/>
                </a:rPr>
                <a:t> a · b  = </a:t>
              </a:r>
              <a:r>
                <a:rPr lang="es-ES" sz="1800" b="1">
                  <a:solidFill>
                    <a:srgbClr val="FF0000"/>
                  </a:solidFill>
                  <a:latin typeface="Symbol" pitchFamily="18" charset="2"/>
                </a:rPr>
                <a:t>l</a:t>
              </a:r>
              <a:r>
                <a:rPr lang="es-ES" sz="1800">
                  <a:solidFill>
                    <a:srgbClr val="0000FF"/>
                  </a:solidFill>
                  <a:latin typeface="Arial" charset="0"/>
                </a:rPr>
                <a:t> ( a · b )</a:t>
              </a:r>
            </a:p>
          </p:txBody>
        </p:sp>
        <p:sp>
          <p:nvSpPr>
            <p:cNvPr id="222253" name="Line 45"/>
            <p:cNvSpPr>
              <a:spLocks noChangeShapeType="1"/>
            </p:cNvSpPr>
            <p:nvPr/>
          </p:nvSpPr>
          <p:spPr bwMode="auto">
            <a:xfrm>
              <a:off x="766" y="2027"/>
              <a:ext cx="90" cy="0"/>
            </a:xfrm>
            <a:prstGeom prst="line">
              <a:avLst/>
            </a:prstGeom>
            <a:noFill/>
            <a:ln w="9525">
              <a:solidFill>
                <a:srgbClr val="0000FF"/>
              </a:solidFill>
              <a:round/>
              <a:headEnd/>
              <a:tailEnd/>
            </a:ln>
            <a:effectLst/>
          </p:spPr>
          <p:txBody>
            <a:bodyPr wrap="none"/>
            <a:lstStyle/>
            <a:p>
              <a:endParaRPr lang="es-MX"/>
            </a:p>
          </p:txBody>
        </p:sp>
        <p:sp>
          <p:nvSpPr>
            <p:cNvPr id="222254" name="Line 46"/>
            <p:cNvSpPr>
              <a:spLocks noChangeShapeType="1"/>
            </p:cNvSpPr>
            <p:nvPr/>
          </p:nvSpPr>
          <p:spPr bwMode="auto">
            <a:xfrm>
              <a:off x="966" y="2003"/>
              <a:ext cx="90" cy="0"/>
            </a:xfrm>
            <a:prstGeom prst="line">
              <a:avLst/>
            </a:prstGeom>
            <a:noFill/>
            <a:ln w="9525">
              <a:solidFill>
                <a:srgbClr val="0000FF"/>
              </a:solidFill>
              <a:round/>
              <a:headEnd/>
              <a:tailEnd/>
            </a:ln>
            <a:effectLst/>
          </p:spPr>
          <p:txBody>
            <a:bodyPr wrap="none"/>
            <a:lstStyle/>
            <a:p>
              <a:endParaRPr lang="es-MX"/>
            </a:p>
          </p:txBody>
        </p:sp>
        <p:sp>
          <p:nvSpPr>
            <p:cNvPr id="222255" name="Line 47"/>
            <p:cNvSpPr>
              <a:spLocks noChangeShapeType="1"/>
            </p:cNvSpPr>
            <p:nvPr/>
          </p:nvSpPr>
          <p:spPr bwMode="auto">
            <a:xfrm>
              <a:off x="1456" y="2028"/>
              <a:ext cx="90" cy="0"/>
            </a:xfrm>
            <a:prstGeom prst="line">
              <a:avLst/>
            </a:prstGeom>
            <a:noFill/>
            <a:ln w="9525">
              <a:solidFill>
                <a:srgbClr val="0000FF"/>
              </a:solidFill>
              <a:round/>
              <a:headEnd/>
              <a:tailEnd/>
            </a:ln>
            <a:effectLst/>
          </p:spPr>
          <p:txBody>
            <a:bodyPr wrap="none"/>
            <a:lstStyle/>
            <a:p>
              <a:endParaRPr lang="es-MX"/>
            </a:p>
          </p:txBody>
        </p:sp>
        <p:sp>
          <p:nvSpPr>
            <p:cNvPr id="222256" name="Line 48"/>
            <p:cNvSpPr>
              <a:spLocks noChangeShapeType="1"/>
            </p:cNvSpPr>
            <p:nvPr/>
          </p:nvSpPr>
          <p:spPr bwMode="auto">
            <a:xfrm>
              <a:off x="1655" y="2003"/>
              <a:ext cx="90" cy="0"/>
            </a:xfrm>
            <a:prstGeom prst="line">
              <a:avLst/>
            </a:prstGeom>
            <a:noFill/>
            <a:ln w="9525">
              <a:solidFill>
                <a:srgbClr val="0000FF"/>
              </a:solidFill>
              <a:round/>
              <a:headEnd/>
              <a:tailEnd/>
            </a:ln>
            <a:effectLst/>
          </p:spPr>
          <p:txBody>
            <a:bodyPr wrap="none"/>
            <a:lstStyle/>
            <a:p>
              <a:endParaRPr lang="es-MX"/>
            </a:p>
          </p:txBody>
        </p:sp>
      </p:grpSp>
      <p:grpSp>
        <p:nvGrpSpPr>
          <p:cNvPr id="222277" name="Group 69"/>
          <p:cNvGrpSpPr>
            <a:grpSpLocks/>
          </p:cNvGrpSpPr>
          <p:nvPr/>
        </p:nvGrpSpPr>
        <p:grpSpPr bwMode="auto">
          <a:xfrm>
            <a:off x="684213" y="3779838"/>
            <a:ext cx="1450975" cy="512762"/>
            <a:chOff x="431" y="2611"/>
            <a:chExt cx="914" cy="323"/>
          </a:xfrm>
        </p:grpSpPr>
        <p:sp>
          <p:nvSpPr>
            <p:cNvPr id="222232" name="Rectangle 24"/>
            <p:cNvSpPr>
              <a:spLocks noChangeArrowheads="1"/>
            </p:cNvSpPr>
            <p:nvPr/>
          </p:nvSpPr>
          <p:spPr bwMode="auto">
            <a:xfrm>
              <a:off x="431" y="2726"/>
              <a:ext cx="804" cy="205"/>
            </a:xfrm>
            <a:prstGeom prst="rect">
              <a:avLst/>
            </a:prstGeom>
            <a:noFill/>
            <a:ln w="9525" algn="ctr">
              <a:noFill/>
              <a:miter lim="800000"/>
              <a:headEnd/>
              <a:tailEnd/>
            </a:ln>
            <a:effectLst/>
          </p:spPr>
          <p:txBody>
            <a:bodyPr wrap="none" lIns="25200" tIns="25200" rIns="25200" bIns="25200">
              <a:spAutoFit/>
            </a:bodyPr>
            <a:lstStyle/>
            <a:p>
              <a:r>
                <a:rPr lang="es-ES" sz="1800">
                  <a:solidFill>
                    <a:schemeClr val="folHlink"/>
                  </a:solidFill>
                  <a:latin typeface="Arial" charset="0"/>
                </a:rPr>
                <a:t>5)</a:t>
              </a:r>
              <a:r>
                <a:rPr lang="es-ES" sz="1800">
                  <a:solidFill>
                    <a:srgbClr val="0000FF"/>
                  </a:solidFill>
                  <a:latin typeface="Arial" charset="0"/>
                </a:rPr>
                <a:t>  a · a =  a</a:t>
              </a:r>
            </a:p>
          </p:txBody>
        </p:sp>
        <p:sp>
          <p:nvSpPr>
            <p:cNvPr id="222233" name="Line 25"/>
            <p:cNvSpPr>
              <a:spLocks noChangeShapeType="1"/>
            </p:cNvSpPr>
            <p:nvPr/>
          </p:nvSpPr>
          <p:spPr bwMode="auto">
            <a:xfrm>
              <a:off x="649" y="2778"/>
              <a:ext cx="90" cy="0"/>
            </a:xfrm>
            <a:prstGeom prst="line">
              <a:avLst/>
            </a:prstGeom>
            <a:noFill/>
            <a:ln w="9525">
              <a:solidFill>
                <a:srgbClr val="0000FF"/>
              </a:solidFill>
              <a:round/>
              <a:headEnd/>
              <a:tailEnd/>
            </a:ln>
            <a:effectLst/>
          </p:spPr>
          <p:txBody>
            <a:bodyPr wrap="none"/>
            <a:lstStyle/>
            <a:p>
              <a:endParaRPr lang="es-MX"/>
            </a:p>
          </p:txBody>
        </p:sp>
        <p:sp>
          <p:nvSpPr>
            <p:cNvPr id="222234" name="Line 26"/>
            <p:cNvSpPr>
              <a:spLocks noChangeShapeType="1"/>
            </p:cNvSpPr>
            <p:nvPr/>
          </p:nvSpPr>
          <p:spPr bwMode="auto">
            <a:xfrm>
              <a:off x="846" y="2778"/>
              <a:ext cx="90" cy="0"/>
            </a:xfrm>
            <a:prstGeom prst="line">
              <a:avLst/>
            </a:prstGeom>
            <a:noFill/>
            <a:ln w="9525">
              <a:solidFill>
                <a:srgbClr val="0000FF"/>
              </a:solidFill>
              <a:round/>
              <a:headEnd/>
              <a:tailEnd/>
            </a:ln>
            <a:effectLst/>
          </p:spPr>
          <p:txBody>
            <a:bodyPr wrap="none"/>
            <a:lstStyle/>
            <a:p>
              <a:endParaRPr lang="es-MX"/>
            </a:p>
          </p:txBody>
        </p:sp>
        <p:sp>
          <p:nvSpPr>
            <p:cNvPr id="222261" name="Line 53"/>
            <p:cNvSpPr>
              <a:spLocks noChangeShapeType="1"/>
            </p:cNvSpPr>
            <p:nvPr/>
          </p:nvSpPr>
          <p:spPr bwMode="auto">
            <a:xfrm>
              <a:off x="1132" y="2777"/>
              <a:ext cx="90" cy="0"/>
            </a:xfrm>
            <a:prstGeom prst="line">
              <a:avLst/>
            </a:prstGeom>
            <a:noFill/>
            <a:ln w="9525">
              <a:solidFill>
                <a:srgbClr val="0000FF"/>
              </a:solidFill>
              <a:round/>
              <a:headEnd/>
              <a:tailEnd/>
            </a:ln>
            <a:effectLst/>
          </p:spPr>
          <p:txBody>
            <a:bodyPr wrap="none"/>
            <a:lstStyle/>
            <a:p>
              <a:endParaRPr lang="es-MX"/>
            </a:p>
          </p:txBody>
        </p:sp>
        <p:sp>
          <p:nvSpPr>
            <p:cNvPr id="222270" name="Line 62"/>
            <p:cNvSpPr>
              <a:spLocks noChangeShapeType="1"/>
            </p:cNvSpPr>
            <p:nvPr/>
          </p:nvSpPr>
          <p:spPr bwMode="auto">
            <a:xfrm>
              <a:off x="1111" y="2707"/>
              <a:ext cx="0" cy="227"/>
            </a:xfrm>
            <a:prstGeom prst="line">
              <a:avLst/>
            </a:prstGeom>
            <a:noFill/>
            <a:ln w="9525">
              <a:solidFill>
                <a:srgbClr val="0000FF"/>
              </a:solidFill>
              <a:round/>
              <a:headEnd/>
              <a:tailEnd/>
            </a:ln>
            <a:effectLst/>
          </p:spPr>
          <p:txBody>
            <a:bodyPr wrap="none"/>
            <a:lstStyle/>
            <a:p>
              <a:endParaRPr lang="es-MX"/>
            </a:p>
          </p:txBody>
        </p:sp>
        <p:sp>
          <p:nvSpPr>
            <p:cNvPr id="222271" name="Line 63"/>
            <p:cNvSpPr>
              <a:spLocks noChangeShapeType="1"/>
            </p:cNvSpPr>
            <p:nvPr/>
          </p:nvSpPr>
          <p:spPr bwMode="auto">
            <a:xfrm>
              <a:off x="1252" y="2707"/>
              <a:ext cx="0" cy="227"/>
            </a:xfrm>
            <a:prstGeom prst="line">
              <a:avLst/>
            </a:prstGeom>
            <a:noFill/>
            <a:ln w="9525">
              <a:solidFill>
                <a:srgbClr val="0000FF"/>
              </a:solidFill>
              <a:round/>
              <a:headEnd/>
              <a:tailEnd/>
            </a:ln>
            <a:effectLst/>
          </p:spPr>
          <p:txBody>
            <a:bodyPr wrap="none"/>
            <a:lstStyle/>
            <a:p>
              <a:endParaRPr lang="es-MX"/>
            </a:p>
          </p:txBody>
        </p:sp>
        <p:sp>
          <p:nvSpPr>
            <p:cNvPr id="222272" name="Rectangle 64"/>
            <p:cNvSpPr>
              <a:spLocks noChangeArrowheads="1"/>
            </p:cNvSpPr>
            <p:nvPr/>
          </p:nvSpPr>
          <p:spPr bwMode="auto">
            <a:xfrm>
              <a:off x="1260" y="2611"/>
              <a:ext cx="85" cy="147"/>
            </a:xfrm>
            <a:prstGeom prst="rect">
              <a:avLst/>
            </a:prstGeom>
            <a:noFill/>
            <a:ln w="9525" algn="ctr">
              <a:noFill/>
              <a:miter lim="800000"/>
              <a:headEnd/>
              <a:tailEnd/>
            </a:ln>
            <a:effectLst/>
          </p:spPr>
          <p:txBody>
            <a:bodyPr wrap="none" lIns="25200" tIns="25200" rIns="25200" bIns="25200">
              <a:spAutoFit/>
            </a:bodyPr>
            <a:lstStyle/>
            <a:p>
              <a:r>
                <a:rPr lang="es-ES" sz="1800" baseline="-25000">
                  <a:solidFill>
                    <a:srgbClr val="0000FF"/>
                  </a:solidFill>
                  <a:latin typeface="Arial" charset="0"/>
                </a:rPr>
                <a:t>2</a:t>
              </a:r>
            </a:p>
          </p:txBody>
        </p:sp>
      </p:grpSp>
      <p:grpSp>
        <p:nvGrpSpPr>
          <p:cNvPr id="222279" name="Group 71"/>
          <p:cNvGrpSpPr>
            <a:grpSpLocks/>
          </p:cNvGrpSpPr>
          <p:nvPr/>
        </p:nvGrpSpPr>
        <p:grpSpPr bwMode="auto">
          <a:xfrm>
            <a:off x="676275" y="3429000"/>
            <a:ext cx="2590800" cy="325438"/>
            <a:chOff x="426" y="2362"/>
            <a:chExt cx="1632" cy="205"/>
          </a:xfrm>
        </p:grpSpPr>
        <p:grpSp>
          <p:nvGrpSpPr>
            <p:cNvPr id="222276" name="Group 68"/>
            <p:cNvGrpSpPr>
              <a:grpSpLocks/>
            </p:cNvGrpSpPr>
            <p:nvPr/>
          </p:nvGrpSpPr>
          <p:grpSpPr bwMode="auto">
            <a:xfrm>
              <a:off x="426" y="2362"/>
              <a:ext cx="1632" cy="205"/>
              <a:chOff x="426" y="2362"/>
              <a:chExt cx="1632" cy="205"/>
            </a:xfrm>
          </p:grpSpPr>
          <p:sp>
            <p:nvSpPr>
              <p:cNvPr id="222228" name="Rectangle 20"/>
              <p:cNvSpPr>
                <a:spLocks noChangeArrowheads="1"/>
              </p:cNvSpPr>
              <p:nvPr/>
            </p:nvSpPr>
            <p:spPr bwMode="auto">
              <a:xfrm>
                <a:off x="426" y="2362"/>
                <a:ext cx="1632" cy="205"/>
              </a:xfrm>
              <a:prstGeom prst="rect">
                <a:avLst/>
              </a:prstGeom>
              <a:noFill/>
              <a:ln w="9525" algn="ctr">
                <a:noFill/>
                <a:miter lim="800000"/>
                <a:headEnd/>
                <a:tailEnd/>
              </a:ln>
              <a:effectLst/>
            </p:spPr>
            <p:txBody>
              <a:bodyPr wrap="none" lIns="25200" tIns="25200" rIns="25200" bIns="25200">
                <a:spAutoFit/>
              </a:bodyPr>
              <a:lstStyle/>
              <a:p>
                <a:r>
                  <a:rPr lang="es-ES" sz="1800">
                    <a:solidFill>
                      <a:schemeClr val="folHlink"/>
                    </a:solidFill>
                    <a:latin typeface="Arial" charset="0"/>
                  </a:rPr>
                  <a:t>4) </a:t>
                </a:r>
                <a:r>
                  <a:rPr lang="es-ES" sz="1800">
                    <a:solidFill>
                      <a:srgbClr val="0000FF"/>
                    </a:solidFill>
                    <a:latin typeface="Arial" charset="0"/>
                  </a:rPr>
                  <a:t> a · a &gt; 0 ;       si  a = 0</a:t>
                </a:r>
              </a:p>
            </p:txBody>
          </p:sp>
          <p:sp>
            <p:nvSpPr>
              <p:cNvPr id="222229" name="Line 21"/>
              <p:cNvSpPr>
                <a:spLocks noChangeShapeType="1"/>
              </p:cNvSpPr>
              <p:nvPr/>
            </p:nvSpPr>
            <p:spPr bwMode="auto">
              <a:xfrm>
                <a:off x="1707" y="2411"/>
                <a:ext cx="90" cy="0"/>
              </a:xfrm>
              <a:prstGeom prst="line">
                <a:avLst/>
              </a:prstGeom>
              <a:noFill/>
              <a:ln w="9525">
                <a:solidFill>
                  <a:srgbClr val="0000FF"/>
                </a:solidFill>
                <a:round/>
                <a:headEnd/>
                <a:tailEnd/>
              </a:ln>
              <a:effectLst/>
            </p:spPr>
            <p:txBody>
              <a:bodyPr wrap="none"/>
              <a:lstStyle/>
              <a:p>
                <a:endParaRPr lang="es-MX"/>
              </a:p>
            </p:txBody>
          </p:sp>
          <p:sp>
            <p:nvSpPr>
              <p:cNvPr id="222257" name="Line 49"/>
              <p:cNvSpPr>
                <a:spLocks noChangeShapeType="1"/>
              </p:cNvSpPr>
              <p:nvPr/>
            </p:nvSpPr>
            <p:spPr bwMode="auto">
              <a:xfrm>
                <a:off x="642" y="2412"/>
                <a:ext cx="90" cy="0"/>
              </a:xfrm>
              <a:prstGeom prst="line">
                <a:avLst/>
              </a:prstGeom>
              <a:noFill/>
              <a:ln w="9525">
                <a:solidFill>
                  <a:srgbClr val="0000FF"/>
                </a:solidFill>
                <a:round/>
                <a:headEnd/>
                <a:tailEnd/>
              </a:ln>
              <a:effectLst/>
            </p:spPr>
            <p:txBody>
              <a:bodyPr wrap="none"/>
              <a:lstStyle/>
              <a:p>
                <a:endParaRPr lang="es-MX"/>
              </a:p>
            </p:txBody>
          </p:sp>
          <p:sp>
            <p:nvSpPr>
              <p:cNvPr id="222258" name="Line 50"/>
              <p:cNvSpPr>
                <a:spLocks noChangeShapeType="1"/>
              </p:cNvSpPr>
              <p:nvPr/>
            </p:nvSpPr>
            <p:spPr bwMode="auto">
              <a:xfrm>
                <a:off x="841" y="2411"/>
                <a:ext cx="90" cy="0"/>
              </a:xfrm>
              <a:prstGeom prst="line">
                <a:avLst/>
              </a:prstGeom>
              <a:noFill/>
              <a:ln w="9525">
                <a:solidFill>
                  <a:srgbClr val="0000FF"/>
                </a:solidFill>
                <a:round/>
                <a:headEnd/>
                <a:tailEnd/>
              </a:ln>
              <a:effectLst/>
            </p:spPr>
            <p:txBody>
              <a:bodyPr wrap="none"/>
              <a:lstStyle/>
              <a:p>
                <a:endParaRPr lang="es-MX"/>
              </a:p>
            </p:txBody>
          </p:sp>
        </p:grpSp>
        <p:sp>
          <p:nvSpPr>
            <p:cNvPr id="222278" name="Line 70"/>
            <p:cNvSpPr>
              <a:spLocks noChangeShapeType="1"/>
            </p:cNvSpPr>
            <p:nvPr/>
          </p:nvSpPr>
          <p:spPr bwMode="auto">
            <a:xfrm flipH="1">
              <a:off x="1866" y="2392"/>
              <a:ext cx="45" cy="136"/>
            </a:xfrm>
            <a:prstGeom prst="line">
              <a:avLst/>
            </a:prstGeom>
            <a:noFill/>
            <a:ln w="9525">
              <a:solidFill>
                <a:srgbClr val="0000FF"/>
              </a:solidFill>
              <a:round/>
              <a:headEnd/>
              <a:tailEnd/>
            </a:ln>
            <a:effectLst/>
          </p:spPr>
          <p:txBody>
            <a:bodyPr wrap="none"/>
            <a:lstStyle/>
            <a:p>
              <a:endParaRPr lang="es-MX"/>
            </a:p>
          </p:txBody>
        </p:sp>
      </p:grpSp>
      <p:sp>
        <p:nvSpPr>
          <p:cNvPr id="222280" name="Text Box 72"/>
          <p:cNvSpPr txBox="1">
            <a:spLocks noChangeArrowheads="1"/>
          </p:cNvSpPr>
          <p:nvPr/>
        </p:nvSpPr>
        <p:spPr bwMode="auto">
          <a:xfrm>
            <a:off x="671513" y="4581525"/>
            <a:ext cx="7800975" cy="600075"/>
          </a:xfrm>
          <a:prstGeom prst="rect">
            <a:avLst/>
          </a:prstGeom>
          <a:noFill/>
          <a:ln w="9525">
            <a:noFill/>
            <a:miter lim="800000"/>
            <a:headEnd/>
            <a:tailEnd/>
          </a:ln>
          <a:effectLst/>
        </p:spPr>
        <p:txBody>
          <a:bodyPr lIns="25200" tIns="25200" rIns="25200" bIns="25200">
            <a:spAutoFit/>
            <a:flatTx/>
          </a:bodyPr>
          <a:lstStyle/>
          <a:p>
            <a:r>
              <a:rPr lang="es-ES_tradnl" sz="1800">
                <a:solidFill>
                  <a:schemeClr val="folHlink"/>
                </a:solidFill>
                <a:latin typeface="Arial" charset="0"/>
                <a:cs typeface="Times New Roman" pitchFamily="18" charset="0"/>
              </a:rPr>
              <a:t>Cuando el producto escalar de dos vectores es cero, los vectores son perpendiculares.</a:t>
            </a:r>
            <a:endParaRPr lang="es-ES" sz="1800">
              <a:solidFill>
                <a:schemeClr val="folHlink"/>
              </a:solidFill>
              <a:latin typeface="Arial" charset="0"/>
              <a:cs typeface="Times New Roman" pitchFamily="18" charset="0"/>
            </a:endParaRPr>
          </a:p>
        </p:txBody>
      </p:sp>
      <p:grpSp>
        <p:nvGrpSpPr>
          <p:cNvPr id="222297" name="Group 89"/>
          <p:cNvGrpSpPr>
            <a:grpSpLocks/>
          </p:cNvGrpSpPr>
          <p:nvPr/>
        </p:nvGrpSpPr>
        <p:grpSpPr bwMode="auto">
          <a:xfrm>
            <a:off x="3382963" y="5376863"/>
            <a:ext cx="558800" cy="325437"/>
            <a:chOff x="793" y="3475"/>
            <a:chExt cx="352" cy="205"/>
          </a:xfrm>
        </p:grpSpPr>
        <p:sp>
          <p:nvSpPr>
            <p:cNvPr id="222282" name="Rectangle 74"/>
            <p:cNvSpPr>
              <a:spLocks noChangeArrowheads="1"/>
            </p:cNvSpPr>
            <p:nvPr/>
          </p:nvSpPr>
          <p:spPr bwMode="auto">
            <a:xfrm>
              <a:off x="793" y="3475"/>
              <a:ext cx="352" cy="205"/>
            </a:xfrm>
            <a:prstGeom prst="rect">
              <a:avLst/>
            </a:prstGeom>
            <a:noFill/>
            <a:ln w="9525" algn="ctr">
              <a:noFill/>
              <a:miter lim="800000"/>
              <a:headEnd/>
              <a:tailEnd/>
            </a:ln>
            <a:effectLst/>
          </p:spPr>
          <p:txBody>
            <a:bodyPr wrap="none" lIns="25200" tIns="25200" rIns="25200" bIns="25200">
              <a:spAutoFit/>
            </a:bodyPr>
            <a:lstStyle/>
            <a:p>
              <a:r>
                <a:rPr lang="es-ES" sz="1800">
                  <a:solidFill>
                    <a:srgbClr val="0000FF"/>
                  </a:solidFill>
                  <a:latin typeface="Arial" charset="0"/>
                </a:rPr>
                <a:t>a    b</a:t>
              </a:r>
            </a:p>
          </p:txBody>
        </p:sp>
        <p:sp>
          <p:nvSpPr>
            <p:cNvPr id="222284" name="Line 76"/>
            <p:cNvSpPr>
              <a:spLocks noChangeShapeType="1"/>
            </p:cNvSpPr>
            <p:nvPr/>
          </p:nvSpPr>
          <p:spPr bwMode="auto">
            <a:xfrm>
              <a:off x="805" y="3525"/>
              <a:ext cx="90" cy="0"/>
            </a:xfrm>
            <a:prstGeom prst="line">
              <a:avLst/>
            </a:prstGeom>
            <a:noFill/>
            <a:ln w="9525">
              <a:solidFill>
                <a:srgbClr val="0000FF"/>
              </a:solidFill>
              <a:round/>
              <a:headEnd/>
              <a:tailEnd/>
            </a:ln>
            <a:effectLst/>
          </p:spPr>
          <p:txBody>
            <a:bodyPr wrap="none"/>
            <a:lstStyle/>
            <a:p>
              <a:endParaRPr lang="es-MX"/>
            </a:p>
          </p:txBody>
        </p:sp>
        <p:sp>
          <p:nvSpPr>
            <p:cNvPr id="222285" name="Line 77"/>
            <p:cNvSpPr>
              <a:spLocks noChangeShapeType="1"/>
            </p:cNvSpPr>
            <p:nvPr/>
          </p:nvSpPr>
          <p:spPr bwMode="auto">
            <a:xfrm>
              <a:off x="1044" y="3500"/>
              <a:ext cx="90" cy="0"/>
            </a:xfrm>
            <a:prstGeom prst="line">
              <a:avLst/>
            </a:prstGeom>
            <a:noFill/>
            <a:ln w="9525">
              <a:solidFill>
                <a:srgbClr val="0000FF"/>
              </a:solidFill>
              <a:round/>
              <a:headEnd/>
              <a:tailEnd/>
            </a:ln>
            <a:effectLst/>
          </p:spPr>
          <p:txBody>
            <a:bodyPr wrap="none"/>
            <a:lstStyle/>
            <a:p>
              <a:endParaRPr lang="es-MX"/>
            </a:p>
          </p:txBody>
        </p:sp>
        <p:grpSp>
          <p:nvGrpSpPr>
            <p:cNvPr id="222296" name="Group 88"/>
            <p:cNvGrpSpPr>
              <a:grpSpLocks/>
            </p:cNvGrpSpPr>
            <p:nvPr/>
          </p:nvGrpSpPr>
          <p:grpSpPr bwMode="auto">
            <a:xfrm>
              <a:off x="922" y="3491"/>
              <a:ext cx="90" cy="136"/>
              <a:chOff x="4740" y="3385"/>
              <a:chExt cx="90" cy="136"/>
            </a:xfrm>
          </p:grpSpPr>
          <p:sp>
            <p:nvSpPr>
              <p:cNvPr id="222291" name="Line 83"/>
              <p:cNvSpPr>
                <a:spLocks noChangeShapeType="1"/>
              </p:cNvSpPr>
              <p:nvPr/>
            </p:nvSpPr>
            <p:spPr bwMode="auto">
              <a:xfrm>
                <a:off x="4740" y="3521"/>
                <a:ext cx="90" cy="0"/>
              </a:xfrm>
              <a:prstGeom prst="line">
                <a:avLst/>
              </a:prstGeom>
              <a:noFill/>
              <a:ln w="9525">
                <a:solidFill>
                  <a:srgbClr val="0000FF"/>
                </a:solidFill>
                <a:round/>
                <a:headEnd/>
                <a:tailEnd/>
              </a:ln>
              <a:effectLst/>
            </p:spPr>
            <p:txBody>
              <a:bodyPr wrap="none"/>
              <a:lstStyle/>
              <a:p>
                <a:endParaRPr lang="es-MX"/>
              </a:p>
            </p:txBody>
          </p:sp>
          <p:sp>
            <p:nvSpPr>
              <p:cNvPr id="222293" name="Line 85"/>
              <p:cNvSpPr>
                <a:spLocks noChangeShapeType="1"/>
              </p:cNvSpPr>
              <p:nvPr/>
            </p:nvSpPr>
            <p:spPr bwMode="auto">
              <a:xfrm>
                <a:off x="4785" y="3385"/>
                <a:ext cx="0" cy="136"/>
              </a:xfrm>
              <a:prstGeom prst="line">
                <a:avLst/>
              </a:prstGeom>
              <a:noFill/>
              <a:ln w="9525">
                <a:solidFill>
                  <a:srgbClr val="0000FF"/>
                </a:solidFill>
                <a:round/>
                <a:headEnd/>
                <a:tailEnd/>
              </a:ln>
              <a:effectLst/>
            </p:spPr>
            <p:txBody>
              <a:bodyPr wrap="none"/>
              <a:lstStyle/>
              <a:p>
                <a:endParaRPr lang="es-MX"/>
              </a:p>
            </p:txBody>
          </p:sp>
        </p:grpSp>
      </p:grpSp>
      <p:grpSp>
        <p:nvGrpSpPr>
          <p:cNvPr id="222298" name="Group 90"/>
          <p:cNvGrpSpPr>
            <a:grpSpLocks/>
          </p:cNvGrpSpPr>
          <p:nvPr/>
        </p:nvGrpSpPr>
        <p:grpSpPr bwMode="auto">
          <a:xfrm>
            <a:off x="4414838" y="5373688"/>
            <a:ext cx="1327150" cy="325437"/>
            <a:chOff x="1973" y="3521"/>
            <a:chExt cx="836" cy="205"/>
          </a:xfrm>
        </p:grpSpPr>
        <p:sp>
          <p:nvSpPr>
            <p:cNvPr id="222287" name="Rectangle 79"/>
            <p:cNvSpPr>
              <a:spLocks noChangeArrowheads="1"/>
            </p:cNvSpPr>
            <p:nvPr/>
          </p:nvSpPr>
          <p:spPr bwMode="auto">
            <a:xfrm>
              <a:off x="1973" y="3521"/>
              <a:ext cx="836" cy="205"/>
            </a:xfrm>
            <a:prstGeom prst="rect">
              <a:avLst/>
            </a:prstGeom>
            <a:noFill/>
            <a:ln w="9525" algn="ctr">
              <a:noFill/>
              <a:miter lim="800000"/>
              <a:headEnd/>
              <a:tailEnd/>
            </a:ln>
            <a:effectLst/>
          </p:spPr>
          <p:txBody>
            <a:bodyPr wrap="none" lIns="25200" tIns="25200" rIns="25200" bIns="25200">
              <a:spAutoFit/>
            </a:bodyPr>
            <a:lstStyle/>
            <a:p>
              <a:r>
                <a:rPr lang="es-ES" sz="1800">
                  <a:solidFill>
                    <a:srgbClr val="0000FF"/>
                  </a:solidFill>
                  <a:latin typeface="Arial" charset="0"/>
                </a:rPr>
                <a:t>Ssi  a · b = 0</a:t>
              </a:r>
            </a:p>
          </p:txBody>
        </p:sp>
        <p:sp>
          <p:nvSpPr>
            <p:cNvPr id="222283" name="Line 75"/>
            <p:cNvSpPr>
              <a:spLocks noChangeShapeType="1"/>
            </p:cNvSpPr>
            <p:nvPr/>
          </p:nvSpPr>
          <p:spPr bwMode="auto">
            <a:xfrm>
              <a:off x="2260" y="3573"/>
              <a:ext cx="90" cy="0"/>
            </a:xfrm>
            <a:prstGeom prst="line">
              <a:avLst/>
            </a:prstGeom>
            <a:noFill/>
            <a:ln w="9525">
              <a:solidFill>
                <a:srgbClr val="0000FF"/>
              </a:solidFill>
              <a:round/>
              <a:headEnd/>
              <a:tailEnd/>
            </a:ln>
            <a:effectLst/>
          </p:spPr>
          <p:txBody>
            <a:bodyPr wrap="none"/>
            <a:lstStyle/>
            <a:p>
              <a:endParaRPr lang="es-MX"/>
            </a:p>
          </p:txBody>
        </p:sp>
        <p:sp>
          <p:nvSpPr>
            <p:cNvPr id="222286" name="Line 78"/>
            <p:cNvSpPr>
              <a:spLocks noChangeShapeType="1"/>
            </p:cNvSpPr>
            <p:nvPr/>
          </p:nvSpPr>
          <p:spPr bwMode="auto">
            <a:xfrm>
              <a:off x="2463" y="3549"/>
              <a:ext cx="90" cy="0"/>
            </a:xfrm>
            <a:prstGeom prst="line">
              <a:avLst/>
            </a:prstGeom>
            <a:noFill/>
            <a:ln w="9525">
              <a:solidFill>
                <a:srgbClr val="0000FF"/>
              </a:solidFill>
              <a:round/>
              <a:headEnd/>
              <a:tailEnd/>
            </a:ln>
            <a:effectLst/>
          </p:spPr>
          <p:txBody>
            <a:bodyPr wrap="none"/>
            <a:lstStyle/>
            <a:p>
              <a:endParaRPr lang="es-MX"/>
            </a:p>
          </p:txBody>
        </p:sp>
      </p:grpSp>
      <p:sp>
        <p:nvSpPr>
          <p:cNvPr id="222299" name="Rectangle 91"/>
          <p:cNvSpPr>
            <a:spLocks noChangeArrowheads="1"/>
          </p:cNvSpPr>
          <p:nvPr/>
        </p:nvSpPr>
        <p:spPr bwMode="auto">
          <a:xfrm>
            <a:off x="3221038" y="5267325"/>
            <a:ext cx="2663825" cy="504825"/>
          </a:xfrm>
          <a:prstGeom prst="rect">
            <a:avLst/>
          </a:prstGeom>
          <a:noFill/>
          <a:ln w="9525" algn="ctr">
            <a:solidFill>
              <a:srgbClr val="FF0000"/>
            </a:solidFill>
            <a:miter lim="800000"/>
            <a:headEnd/>
            <a:tailEnd/>
          </a:ln>
          <a:effectLst/>
        </p:spPr>
        <p:txBody>
          <a:bodyPr wrap="none" anchor="ctr"/>
          <a:lstStyle/>
          <a:p>
            <a:endParaRPr lang="es-MX"/>
          </a:p>
        </p:txBody>
      </p:sp>
      <p:sp>
        <p:nvSpPr>
          <p:cNvPr id="222300" name="Text Box 92"/>
          <p:cNvSpPr txBox="1">
            <a:spLocks noChangeArrowheads="1"/>
          </p:cNvSpPr>
          <p:nvPr/>
        </p:nvSpPr>
        <p:spPr bwMode="auto">
          <a:xfrm>
            <a:off x="2914650" y="5876925"/>
            <a:ext cx="3313113" cy="325438"/>
          </a:xfrm>
          <a:prstGeom prst="rect">
            <a:avLst/>
          </a:prstGeom>
          <a:noFill/>
          <a:ln w="9525">
            <a:noFill/>
            <a:miter lim="800000"/>
            <a:headEnd/>
            <a:tailEnd/>
          </a:ln>
          <a:effectLst/>
        </p:spPr>
        <p:txBody>
          <a:bodyPr lIns="25200" tIns="25200" rIns="25200" bIns="25200">
            <a:spAutoFit/>
            <a:flatTx/>
          </a:bodyPr>
          <a:lstStyle/>
          <a:p>
            <a:r>
              <a:rPr lang="es-ES_tradnl" sz="1800">
                <a:solidFill>
                  <a:srgbClr val="0000FF"/>
                </a:solidFill>
                <a:effectLst>
                  <a:outerShdw blurRad="38100" dist="38100" dir="2700000" algn="tl">
                    <a:srgbClr val="000000"/>
                  </a:outerShdw>
                </a:effectLst>
                <a:latin typeface="Arial" charset="0"/>
                <a:cs typeface="Times New Roman" pitchFamily="18" charset="0"/>
              </a:rPr>
              <a:t>Condición de Perpendicularidad</a:t>
            </a:r>
            <a:endParaRPr lang="es-ES" sz="1800">
              <a:solidFill>
                <a:srgbClr val="0000FF"/>
              </a:solidFill>
              <a:effectLst>
                <a:outerShdw blurRad="38100" dist="38100" dir="2700000" algn="tl">
                  <a:srgbClr val="000000"/>
                </a:outerShdw>
              </a:effectLst>
              <a:latin typeface="Arial"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22211"/>
                                        </p:tgtEl>
                                        <p:attrNameLst>
                                          <p:attrName>style.visibility</p:attrName>
                                        </p:attrNameLst>
                                      </p:cBhvr>
                                      <p:to>
                                        <p:strVal val="visible"/>
                                      </p:to>
                                    </p:set>
                                    <p:animEffect transition="in" filter="strips(downRight)">
                                      <p:cBhvr>
                                        <p:cTn id="7" dur="500"/>
                                        <p:tgtEl>
                                          <p:spTgt spid="222211"/>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nodeType="clickEffect">
                                  <p:stCondLst>
                                    <p:cond delay="0"/>
                                  </p:stCondLst>
                                  <p:childTnLst>
                                    <p:set>
                                      <p:cBhvr>
                                        <p:cTn id="11" dur="1" fill="hold">
                                          <p:stCondLst>
                                            <p:cond delay="0"/>
                                          </p:stCondLst>
                                        </p:cTn>
                                        <p:tgtEl>
                                          <p:spTgt spid="222273"/>
                                        </p:tgtEl>
                                        <p:attrNameLst>
                                          <p:attrName>style.visibility</p:attrName>
                                        </p:attrNameLst>
                                      </p:cBhvr>
                                      <p:to>
                                        <p:strVal val="visible"/>
                                      </p:to>
                                    </p:set>
                                    <p:animEffect transition="in" filter="strips(downRight)">
                                      <p:cBhvr>
                                        <p:cTn id="12" dur="500"/>
                                        <p:tgtEl>
                                          <p:spTgt spid="222273"/>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nodeType="clickEffect">
                                  <p:stCondLst>
                                    <p:cond delay="0"/>
                                  </p:stCondLst>
                                  <p:childTnLst>
                                    <p:set>
                                      <p:cBhvr>
                                        <p:cTn id="16" dur="1" fill="hold">
                                          <p:stCondLst>
                                            <p:cond delay="0"/>
                                          </p:stCondLst>
                                        </p:cTn>
                                        <p:tgtEl>
                                          <p:spTgt spid="222274"/>
                                        </p:tgtEl>
                                        <p:attrNameLst>
                                          <p:attrName>style.visibility</p:attrName>
                                        </p:attrNameLst>
                                      </p:cBhvr>
                                      <p:to>
                                        <p:strVal val="visible"/>
                                      </p:to>
                                    </p:set>
                                    <p:animEffect transition="in" filter="strips(downRight)">
                                      <p:cBhvr>
                                        <p:cTn id="17" dur="500"/>
                                        <p:tgtEl>
                                          <p:spTgt spid="222274"/>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6" fill="hold" nodeType="clickEffect">
                                  <p:stCondLst>
                                    <p:cond delay="0"/>
                                  </p:stCondLst>
                                  <p:childTnLst>
                                    <p:set>
                                      <p:cBhvr>
                                        <p:cTn id="21" dur="1" fill="hold">
                                          <p:stCondLst>
                                            <p:cond delay="0"/>
                                          </p:stCondLst>
                                        </p:cTn>
                                        <p:tgtEl>
                                          <p:spTgt spid="222275"/>
                                        </p:tgtEl>
                                        <p:attrNameLst>
                                          <p:attrName>style.visibility</p:attrName>
                                        </p:attrNameLst>
                                      </p:cBhvr>
                                      <p:to>
                                        <p:strVal val="visible"/>
                                      </p:to>
                                    </p:set>
                                    <p:animEffect transition="in" filter="strips(downRight)">
                                      <p:cBhvr>
                                        <p:cTn id="22" dur="500"/>
                                        <p:tgtEl>
                                          <p:spTgt spid="222275"/>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6" fill="hold" nodeType="clickEffect">
                                  <p:stCondLst>
                                    <p:cond delay="0"/>
                                  </p:stCondLst>
                                  <p:childTnLst>
                                    <p:set>
                                      <p:cBhvr>
                                        <p:cTn id="26" dur="1" fill="hold">
                                          <p:stCondLst>
                                            <p:cond delay="0"/>
                                          </p:stCondLst>
                                        </p:cTn>
                                        <p:tgtEl>
                                          <p:spTgt spid="222279"/>
                                        </p:tgtEl>
                                        <p:attrNameLst>
                                          <p:attrName>style.visibility</p:attrName>
                                        </p:attrNameLst>
                                      </p:cBhvr>
                                      <p:to>
                                        <p:strVal val="visible"/>
                                      </p:to>
                                    </p:set>
                                    <p:animEffect transition="in" filter="strips(downRight)">
                                      <p:cBhvr>
                                        <p:cTn id="27" dur="500"/>
                                        <p:tgtEl>
                                          <p:spTgt spid="222279"/>
                                        </p:tgtEl>
                                      </p:cBhvr>
                                    </p:animEffect>
                                  </p:childTnLst>
                                </p:cTn>
                              </p:par>
                            </p:childTnLst>
                          </p:cTn>
                        </p:par>
                      </p:childTnLst>
                    </p:cTn>
                  </p:par>
                  <p:par>
                    <p:cTn id="28" fill="hold">
                      <p:stCondLst>
                        <p:cond delay="indefinite"/>
                      </p:stCondLst>
                      <p:childTnLst>
                        <p:par>
                          <p:cTn id="29" fill="hold">
                            <p:stCondLst>
                              <p:cond delay="0"/>
                            </p:stCondLst>
                            <p:childTnLst>
                              <p:par>
                                <p:cTn id="30" presetID="18" presetClass="entr" presetSubtype="6" fill="hold" nodeType="clickEffect">
                                  <p:stCondLst>
                                    <p:cond delay="0"/>
                                  </p:stCondLst>
                                  <p:childTnLst>
                                    <p:set>
                                      <p:cBhvr>
                                        <p:cTn id="31" dur="1" fill="hold">
                                          <p:stCondLst>
                                            <p:cond delay="0"/>
                                          </p:stCondLst>
                                        </p:cTn>
                                        <p:tgtEl>
                                          <p:spTgt spid="222277"/>
                                        </p:tgtEl>
                                        <p:attrNameLst>
                                          <p:attrName>style.visibility</p:attrName>
                                        </p:attrNameLst>
                                      </p:cBhvr>
                                      <p:to>
                                        <p:strVal val="visible"/>
                                      </p:to>
                                    </p:set>
                                    <p:animEffect transition="in" filter="strips(downRight)">
                                      <p:cBhvr>
                                        <p:cTn id="32" dur="500"/>
                                        <p:tgtEl>
                                          <p:spTgt spid="222277"/>
                                        </p:tgtEl>
                                      </p:cBhvr>
                                    </p:animEffect>
                                  </p:childTnLst>
                                </p:cTn>
                              </p:par>
                            </p:childTnLst>
                          </p:cTn>
                        </p:par>
                      </p:childTnLst>
                    </p:cTn>
                  </p:par>
                  <p:par>
                    <p:cTn id="33" fill="hold">
                      <p:stCondLst>
                        <p:cond delay="indefinite"/>
                      </p:stCondLst>
                      <p:childTnLst>
                        <p:par>
                          <p:cTn id="34" fill="hold">
                            <p:stCondLst>
                              <p:cond delay="0"/>
                            </p:stCondLst>
                            <p:childTnLst>
                              <p:par>
                                <p:cTn id="35" presetID="18" presetClass="entr" presetSubtype="6" fill="hold" grpId="0" nodeType="clickEffect">
                                  <p:stCondLst>
                                    <p:cond delay="0"/>
                                  </p:stCondLst>
                                  <p:childTnLst>
                                    <p:set>
                                      <p:cBhvr>
                                        <p:cTn id="36" dur="1" fill="hold">
                                          <p:stCondLst>
                                            <p:cond delay="0"/>
                                          </p:stCondLst>
                                        </p:cTn>
                                        <p:tgtEl>
                                          <p:spTgt spid="222280"/>
                                        </p:tgtEl>
                                        <p:attrNameLst>
                                          <p:attrName>style.visibility</p:attrName>
                                        </p:attrNameLst>
                                      </p:cBhvr>
                                      <p:to>
                                        <p:strVal val="visible"/>
                                      </p:to>
                                    </p:set>
                                    <p:animEffect transition="in" filter="strips(downRight)">
                                      <p:cBhvr>
                                        <p:cTn id="37" dur="500"/>
                                        <p:tgtEl>
                                          <p:spTgt spid="222280"/>
                                        </p:tgtEl>
                                      </p:cBhvr>
                                    </p:animEffect>
                                  </p:childTnLst>
                                </p:cTn>
                              </p:par>
                            </p:childTnLst>
                          </p:cTn>
                        </p:par>
                      </p:childTnLst>
                    </p:cTn>
                  </p:par>
                  <p:par>
                    <p:cTn id="38" fill="hold">
                      <p:stCondLst>
                        <p:cond delay="indefinite"/>
                      </p:stCondLst>
                      <p:childTnLst>
                        <p:par>
                          <p:cTn id="39" fill="hold">
                            <p:stCondLst>
                              <p:cond delay="0"/>
                            </p:stCondLst>
                            <p:childTnLst>
                              <p:par>
                                <p:cTn id="40" presetID="18" presetClass="entr" presetSubtype="6" fill="hold" nodeType="clickEffect">
                                  <p:stCondLst>
                                    <p:cond delay="0"/>
                                  </p:stCondLst>
                                  <p:childTnLst>
                                    <p:set>
                                      <p:cBhvr>
                                        <p:cTn id="41" dur="1" fill="hold">
                                          <p:stCondLst>
                                            <p:cond delay="0"/>
                                          </p:stCondLst>
                                        </p:cTn>
                                        <p:tgtEl>
                                          <p:spTgt spid="222297"/>
                                        </p:tgtEl>
                                        <p:attrNameLst>
                                          <p:attrName>style.visibility</p:attrName>
                                        </p:attrNameLst>
                                      </p:cBhvr>
                                      <p:to>
                                        <p:strVal val="visible"/>
                                      </p:to>
                                    </p:set>
                                    <p:animEffect transition="in" filter="strips(downRight)">
                                      <p:cBhvr>
                                        <p:cTn id="42" dur="500"/>
                                        <p:tgtEl>
                                          <p:spTgt spid="222297"/>
                                        </p:tgtEl>
                                      </p:cBhvr>
                                    </p:animEffect>
                                  </p:childTnLst>
                                </p:cTn>
                              </p:par>
                            </p:childTnLst>
                          </p:cTn>
                        </p:par>
                      </p:childTnLst>
                    </p:cTn>
                  </p:par>
                  <p:par>
                    <p:cTn id="43" fill="hold">
                      <p:stCondLst>
                        <p:cond delay="indefinite"/>
                      </p:stCondLst>
                      <p:childTnLst>
                        <p:par>
                          <p:cTn id="44" fill="hold">
                            <p:stCondLst>
                              <p:cond delay="0"/>
                            </p:stCondLst>
                            <p:childTnLst>
                              <p:par>
                                <p:cTn id="45" presetID="18" presetClass="entr" presetSubtype="6" fill="hold" nodeType="clickEffect">
                                  <p:stCondLst>
                                    <p:cond delay="0"/>
                                  </p:stCondLst>
                                  <p:childTnLst>
                                    <p:set>
                                      <p:cBhvr>
                                        <p:cTn id="46" dur="1" fill="hold">
                                          <p:stCondLst>
                                            <p:cond delay="0"/>
                                          </p:stCondLst>
                                        </p:cTn>
                                        <p:tgtEl>
                                          <p:spTgt spid="222298"/>
                                        </p:tgtEl>
                                        <p:attrNameLst>
                                          <p:attrName>style.visibility</p:attrName>
                                        </p:attrNameLst>
                                      </p:cBhvr>
                                      <p:to>
                                        <p:strVal val="visible"/>
                                      </p:to>
                                    </p:set>
                                    <p:animEffect transition="in" filter="strips(downRight)">
                                      <p:cBhvr>
                                        <p:cTn id="47" dur="500"/>
                                        <p:tgtEl>
                                          <p:spTgt spid="222298"/>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222299"/>
                                        </p:tgtEl>
                                        <p:attrNameLst>
                                          <p:attrName>style.visibility</p:attrName>
                                        </p:attrNameLst>
                                      </p:cBhvr>
                                      <p:to>
                                        <p:strVal val="visible"/>
                                      </p:to>
                                    </p:set>
                                    <p:animEffect transition="in" filter="fade">
                                      <p:cBhvr>
                                        <p:cTn id="52" dur="500"/>
                                        <p:tgtEl>
                                          <p:spTgt spid="222299"/>
                                        </p:tgtEl>
                                      </p:cBhvr>
                                    </p:animEffect>
                                  </p:childTnLst>
                                </p:cTn>
                              </p:par>
                            </p:childTnLst>
                          </p:cTn>
                        </p:par>
                        <p:par>
                          <p:cTn id="53" fill="hold">
                            <p:stCondLst>
                              <p:cond delay="500"/>
                            </p:stCondLst>
                            <p:childTnLst>
                              <p:par>
                                <p:cTn id="54" presetID="23" presetClass="entr" presetSubtype="32" fill="hold" grpId="1" nodeType="afterEffect">
                                  <p:stCondLst>
                                    <p:cond delay="0"/>
                                  </p:stCondLst>
                                  <p:childTnLst>
                                    <p:set>
                                      <p:cBhvr>
                                        <p:cTn id="55" dur="1" fill="hold">
                                          <p:stCondLst>
                                            <p:cond delay="0"/>
                                          </p:stCondLst>
                                        </p:cTn>
                                        <p:tgtEl>
                                          <p:spTgt spid="222300"/>
                                        </p:tgtEl>
                                        <p:attrNameLst>
                                          <p:attrName>style.visibility</p:attrName>
                                        </p:attrNameLst>
                                      </p:cBhvr>
                                      <p:to>
                                        <p:strVal val="visible"/>
                                      </p:to>
                                    </p:set>
                                    <p:anim calcmode="lin" valueType="num">
                                      <p:cBhvr>
                                        <p:cTn id="56" dur="500" fill="hold"/>
                                        <p:tgtEl>
                                          <p:spTgt spid="222300"/>
                                        </p:tgtEl>
                                        <p:attrNameLst>
                                          <p:attrName>ppt_w</p:attrName>
                                        </p:attrNameLst>
                                      </p:cBhvr>
                                      <p:tavLst>
                                        <p:tav tm="0">
                                          <p:val>
                                            <p:strVal val="4*#ppt_w"/>
                                          </p:val>
                                        </p:tav>
                                        <p:tav tm="100000">
                                          <p:val>
                                            <p:strVal val="#ppt_w"/>
                                          </p:val>
                                        </p:tav>
                                      </p:tavLst>
                                    </p:anim>
                                    <p:anim calcmode="lin" valueType="num">
                                      <p:cBhvr>
                                        <p:cTn id="57" dur="500" fill="hold"/>
                                        <p:tgtEl>
                                          <p:spTgt spid="222300"/>
                                        </p:tgtEl>
                                        <p:attrNameLst>
                                          <p:attrName>ppt_h</p:attrName>
                                        </p:attrNameLst>
                                      </p:cBhvr>
                                      <p:tavLst>
                                        <p:tav tm="0">
                                          <p:val>
                                            <p:strVal val="4*#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2211" grpId="0"/>
      <p:bldP spid="222280" grpId="0"/>
      <p:bldP spid="222299" grpId="0" animBg="1"/>
      <p:bldP spid="222300" grpId="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234" name="Text Box 2"/>
          <p:cNvSpPr txBox="1">
            <a:spLocks noChangeArrowheads="1"/>
          </p:cNvSpPr>
          <p:nvPr/>
        </p:nvSpPr>
        <p:spPr bwMode="auto">
          <a:xfrm>
            <a:off x="3862388" y="692150"/>
            <a:ext cx="1382712" cy="396875"/>
          </a:xfrm>
          <a:prstGeom prst="rect">
            <a:avLst/>
          </a:prstGeom>
          <a:noFill/>
          <a:ln w="9525">
            <a:noFill/>
            <a:miter lim="800000"/>
            <a:headEnd/>
            <a:tailEnd/>
          </a:ln>
          <a:effectLst/>
        </p:spPr>
        <p:txBody>
          <a:bodyPr wrap="none">
            <a:spAutoFit/>
            <a:flatTx/>
          </a:bodyPr>
          <a:lstStyle/>
          <a:p>
            <a:r>
              <a:rPr lang="es-ES_tradnl" sz="2000" b="1" i="1">
                <a:solidFill>
                  <a:srgbClr val="FF0000"/>
                </a:solidFill>
                <a:latin typeface="Arial" charset="0"/>
                <a:cs typeface="Times New Roman" pitchFamily="18" charset="0"/>
              </a:rPr>
              <a:t>Ejercicios</a:t>
            </a:r>
            <a:endParaRPr lang="es-ES" sz="2000" b="1" i="1">
              <a:solidFill>
                <a:srgbClr val="FF0000"/>
              </a:solidFill>
              <a:latin typeface="Arial" charset="0"/>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7" name="Text Box 3"/>
          <p:cNvSpPr txBox="1">
            <a:spLocks noChangeArrowheads="1"/>
          </p:cNvSpPr>
          <p:nvPr/>
        </p:nvSpPr>
        <p:spPr bwMode="auto">
          <a:xfrm>
            <a:off x="457200" y="1416050"/>
            <a:ext cx="8229600" cy="641350"/>
          </a:xfrm>
          <a:prstGeom prst="rect">
            <a:avLst/>
          </a:prstGeom>
          <a:noFill/>
          <a:ln w="9525">
            <a:noFill/>
            <a:miter lim="800000"/>
            <a:headEnd/>
            <a:tailEnd/>
          </a:ln>
          <a:effectLst/>
        </p:spPr>
        <p:txBody>
          <a:bodyPr>
            <a:spAutoFit/>
            <a:flatTx/>
          </a:bodyPr>
          <a:lstStyle/>
          <a:p>
            <a:r>
              <a:rPr lang="es-ES_tradnl" sz="1800">
                <a:solidFill>
                  <a:schemeClr val="folHlink"/>
                </a:solidFill>
                <a:latin typeface="Arial" charset="0"/>
                <a:cs typeface="Times New Roman" pitchFamily="18" charset="0"/>
              </a:rPr>
              <a:t>La componente escalar de un vector sobre la dirección de otro, se denota de la forma siguiente:</a:t>
            </a:r>
            <a:endParaRPr lang="es-ES" sz="1800">
              <a:solidFill>
                <a:schemeClr val="folHlink"/>
              </a:solidFill>
            </a:endParaRPr>
          </a:p>
        </p:txBody>
      </p:sp>
      <p:grpSp>
        <p:nvGrpSpPr>
          <p:cNvPr id="195588" name="Group 4"/>
          <p:cNvGrpSpPr>
            <a:grpSpLocks/>
          </p:cNvGrpSpPr>
          <p:nvPr/>
        </p:nvGrpSpPr>
        <p:grpSpPr bwMode="auto">
          <a:xfrm>
            <a:off x="3681413" y="2071688"/>
            <a:ext cx="1776412" cy="366712"/>
            <a:chOff x="2319" y="1305"/>
            <a:chExt cx="1119" cy="231"/>
          </a:xfrm>
        </p:grpSpPr>
        <p:sp>
          <p:nvSpPr>
            <p:cNvPr id="195589" name="Text Box 5"/>
            <p:cNvSpPr txBox="1">
              <a:spLocks noChangeArrowheads="1"/>
            </p:cNvSpPr>
            <p:nvPr/>
          </p:nvSpPr>
          <p:spPr bwMode="auto">
            <a:xfrm>
              <a:off x="2319" y="1305"/>
              <a:ext cx="1119" cy="231"/>
            </a:xfrm>
            <a:prstGeom prst="rect">
              <a:avLst/>
            </a:prstGeom>
            <a:noFill/>
            <a:ln w="9525">
              <a:noFill/>
              <a:miter lim="800000"/>
              <a:headEnd/>
              <a:tailEnd/>
            </a:ln>
            <a:effectLst/>
          </p:spPr>
          <p:txBody>
            <a:bodyPr wrap="none">
              <a:spAutoFit/>
              <a:flatTx/>
            </a:bodyPr>
            <a:lstStyle/>
            <a:p>
              <a:r>
                <a:rPr lang="es-ES_tradnl" sz="1800" b="1">
                  <a:solidFill>
                    <a:schemeClr val="accent2"/>
                  </a:solidFill>
                  <a:latin typeface="Arial" charset="0"/>
                  <a:cs typeface="Times New Roman" pitchFamily="18" charset="0"/>
                </a:rPr>
                <a:t>Comp. Esc. a </a:t>
              </a:r>
              <a:r>
                <a:rPr lang="es-ES_tradnl" sz="1800" b="1" baseline="-25000">
                  <a:solidFill>
                    <a:schemeClr val="accent2"/>
                  </a:solidFill>
                  <a:latin typeface="Arial" charset="0"/>
                  <a:cs typeface="Times New Roman" pitchFamily="18" charset="0"/>
                </a:rPr>
                <a:t>b</a:t>
              </a:r>
              <a:endParaRPr lang="es-ES" sz="1800" b="1">
                <a:solidFill>
                  <a:schemeClr val="accent2"/>
                </a:solidFill>
              </a:endParaRPr>
            </a:p>
          </p:txBody>
        </p:sp>
        <p:sp>
          <p:nvSpPr>
            <p:cNvPr id="195590" name="Line 6"/>
            <p:cNvSpPr>
              <a:spLocks noChangeShapeType="1"/>
            </p:cNvSpPr>
            <p:nvPr/>
          </p:nvSpPr>
          <p:spPr bwMode="auto">
            <a:xfrm>
              <a:off x="3192" y="1362"/>
              <a:ext cx="96" cy="0"/>
            </a:xfrm>
            <a:prstGeom prst="line">
              <a:avLst/>
            </a:prstGeom>
            <a:noFill/>
            <a:ln w="25400">
              <a:solidFill>
                <a:schemeClr val="accent2"/>
              </a:solidFill>
              <a:round/>
              <a:headEnd/>
              <a:tailEnd/>
            </a:ln>
            <a:effectLst/>
          </p:spPr>
          <p:txBody>
            <a:bodyPr wrap="none" anchor="ctr"/>
            <a:lstStyle/>
            <a:p>
              <a:endParaRPr lang="es-MX"/>
            </a:p>
          </p:txBody>
        </p:sp>
        <p:sp>
          <p:nvSpPr>
            <p:cNvPr id="195591" name="Line 7"/>
            <p:cNvSpPr>
              <a:spLocks noChangeShapeType="1"/>
            </p:cNvSpPr>
            <p:nvPr/>
          </p:nvSpPr>
          <p:spPr bwMode="auto">
            <a:xfrm>
              <a:off x="3315" y="1425"/>
              <a:ext cx="73" cy="0"/>
            </a:xfrm>
            <a:prstGeom prst="line">
              <a:avLst/>
            </a:prstGeom>
            <a:noFill/>
            <a:ln w="15875">
              <a:solidFill>
                <a:schemeClr val="accent2"/>
              </a:solidFill>
              <a:round/>
              <a:headEnd/>
              <a:tailEnd/>
            </a:ln>
            <a:effectLst/>
          </p:spPr>
          <p:txBody>
            <a:bodyPr wrap="none" anchor="ctr"/>
            <a:lstStyle/>
            <a:p>
              <a:endParaRPr lang="es-MX"/>
            </a:p>
          </p:txBody>
        </p:sp>
      </p:grpSp>
      <p:grpSp>
        <p:nvGrpSpPr>
          <p:cNvPr id="195592" name="Group 8"/>
          <p:cNvGrpSpPr>
            <a:grpSpLocks/>
          </p:cNvGrpSpPr>
          <p:nvPr/>
        </p:nvGrpSpPr>
        <p:grpSpPr bwMode="auto">
          <a:xfrm>
            <a:off x="457200" y="2559050"/>
            <a:ext cx="8229600" cy="915988"/>
            <a:chOff x="288" y="1612"/>
            <a:chExt cx="5184" cy="577"/>
          </a:xfrm>
        </p:grpSpPr>
        <p:sp>
          <p:nvSpPr>
            <p:cNvPr id="195593" name="Text Box 9"/>
            <p:cNvSpPr txBox="1">
              <a:spLocks noChangeArrowheads="1"/>
            </p:cNvSpPr>
            <p:nvPr/>
          </p:nvSpPr>
          <p:spPr bwMode="auto">
            <a:xfrm>
              <a:off x="288" y="1612"/>
              <a:ext cx="5184" cy="577"/>
            </a:xfrm>
            <a:prstGeom prst="rect">
              <a:avLst/>
            </a:prstGeom>
            <a:noFill/>
            <a:ln w="9525">
              <a:noFill/>
              <a:miter lim="800000"/>
              <a:headEnd/>
              <a:tailEnd/>
            </a:ln>
            <a:effectLst/>
          </p:spPr>
          <p:txBody>
            <a:bodyPr>
              <a:spAutoFit/>
              <a:flatTx/>
            </a:bodyPr>
            <a:lstStyle/>
            <a:p>
              <a:r>
                <a:rPr lang="es-ES_tradnl" sz="1800">
                  <a:solidFill>
                    <a:schemeClr val="folHlink"/>
                  </a:solidFill>
                  <a:latin typeface="Arial" charset="0"/>
                  <a:cs typeface="Times New Roman" pitchFamily="18" charset="0"/>
                </a:rPr>
                <a:t>que se lee, componente escalar del vector </a:t>
              </a:r>
              <a:r>
                <a:rPr lang="es-ES_tradnl" sz="1800" b="1">
                  <a:solidFill>
                    <a:schemeClr val="accent2"/>
                  </a:solidFill>
                  <a:latin typeface="Arial" charset="0"/>
                  <a:cs typeface="Times New Roman" pitchFamily="18" charset="0"/>
                </a:rPr>
                <a:t>a</a:t>
              </a:r>
              <a:r>
                <a:rPr lang="es-ES_tradnl" sz="1800">
                  <a:solidFill>
                    <a:schemeClr val="folHlink"/>
                  </a:solidFill>
                  <a:latin typeface="Arial" charset="0"/>
                  <a:cs typeface="Times New Roman" pitchFamily="18" charset="0"/>
                </a:rPr>
                <a:t> sobre la dirección del vector </a:t>
              </a:r>
              <a:r>
                <a:rPr lang="es-ES_tradnl" sz="1800" b="1">
                  <a:solidFill>
                    <a:schemeClr val="accent2"/>
                  </a:solidFill>
                  <a:latin typeface="Arial" charset="0"/>
                  <a:cs typeface="Times New Roman" pitchFamily="18" charset="0"/>
                </a:rPr>
                <a:t>b</a:t>
              </a:r>
              <a:r>
                <a:rPr lang="es-ES_tradnl" sz="1800">
                  <a:solidFill>
                    <a:schemeClr val="folHlink"/>
                  </a:solidFill>
                  <a:latin typeface="Arial" charset="0"/>
                  <a:cs typeface="Times New Roman" pitchFamily="18" charset="0"/>
                </a:rPr>
                <a:t>; geométricamente, el valor absoluto de la componente escalar, representa la magnitud de la proyección de un vector, sobre la dirección de otro vector.</a:t>
              </a:r>
              <a:endParaRPr lang="es-ES" sz="1800">
                <a:solidFill>
                  <a:schemeClr val="folHlink"/>
                </a:solidFill>
              </a:endParaRPr>
            </a:p>
          </p:txBody>
        </p:sp>
        <p:sp>
          <p:nvSpPr>
            <p:cNvPr id="195594" name="Line 10"/>
            <p:cNvSpPr>
              <a:spLocks noChangeShapeType="1"/>
            </p:cNvSpPr>
            <p:nvPr/>
          </p:nvSpPr>
          <p:spPr bwMode="auto">
            <a:xfrm>
              <a:off x="3198" y="1672"/>
              <a:ext cx="96" cy="0"/>
            </a:xfrm>
            <a:prstGeom prst="line">
              <a:avLst/>
            </a:prstGeom>
            <a:noFill/>
            <a:ln w="25400">
              <a:solidFill>
                <a:schemeClr val="accent2"/>
              </a:solidFill>
              <a:round/>
              <a:headEnd/>
              <a:tailEnd/>
            </a:ln>
            <a:effectLst/>
          </p:spPr>
          <p:txBody>
            <a:bodyPr wrap="none" anchor="ctr"/>
            <a:lstStyle/>
            <a:p>
              <a:endParaRPr lang="es-MX"/>
            </a:p>
          </p:txBody>
        </p:sp>
        <p:sp>
          <p:nvSpPr>
            <p:cNvPr id="195595" name="Line 11"/>
            <p:cNvSpPr>
              <a:spLocks noChangeShapeType="1"/>
            </p:cNvSpPr>
            <p:nvPr/>
          </p:nvSpPr>
          <p:spPr bwMode="auto">
            <a:xfrm>
              <a:off x="5263" y="1645"/>
              <a:ext cx="96" cy="0"/>
            </a:xfrm>
            <a:prstGeom prst="line">
              <a:avLst/>
            </a:prstGeom>
            <a:noFill/>
            <a:ln w="25400">
              <a:solidFill>
                <a:schemeClr val="accent2"/>
              </a:solidFill>
              <a:round/>
              <a:headEnd/>
              <a:tailEnd/>
            </a:ln>
            <a:effectLst/>
          </p:spPr>
          <p:txBody>
            <a:bodyPr wrap="none" anchor="ctr"/>
            <a:lstStyle/>
            <a:p>
              <a:endParaRPr lang="es-MX"/>
            </a:p>
          </p:txBody>
        </p:sp>
      </p:grpSp>
      <p:sp>
        <p:nvSpPr>
          <p:cNvPr id="195596" name="Line 12"/>
          <p:cNvSpPr>
            <a:spLocks noChangeShapeType="1"/>
          </p:cNvSpPr>
          <p:nvPr/>
        </p:nvSpPr>
        <p:spPr bwMode="auto">
          <a:xfrm flipV="1">
            <a:off x="3354388" y="3733800"/>
            <a:ext cx="1219200" cy="1219200"/>
          </a:xfrm>
          <a:prstGeom prst="line">
            <a:avLst/>
          </a:prstGeom>
          <a:noFill/>
          <a:ln w="19050">
            <a:solidFill>
              <a:schemeClr val="accent2"/>
            </a:solidFill>
            <a:round/>
            <a:headEnd/>
            <a:tailEnd type="stealth" w="lg" len="lg"/>
          </a:ln>
          <a:effectLst/>
        </p:spPr>
        <p:txBody>
          <a:bodyPr wrap="none" anchor="ctr"/>
          <a:lstStyle/>
          <a:p>
            <a:endParaRPr lang="es-MX"/>
          </a:p>
        </p:txBody>
      </p:sp>
      <p:grpSp>
        <p:nvGrpSpPr>
          <p:cNvPr id="195597" name="Group 13"/>
          <p:cNvGrpSpPr>
            <a:grpSpLocks/>
          </p:cNvGrpSpPr>
          <p:nvPr/>
        </p:nvGrpSpPr>
        <p:grpSpPr bwMode="auto">
          <a:xfrm>
            <a:off x="3659188" y="4129088"/>
            <a:ext cx="374650" cy="366712"/>
            <a:chOff x="2305" y="2601"/>
            <a:chExt cx="236" cy="231"/>
          </a:xfrm>
        </p:grpSpPr>
        <p:sp>
          <p:nvSpPr>
            <p:cNvPr id="195598" name="Text Box 14"/>
            <p:cNvSpPr txBox="1">
              <a:spLocks noChangeArrowheads="1"/>
            </p:cNvSpPr>
            <p:nvPr/>
          </p:nvSpPr>
          <p:spPr bwMode="auto">
            <a:xfrm>
              <a:off x="2305" y="2601"/>
              <a:ext cx="236" cy="231"/>
            </a:xfrm>
            <a:prstGeom prst="rect">
              <a:avLst/>
            </a:prstGeom>
            <a:noFill/>
            <a:ln w="9525">
              <a:noFill/>
              <a:miter lim="800000"/>
              <a:headEnd/>
              <a:tailEnd/>
            </a:ln>
            <a:effectLst/>
          </p:spPr>
          <p:txBody>
            <a:bodyPr wrap="none">
              <a:spAutoFit/>
              <a:flatTx/>
            </a:bodyPr>
            <a:lstStyle/>
            <a:p>
              <a:r>
                <a:rPr lang="es-ES_tradnl" sz="1800" b="1">
                  <a:solidFill>
                    <a:schemeClr val="accent2"/>
                  </a:solidFill>
                  <a:latin typeface="Arial" charset="0"/>
                  <a:cs typeface="Times New Roman" pitchFamily="18" charset="0"/>
                </a:rPr>
                <a:t>a </a:t>
              </a:r>
              <a:endParaRPr lang="es-ES" sz="1800" b="1">
                <a:solidFill>
                  <a:schemeClr val="accent2"/>
                </a:solidFill>
              </a:endParaRPr>
            </a:p>
          </p:txBody>
        </p:sp>
        <p:sp>
          <p:nvSpPr>
            <p:cNvPr id="195599" name="Line 15"/>
            <p:cNvSpPr>
              <a:spLocks noChangeShapeType="1"/>
            </p:cNvSpPr>
            <p:nvPr/>
          </p:nvSpPr>
          <p:spPr bwMode="auto">
            <a:xfrm>
              <a:off x="2359" y="2652"/>
              <a:ext cx="96" cy="0"/>
            </a:xfrm>
            <a:prstGeom prst="line">
              <a:avLst/>
            </a:prstGeom>
            <a:noFill/>
            <a:ln w="25400">
              <a:solidFill>
                <a:schemeClr val="accent2"/>
              </a:solidFill>
              <a:round/>
              <a:headEnd/>
              <a:tailEnd/>
            </a:ln>
            <a:effectLst/>
          </p:spPr>
          <p:txBody>
            <a:bodyPr wrap="none" anchor="ctr"/>
            <a:lstStyle/>
            <a:p>
              <a:endParaRPr lang="es-MX"/>
            </a:p>
          </p:txBody>
        </p:sp>
      </p:grpSp>
      <p:sp>
        <p:nvSpPr>
          <p:cNvPr id="195600" name="Line 16"/>
          <p:cNvSpPr>
            <a:spLocks noChangeShapeType="1"/>
          </p:cNvSpPr>
          <p:nvPr/>
        </p:nvSpPr>
        <p:spPr bwMode="auto">
          <a:xfrm flipV="1">
            <a:off x="5106988" y="4738688"/>
            <a:ext cx="990600" cy="0"/>
          </a:xfrm>
          <a:prstGeom prst="line">
            <a:avLst/>
          </a:prstGeom>
          <a:noFill/>
          <a:ln w="19050">
            <a:solidFill>
              <a:schemeClr val="accent2"/>
            </a:solidFill>
            <a:round/>
            <a:headEnd/>
            <a:tailEnd type="stealth" w="lg" len="lg"/>
          </a:ln>
          <a:effectLst/>
        </p:spPr>
        <p:txBody>
          <a:bodyPr wrap="none" anchor="ctr"/>
          <a:lstStyle/>
          <a:p>
            <a:endParaRPr lang="es-MX"/>
          </a:p>
        </p:txBody>
      </p:sp>
      <p:grpSp>
        <p:nvGrpSpPr>
          <p:cNvPr id="195601" name="Group 17"/>
          <p:cNvGrpSpPr>
            <a:grpSpLocks/>
          </p:cNvGrpSpPr>
          <p:nvPr/>
        </p:nvGrpSpPr>
        <p:grpSpPr bwMode="auto">
          <a:xfrm>
            <a:off x="5380038" y="4419600"/>
            <a:ext cx="387350" cy="366713"/>
            <a:chOff x="3389" y="2784"/>
            <a:chExt cx="244" cy="231"/>
          </a:xfrm>
        </p:grpSpPr>
        <p:sp>
          <p:nvSpPr>
            <p:cNvPr id="195602" name="Text Box 18"/>
            <p:cNvSpPr txBox="1">
              <a:spLocks noChangeArrowheads="1"/>
            </p:cNvSpPr>
            <p:nvPr/>
          </p:nvSpPr>
          <p:spPr bwMode="auto">
            <a:xfrm>
              <a:off x="3389" y="2784"/>
              <a:ext cx="244" cy="231"/>
            </a:xfrm>
            <a:prstGeom prst="rect">
              <a:avLst/>
            </a:prstGeom>
            <a:noFill/>
            <a:ln w="9525">
              <a:noFill/>
              <a:miter lim="800000"/>
              <a:headEnd/>
              <a:tailEnd/>
            </a:ln>
            <a:effectLst/>
          </p:spPr>
          <p:txBody>
            <a:bodyPr wrap="none">
              <a:spAutoFit/>
              <a:flatTx/>
            </a:bodyPr>
            <a:lstStyle/>
            <a:p>
              <a:r>
                <a:rPr lang="es-ES_tradnl" sz="1800" b="1">
                  <a:solidFill>
                    <a:schemeClr val="accent2"/>
                  </a:solidFill>
                  <a:latin typeface="Arial" charset="0"/>
                  <a:cs typeface="Times New Roman" pitchFamily="18" charset="0"/>
                </a:rPr>
                <a:t>b </a:t>
              </a:r>
              <a:endParaRPr lang="es-ES" sz="1800" b="1">
                <a:solidFill>
                  <a:schemeClr val="accent2"/>
                </a:solidFill>
              </a:endParaRPr>
            </a:p>
          </p:txBody>
        </p:sp>
        <p:sp>
          <p:nvSpPr>
            <p:cNvPr id="195603" name="Line 19"/>
            <p:cNvSpPr>
              <a:spLocks noChangeShapeType="1"/>
            </p:cNvSpPr>
            <p:nvPr/>
          </p:nvSpPr>
          <p:spPr bwMode="auto">
            <a:xfrm>
              <a:off x="3445" y="2805"/>
              <a:ext cx="96" cy="0"/>
            </a:xfrm>
            <a:prstGeom prst="line">
              <a:avLst/>
            </a:prstGeom>
            <a:noFill/>
            <a:ln w="25400">
              <a:solidFill>
                <a:schemeClr val="accent2"/>
              </a:solidFill>
              <a:round/>
              <a:headEnd/>
              <a:tailEnd/>
            </a:ln>
            <a:effectLst/>
          </p:spPr>
          <p:txBody>
            <a:bodyPr wrap="none" anchor="ctr"/>
            <a:lstStyle/>
            <a:p>
              <a:endParaRPr lang="es-MX"/>
            </a:p>
          </p:txBody>
        </p:sp>
      </p:grpSp>
      <p:sp>
        <p:nvSpPr>
          <p:cNvPr id="195604" name="Line 20"/>
          <p:cNvSpPr>
            <a:spLocks noChangeShapeType="1"/>
          </p:cNvSpPr>
          <p:nvPr/>
        </p:nvSpPr>
        <p:spPr bwMode="auto">
          <a:xfrm>
            <a:off x="2819400" y="5257800"/>
            <a:ext cx="3505200" cy="0"/>
          </a:xfrm>
          <a:prstGeom prst="line">
            <a:avLst/>
          </a:prstGeom>
          <a:noFill/>
          <a:ln w="9525">
            <a:solidFill>
              <a:srgbClr val="FF0000"/>
            </a:solidFill>
            <a:round/>
            <a:headEnd/>
            <a:tailEnd/>
          </a:ln>
          <a:effectLst/>
        </p:spPr>
        <p:txBody>
          <a:bodyPr wrap="none" anchor="ctr"/>
          <a:lstStyle/>
          <a:p>
            <a:endParaRPr lang="es-MX"/>
          </a:p>
        </p:txBody>
      </p:sp>
      <p:grpSp>
        <p:nvGrpSpPr>
          <p:cNvPr id="195605" name="Group 21"/>
          <p:cNvGrpSpPr>
            <a:grpSpLocks/>
          </p:cNvGrpSpPr>
          <p:nvPr/>
        </p:nvGrpSpPr>
        <p:grpSpPr bwMode="auto">
          <a:xfrm>
            <a:off x="3354388" y="3733800"/>
            <a:ext cx="1219200" cy="1524000"/>
            <a:chOff x="2113" y="2352"/>
            <a:chExt cx="768" cy="960"/>
          </a:xfrm>
        </p:grpSpPr>
        <p:sp>
          <p:nvSpPr>
            <p:cNvPr id="195606" name="Line 22"/>
            <p:cNvSpPr>
              <a:spLocks noChangeShapeType="1"/>
            </p:cNvSpPr>
            <p:nvPr/>
          </p:nvSpPr>
          <p:spPr bwMode="auto">
            <a:xfrm>
              <a:off x="2881" y="2352"/>
              <a:ext cx="0" cy="960"/>
            </a:xfrm>
            <a:prstGeom prst="line">
              <a:avLst/>
            </a:prstGeom>
            <a:noFill/>
            <a:ln w="9525">
              <a:solidFill>
                <a:srgbClr val="00FF00"/>
              </a:solidFill>
              <a:prstDash val="dash"/>
              <a:round/>
              <a:headEnd/>
              <a:tailEnd type="oval" w="sm" len="sm"/>
            </a:ln>
            <a:effectLst/>
          </p:spPr>
          <p:txBody>
            <a:bodyPr wrap="none" anchor="ctr"/>
            <a:lstStyle/>
            <a:p>
              <a:endParaRPr lang="es-MX"/>
            </a:p>
          </p:txBody>
        </p:sp>
        <p:sp>
          <p:nvSpPr>
            <p:cNvPr id="195607" name="Line 23"/>
            <p:cNvSpPr>
              <a:spLocks noChangeShapeType="1"/>
            </p:cNvSpPr>
            <p:nvPr/>
          </p:nvSpPr>
          <p:spPr bwMode="auto">
            <a:xfrm>
              <a:off x="2113" y="3120"/>
              <a:ext cx="0" cy="192"/>
            </a:xfrm>
            <a:prstGeom prst="line">
              <a:avLst/>
            </a:prstGeom>
            <a:noFill/>
            <a:ln w="9525">
              <a:solidFill>
                <a:srgbClr val="00FF00"/>
              </a:solidFill>
              <a:prstDash val="dash"/>
              <a:round/>
              <a:headEnd/>
              <a:tailEnd type="oval" w="sm" len="sm"/>
            </a:ln>
            <a:effectLst/>
          </p:spPr>
          <p:txBody>
            <a:bodyPr wrap="none" anchor="ctr"/>
            <a:lstStyle/>
            <a:p>
              <a:endParaRPr lang="es-MX"/>
            </a:p>
          </p:txBody>
        </p:sp>
      </p:grpSp>
      <p:grpSp>
        <p:nvGrpSpPr>
          <p:cNvPr id="195608" name="Group 24"/>
          <p:cNvGrpSpPr>
            <a:grpSpLocks/>
          </p:cNvGrpSpPr>
          <p:nvPr/>
        </p:nvGrpSpPr>
        <p:grpSpPr bwMode="auto">
          <a:xfrm>
            <a:off x="3354388" y="5334000"/>
            <a:ext cx="1219200" cy="152400"/>
            <a:chOff x="2113" y="3360"/>
            <a:chExt cx="768" cy="96"/>
          </a:xfrm>
        </p:grpSpPr>
        <p:sp>
          <p:nvSpPr>
            <p:cNvPr id="195609" name="Line 25"/>
            <p:cNvSpPr>
              <a:spLocks noChangeShapeType="1"/>
            </p:cNvSpPr>
            <p:nvPr/>
          </p:nvSpPr>
          <p:spPr bwMode="auto">
            <a:xfrm>
              <a:off x="2113" y="3360"/>
              <a:ext cx="0" cy="96"/>
            </a:xfrm>
            <a:prstGeom prst="line">
              <a:avLst/>
            </a:prstGeom>
            <a:noFill/>
            <a:ln w="9525">
              <a:solidFill>
                <a:schemeClr val="accent2"/>
              </a:solidFill>
              <a:round/>
              <a:headEnd/>
              <a:tailEnd/>
            </a:ln>
            <a:effectLst/>
          </p:spPr>
          <p:txBody>
            <a:bodyPr wrap="none" anchor="ctr"/>
            <a:lstStyle/>
            <a:p>
              <a:endParaRPr lang="es-MX"/>
            </a:p>
          </p:txBody>
        </p:sp>
        <p:sp>
          <p:nvSpPr>
            <p:cNvPr id="195610" name="Line 26"/>
            <p:cNvSpPr>
              <a:spLocks noChangeShapeType="1"/>
            </p:cNvSpPr>
            <p:nvPr/>
          </p:nvSpPr>
          <p:spPr bwMode="auto">
            <a:xfrm>
              <a:off x="2881" y="3360"/>
              <a:ext cx="0" cy="96"/>
            </a:xfrm>
            <a:prstGeom prst="line">
              <a:avLst/>
            </a:prstGeom>
            <a:noFill/>
            <a:ln w="9525">
              <a:solidFill>
                <a:schemeClr val="accent2"/>
              </a:solidFill>
              <a:round/>
              <a:headEnd/>
              <a:tailEnd/>
            </a:ln>
            <a:effectLst/>
          </p:spPr>
          <p:txBody>
            <a:bodyPr wrap="none" anchor="ctr"/>
            <a:lstStyle/>
            <a:p>
              <a:endParaRPr lang="es-MX"/>
            </a:p>
          </p:txBody>
        </p:sp>
        <p:sp>
          <p:nvSpPr>
            <p:cNvPr id="195611" name="Line 27"/>
            <p:cNvSpPr>
              <a:spLocks noChangeShapeType="1"/>
            </p:cNvSpPr>
            <p:nvPr/>
          </p:nvSpPr>
          <p:spPr bwMode="auto">
            <a:xfrm>
              <a:off x="2113" y="3408"/>
              <a:ext cx="768" cy="0"/>
            </a:xfrm>
            <a:prstGeom prst="line">
              <a:avLst/>
            </a:prstGeom>
            <a:noFill/>
            <a:ln w="9525">
              <a:solidFill>
                <a:schemeClr val="accent2"/>
              </a:solidFill>
              <a:round/>
              <a:headEnd/>
              <a:tailEnd/>
            </a:ln>
            <a:effectLst/>
          </p:spPr>
          <p:txBody>
            <a:bodyPr wrap="none" anchor="ctr"/>
            <a:lstStyle/>
            <a:p>
              <a:endParaRPr lang="es-MX"/>
            </a:p>
          </p:txBody>
        </p:sp>
      </p:grpSp>
      <p:sp>
        <p:nvSpPr>
          <p:cNvPr id="195616" name="Text Box 32"/>
          <p:cNvSpPr txBox="1">
            <a:spLocks noChangeArrowheads="1"/>
          </p:cNvSpPr>
          <p:nvPr/>
        </p:nvSpPr>
        <p:spPr bwMode="auto">
          <a:xfrm>
            <a:off x="2468563" y="704850"/>
            <a:ext cx="4205287" cy="396875"/>
          </a:xfrm>
          <a:prstGeom prst="rect">
            <a:avLst/>
          </a:prstGeom>
          <a:noFill/>
          <a:ln w="9525">
            <a:noFill/>
            <a:miter lim="800000"/>
            <a:headEnd/>
            <a:tailEnd/>
          </a:ln>
          <a:effectLst/>
        </p:spPr>
        <p:txBody>
          <a:bodyPr wrap="none">
            <a:spAutoFit/>
            <a:flatTx/>
          </a:bodyPr>
          <a:lstStyle/>
          <a:p>
            <a:r>
              <a:rPr lang="es-ES_tradnl" sz="2000" b="1">
                <a:solidFill>
                  <a:srgbClr val="000099"/>
                </a:solidFill>
                <a:latin typeface="Arial" charset="0"/>
                <a:cs typeface="Times New Roman" pitchFamily="18" charset="0"/>
              </a:rPr>
              <a:t>Componentes Escalar y Vectorial</a:t>
            </a:r>
            <a:endParaRPr lang="es-ES" sz="2000" b="1">
              <a:solidFill>
                <a:srgbClr val="000099"/>
              </a:solidFill>
            </a:endParaRPr>
          </a:p>
        </p:txBody>
      </p:sp>
      <p:grpSp>
        <p:nvGrpSpPr>
          <p:cNvPr id="195625" name="Group 41"/>
          <p:cNvGrpSpPr>
            <a:grpSpLocks/>
          </p:cNvGrpSpPr>
          <p:nvPr/>
        </p:nvGrpSpPr>
        <p:grpSpPr bwMode="auto">
          <a:xfrm>
            <a:off x="3246438" y="5541963"/>
            <a:ext cx="1400175" cy="360362"/>
            <a:chOff x="2045" y="3491"/>
            <a:chExt cx="882" cy="227"/>
          </a:xfrm>
        </p:grpSpPr>
        <p:grpSp>
          <p:nvGrpSpPr>
            <p:cNvPr id="195612" name="Group 28"/>
            <p:cNvGrpSpPr>
              <a:grpSpLocks/>
            </p:cNvGrpSpPr>
            <p:nvPr/>
          </p:nvGrpSpPr>
          <p:grpSpPr bwMode="auto">
            <a:xfrm>
              <a:off x="2045" y="3510"/>
              <a:ext cx="882" cy="192"/>
              <a:chOff x="2057" y="3434"/>
              <a:chExt cx="882" cy="192"/>
            </a:xfrm>
          </p:grpSpPr>
          <p:sp>
            <p:nvSpPr>
              <p:cNvPr id="195613" name="Text Box 29"/>
              <p:cNvSpPr txBox="1">
                <a:spLocks noChangeArrowheads="1"/>
              </p:cNvSpPr>
              <p:nvPr/>
            </p:nvSpPr>
            <p:spPr bwMode="auto">
              <a:xfrm>
                <a:off x="2057" y="3434"/>
                <a:ext cx="882" cy="192"/>
              </a:xfrm>
              <a:prstGeom prst="rect">
                <a:avLst/>
              </a:prstGeom>
              <a:noFill/>
              <a:ln w="9525">
                <a:noFill/>
                <a:miter lim="800000"/>
                <a:headEnd/>
                <a:tailEnd/>
              </a:ln>
              <a:effectLst/>
            </p:spPr>
            <p:txBody>
              <a:bodyPr wrap="none">
                <a:spAutoFit/>
                <a:flatTx/>
              </a:bodyPr>
              <a:lstStyle/>
              <a:p>
                <a:pPr algn="ctr"/>
                <a:r>
                  <a:rPr lang="es-ES_tradnl" sz="1400" b="1">
                    <a:solidFill>
                      <a:schemeClr val="accent2"/>
                    </a:solidFill>
                    <a:latin typeface="Arial" charset="0"/>
                    <a:cs typeface="Times New Roman" pitchFamily="18" charset="0"/>
                  </a:rPr>
                  <a:t>Comp. Esc. a</a:t>
                </a:r>
                <a:r>
                  <a:rPr lang="es-ES_tradnl" sz="1400" b="1" baseline="-25000">
                    <a:solidFill>
                      <a:schemeClr val="accent2"/>
                    </a:solidFill>
                    <a:latin typeface="Arial" charset="0"/>
                    <a:cs typeface="Times New Roman" pitchFamily="18" charset="0"/>
                  </a:rPr>
                  <a:t> b</a:t>
                </a:r>
                <a:endParaRPr lang="es-ES" sz="1400" b="1">
                  <a:solidFill>
                    <a:schemeClr val="accent2"/>
                  </a:solidFill>
                  <a:latin typeface="Arial" charset="0"/>
                  <a:cs typeface="Times New Roman" pitchFamily="18" charset="0"/>
                </a:endParaRPr>
              </a:p>
            </p:txBody>
          </p:sp>
          <p:sp>
            <p:nvSpPr>
              <p:cNvPr id="195614" name="Line 30"/>
              <p:cNvSpPr>
                <a:spLocks noChangeShapeType="1"/>
              </p:cNvSpPr>
              <p:nvPr/>
            </p:nvSpPr>
            <p:spPr bwMode="auto">
              <a:xfrm>
                <a:off x="2761" y="3489"/>
                <a:ext cx="73" cy="0"/>
              </a:xfrm>
              <a:prstGeom prst="line">
                <a:avLst/>
              </a:prstGeom>
              <a:noFill/>
              <a:ln w="9525">
                <a:solidFill>
                  <a:schemeClr val="accent2"/>
                </a:solidFill>
                <a:round/>
                <a:headEnd/>
                <a:tailEnd/>
              </a:ln>
              <a:effectLst/>
            </p:spPr>
            <p:txBody>
              <a:bodyPr wrap="none" anchor="ctr"/>
              <a:lstStyle/>
              <a:p>
                <a:endParaRPr lang="es-MX"/>
              </a:p>
            </p:txBody>
          </p:sp>
          <p:sp>
            <p:nvSpPr>
              <p:cNvPr id="195615" name="Line 31"/>
              <p:cNvSpPr>
                <a:spLocks noChangeShapeType="1"/>
              </p:cNvSpPr>
              <p:nvPr/>
            </p:nvSpPr>
            <p:spPr bwMode="auto">
              <a:xfrm>
                <a:off x="2837" y="3531"/>
                <a:ext cx="50" cy="0"/>
              </a:xfrm>
              <a:prstGeom prst="line">
                <a:avLst/>
              </a:prstGeom>
              <a:noFill/>
              <a:ln w="9525">
                <a:solidFill>
                  <a:schemeClr val="accent2"/>
                </a:solidFill>
                <a:round/>
                <a:headEnd/>
                <a:tailEnd/>
              </a:ln>
              <a:effectLst/>
            </p:spPr>
            <p:txBody>
              <a:bodyPr wrap="none" anchor="ctr"/>
              <a:lstStyle/>
              <a:p>
                <a:endParaRPr lang="es-MX"/>
              </a:p>
            </p:txBody>
          </p:sp>
        </p:grpSp>
        <p:sp>
          <p:nvSpPr>
            <p:cNvPr id="195622" name="Line 38"/>
            <p:cNvSpPr>
              <a:spLocks noChangeShapeType="1"/>
            </p:cNvSpPr>
            <p:nvPr/>
          </p:nvSpPr>
          <p:spPr bwMode="auto">
            <a:xfrm>
              <a:off x="2091" y="3491"/>
              <a:ext cx="0" cy="227"/>
            </a:xfrm>
            <a:prstGeom prst="line">
              <a:avLst/>
            </a:prstGeom>
            <a:noFill/>
            <a:ln w="9525">
              <a:solidFill>
                <a:srgbClr val="0000FF"/>
              </a:solidFill>
              <a:round/>
              <a:headEnd/>
              <a:tailEnd/>
            </a:ln>
            <a:effectLst/>
          </p:spPr>
          <p:txBody>
            <a:bodyPr wrap="none"/>
            <a:lstStyle/>
            <a:p>
              <a:endParaRPr lang="es-MX"/>
            </a:p>
          </p:txBody>
        </p:sp>
        <p:sp>
          <p:nvSpPr>
            <p:cNvPr id="195623" name="Line 39"/>
            <p:cNvSpPr>
              <a:spLocks noChangeShapeType="1"/>
            </p:cNvSpPr>
            <p:nvPr/>
          </p:nvSpPr>
          <p:spPr bwMode="auto">
            <a:xfrm>
              <a:off x="2898" y="3491"/>
              <a:ext cx="0" cy="227"/>
            </a:xfrm>
            <a:prstGeom prst="line">
              <a:avLst/>
            </a:prstGeom>
            <a:noFill/>
            <a:ln w="9525">
              <a:solidFill>
                <a:srgbClr val="0000FF"/>
              </a:solidFill>
              <a:round/>
              <a:headEnd/>
              <a:tailEnd/>
            </a:ln>
            <a:effectLst/>
          </p:spPr>
          <p:txBody>
            <a:bodyPr wrap="none"/>
            <a:lstStyle/>
            <a:p>
              <a:endParaRPr lang="es-MX"/>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afterEffect">
                                  <p:stCondLst>
                                    <p:cond delay="0"/>
                                  </p:stCondLst>
                                  <p:childTnLst>
                                    <p:set>
                                      <p:cBhvr>
                                        <p:cTn id="6" dur="1" fill="hold">
                                          <p:stCondLst>
                                            <p:cond delay="0"/>
                                          </p:stCondLst>
                                        </p:cTn>
                                        <p:tgtEl>
                                          <p:spTgt spid="195587"/>
                                        </p:tgtEl>
                                        <p:attrNameLst>
                                          <p:attrName>style.visibility</p:attrName>
                                        </p:attrNameLst>
                                      </p:cBhvr>
                                      <p:to>
                                        <p:strVal val="visible"/>
                                      </p:to>
                                    </p:set>
                                    <p:animEffect transition="in" filter="strips(downRight)">
                                      <p:cBhvr>
                                        <p:cTn id="7" dur="500"/>
                                        <p:tgtEl>
                                          <p:spTgt spid="195587"/>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195588"/>
                                        </p:tgtEl>
                                        <p:attrNameLst>
                                          <p:attrName>style.visibility</p:attrName>
                                        </p:attrNameLst>
                                      </p:cBhvr>
                                      <p:to>
                                        <p:strVal val="visible"/>
                                      </p:to>
                                    </p:set>
                                    <p:animEffect transition="in" filter="dissolve">
                                      <p:cBhvr>
                                        <p:cTn id="12" dur="500"/>
                                        <p:tgtEl>
                                          <p:spTgt spid="195588"/>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nodeType="clickEffect">
                                  <p:stCondLst>
                                    <p:cond delay="0"/>
                                  </p:stCondLst>
                                  <p:childTnLst>
                                    <p:set>
                                      <p:cBhvr>
                                        <p:cTn id="16" dur="1" fill="hold">
                                          <p:stCondLst>
                                            <p:cond delay="0"/>
                                          </p:stCondLst>
                                        </p:cTn>
                                        <p:tgtEl>
                                          <p:spTgt spid="195592"/>
                                        </p:tgtEl>
                                        <p:attrNameLst>
                                          <p:attrName>style.visibility</p:attrName>
                                        </p:attrNameLst>
                                      </p:cBhvr>
                                      <p:to>
                                        <p:strVal val="visible"/>
                                      </p:to>
                                    </p:set>
                                    <p:animEffect transition="in" filter="strips(downRight)">
                                      <p:cBhvr>
                                        <p:cTn id="17" dur="500"/>
                                        <p:tgtEl>
                                          <p:spTgt spid="195592"/>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3" fill="hold" grpId="0" nodeType="clickEffect">
                                  <p:stCondLst>
                                    <p:cond delay="0"/>
                                  </p:stCondLst>
                                  <p:childTnLst>
                                    <p:set>
                                      <p:cBhvr>
                                        <p:cTn id="21" dur="1" fill="hold">
                                          <p:stCondLst>
                                            <p:cond delay="0"/>
                                          </p:stCondLst>
                                        </p:cTn>
                                        <p:tgtEl>
                                          <p:spTgt spid="195596"/>
                                        </p:tgtEl>
                                        <p:attrNameLst>
                                          <p:attrName>style.visibility</p:attrName>
                                        </p:attrNameLst>
                                      </p:cBhvr>
                                      <p:to>
                                        <p:strVal val="visible"/>
                                      </p:to>
                                    </p:set>
                                    <p:animEffect transition="in" filter="strips(upRight)">
                                      <p:cBhvr>
                                        <p:cTn id="22" dur="500"/>
                                        <p:tgtEl>
                                          <p:spTgt spid="195596"/>
                                        </p:tgtEl>
                                      </p:cBhvr>
                                    </p:animEffect>
                                  </p:childTnLst>
                                </p:cTn>
                              </p:par>
                            </p:childTnLst>
                          </p:cTn>
                        </p:par>
                        <p:par>
                          <p:cTn id="23" fill="hold">
                            <p:stCondLst>
                              <p:cond delay="500"/>
                            </p:stCondLst>
                            <p:childTnLst>
                              <p:par>
                                <p:cTn id="24" presetID="9" presetClass="entr" presetSubtype="0" fill="hold" nodeType="afterEffect">
                                  <p:stCondLst>
                                    <p:cond delay="0"/>
                                  </p:stCondLst>
                                  <p:childTnLst>
                                    <p:set>
                                      <p:cBhvr>
                                        <p:cTn id="25" dur="1" fill="hold">
                                          <p:stCondLst>
                                            <p:cond delay="0"/>
                                          </p:stCondLst>
                                        </p:cTn>
                                        <p:tgtEl>
                                          <p:spTgt spid="195597"/>
                                        </p:tgtEl>
                                        <p:attrNameLst>
                                          <p:attrName>style.visibility</p:attrName>
                                        </p:attrNameLst>
                                      </p:cBhvr>
                                      <p:to>
                                        <p:strVal val="visible"/>
                                      </p:to>
                                    </p:set>
                                    <p:animEffect transition="in" filter="dissolve">
                                      <p:cBhvr>
                                        <p:cTn id="26" dur="500"/>
                                        <p:tgtEl>
                                          <p:spTgt spid="195597"/>
                                        </p:tgtEl>
                                      </p:cBhvr>
                                    </p:animEffect>
                                  </p:childTnLst>
                                </p:cTn>
                              </p:par>
                            </p:childTnLst>
                          </p:cTn>
                        </p:par>
                        <p:par>
                          <p:cTn id="27" fill="hold">
                            <p:stCondLst>
                              <p:cond delay="1000"/>
                            </p:stCondLst>
                            <p:childTnLst>
                              <p:par>
                                <p:cTn id="28" presetID="18" presetClass="entr" presetSubtype="6" fill="hold" grpId="0" nodeType="afterEffect">
                                  <p:stCondLst>
                                    <p:cond delay="0"/>
                                  </p:stCondLst>
                                  <p:childTnLst>
                                    <p:set>
                                      <p:cBhvr>
                                        <p:cTn id="29" dur="1" fill="hold">
                                          <p:stCondLst>
                                            <p:cond delay="0"/>
                                          </p:stCondLst>
                                        </p:cTn>
                                        <p:tgtEl>
                                          <p:spTgt spid="195600"/>
                                        </p:tgtEl>
                                        <p:attrNameLst>
                                          <p:attrName>style.visibility</p:attrName>
                                        </p:attrNameLst>
                                      </p:cBhvr>
                                      <p:to>
                                        <p:strVal val="visible"/>
                                      </p:to>
                                    </p:set>
                                    <p:animEffect transition="in" filter="strips(downRight)">
                                      <p:cBhvr>
                                        <p:cTn id="30" dur="500"/>
                                        <p:tgtEl>
                                          <p:spTgt spid="195600"/>
                                        </p:tgtEl>
                                      </p:cBhvr>
                                    </p:animEffect>
                                  </p:childTnLst>
                                </p:cTn>
                              </p:par>
                            </p:childTnLst>
                          </p:cTn>
                        </p:par>
                        <p:par>
                          <p:cTn id="31" fill="hold">
                            <p:stCondLst>
                              <p:cond delay="1500"/>
                            </p:stCondLst>
                            <p:childTnLst>
                              <p:par>
                                <p:cTn id="32" presetID="9" presetClass="entr" presetSubtype="0" fill="hold" nodeType="afterEffect">
                                  <p:stCondLst>
                                    <p:cond delay="0"/>
                                  </p:stCondLst>
                                  <p:childTnLst>
                                    <p:set>
                                      <p:cBhvr>
                                        <p:cTn id="33" dur="1" fill="hold">
                                          <p:stCondLst>
                                            <p:cond delay="0"/>
                                          </p:stCondLst>
                                        </p:cTn>
                                        <p:tgtEl>
                                          <p:spTgt spid="195601"/>
                                        </p:tgtEl>
                                        <p:attrNameLst>
                                          <p:attrName>style.visibility</p:attrName>
                                        </p:attrNameLst>
                                      </p:cBhvr>
                                      <p:to>
                                        <p:strVal val="visible"/>
                                      </p:to>
                                    </p:set>
                                    <p:animEffect transition="in" filter="dissolve">
                                      <p:cBhvr>
                                        <p:cTn id="34" dur="500"/>
                                        <p:tgtEl>
                                          <p:spTgt spid="195601"/>
                                        </p:tgtEl>
                                      </p:cBhvr>
                                    </p:animEffect>
                                  </p:childTnLst>
                                </p:cTn>
                              </p:par>
                            </p:childTnLst>
                          </p:cTn>
                        </p:par>
                      </p:childTnLst>
                    </p:cTn>
                  </p:par>
                  <p:par>
                    <p:cTn id="35" fill="hold">
                      <p:stCondLst>
                        <p:cond delay="indefinite"/>
                      </p:stCondLst>
                      <p:childTnLst>
                        <p:par>
                          <p:cTn id="36" fill="hold">
                            <p:stCondLst>
                              <p:cond delay="0"/>
                            </p:stCondLst>
                            <p:childTnLst>
                              <p:par>
                                <p:cTn id="37" presetID="18" presetClass="entr" presetSubtype="6" fill="hold" grpId="0" nodeType="clickEffect">
                                  <p:stCondLst>
                                    <p:cond delay="0"/>
                                  </p:stCondLst>
                                  <p:childTnLst>
                                    <p:set>
                                      <p:cBhvr>
                                        <p:cTn id="38" dur="1" fill="hold">
                                          <p:stCondLst>
                                            <p:cond delay="0"/>
                                          </p:stCondLst>
                                        </p:cTn>
                                        <p:tgtEl>
                                          <p:spTgt spid="195604"/>
                                        </p:tgtEl>
                                        <p:attrNameLst>
                                          <p:attrName>style.visibility</p:attrName>
                                        </p:attrNameLst>
                                      </p:cBhvr>
                                      <p:to>
                                        <p:strVal val="visible"/>
                                      </p:to>
                                    </p:set>
                                    <p:animEffect transition="in" filter="strips(downRight)">
                                      <p:cBhvr>
                                        <p:cTn id="39" dur="500"/>
                                        <p:tgtEl>
                                          <p:spTgt spid="195604"/>
                                        </p:tgtEl>
                                      </p:cBhvr>
                                    </p:animEffect>
                                  </p:childTnLst>
                                </p:cTn>
                              </p:par>
                            </p:childTnLst>
                          </p:cTn>
                        </p:par>
                      </p:childTnLst>
                    </p:cTn>
                  </p:par>
                  <p:par>
                    <p:cTn id="40" fill="hold">
                      <p:stCondLst>
                        <p:cond delay="indefinite"/>
                      </p:stCondLst>
                      <p:childTnLst>
                        <p:par>
                          <p:cTn id="41" fill="hold">
                            <p:stCondLst>
                              <p:cond delay="0"/>
                            </p:stCondLst>
                            <p:childTnLst>
                              <p:par>
                                <p:cTn id="42" presetID="18" presetClass="entr" presetSubtype="12" fill="hold" nodeType="clickEffect">
                                  <p:stCondLst>
                                    <p:cond delay="0"/>
                                  </p:stCondLst>
                                  <p:childTnLst>
                                    <p:set>
                                      <p:cBhvr>
                                        <p:cTn id="43" dur="1" fill="hold">
                                          <p:stCondLst>
                                            <p:cond delay="0"/>
                                          </p:stCondLst>
                                        </p:cTn>
                                        <p:tgtEl>
                                          <p:spTgt spid="195605"/>
                                        </p:tgtEl>
                                        <p:attrNameLst>
                                          <p:attrName>style.visibility</p:attrName>
                                        </p:attrNameLst>
                                      </p:cBhvr>
                                      <p:to>
                                        <p:strVal val="visible"/>
                                      </p:to>
                                    </p:set>
                                    <p:animEffect transition="in" filter="strips(downLeft)">
                                      <p:cBhvr>
                                        <p:cTn id="44" dur="500"/>
                                        <p:tgtEl>
                                          <p:spTgt spid="195605"/>
                                        </p:tgtEl>
                                      </p:cBhvr>
                                    </p:animEffect>
                                  </p:childTnLst>
                                </p:cTn>
                              </p:par>
                            </p:childTnLst>
                          </p:cTn>
                        </p:par>
                      </p:childTnLst>
                    </p:cTn>
                  </p:par>
                  <p:par>
                    <p:cTn id="45" fill="hold">
                      <p:stCondLst>
                        <p:cond delay="indefinite"/>
                      </p:stCondLst>
                      <p:childTnLst>
                        <p:par>
                          <p:cTn id="46" fill="hold">
                            <p:stCondLst>
                              <p:cond delay="0"/>
                            </p:stCondLst>
                            <p:childTnLst>
                              <p:par>
                                <p:cTn id="47" presetID="9" presetClass="entr" presetSubtype="0" fill="hold" nodeType="clickEffect">
                                  <p:stCondLst>
                                    <p:cond delay="0"/>
                                  </p:stCondLst>
                                  <p:childTnLst>
                                    <p:set>
                                      <p:cBhvr>
                                        <p:cTn id="48" dur="1" fill="hold">
                                          <p:stCondLst>
                                            <p:cond delay="0"/>
                                          </p:stCondLst>
                                        </p:cTn>
                                        <p:tgtEl>
                                          <p:spTgt spid="195608"/>
                                        </p:tgtEl>
                                        <p:attrNameLst>
                                          <p:attrName>style.visibility</p:attrName>
                                        </p:attrNameLst>
                                      </p:cBhvr>
                                      <p:to>
                                        <p:strVal val="visible"/>
                                      </p:to>
                                    </p:set>
                                    <p:animEffect transition="in" filter="dissolve">
                                      <p:cBhvr>
                                        <p:cTn id="49" dur="500"/>
                                        <p:tgtEl>
                                          <p:spTgt spid="195608"/>
                                        </p:tgtEl>
                                      </p:cBhvr>
                                    </p:animEffect>
                                  </p:childTnLst>
                                </p:cTn>
                              </p:par>
                            </p:childTnLst>
                          </p:cTn>
                        </p:par>
                        <p:par>
                          <p:cTn id="50" fill="hold">
                            <p:stCondLst>
                              <p:cond delay="500"/>
                            </p:stCondLst>
                            <p:childTnLst>
                              <p:par>
                                <p:cTn id="51" presetID="9" presetClass="entr" presetSubtype="0" fill="hold" nodeType="afterEffect">
                                  <p:stCondLst>
                                    <p:cond delay="0"/>
                                  </p:stCondLst>
                                  <p:childTnLst>
                                    <p:set>
                                      <p:cBhvr>
                                        <p:cTn id="52" dur="1" fill="hold">
                                          <p:stCondLst>
                                            <p:cond delay="0"/>
                                          </p:stCondLst>
                                        </p:cTn>
                                        <p:tgtEl>
                                          <p:spTgt spid="195625"/>
                                        </p:tgtEl>
                                        <p:attrNameLst>
                                          <p:attrName>style.visibility</p:attrName>
                                        </p:attrNameLst>
                                      </p:cBhvr>
                                      <p:to>
                                        <p:strVal val="visible"/>
                                      </p:to>
                                    </p:set>
                                    <p:animEffect transition="in" filter="dissolve">
                                      <p:cBhvr>
                                        <p:cTn id="53" dur="500"/>
                                        <p:tgtEl>
                                          <p:spTgt spid="1956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5587" grpId="0" autoUpdateAnimBg="0"/>
      <p:bldP spid="195596" grpId="0" animBg="1"/>
      <p:bldP spid="195600" grpId="0" animBg="1"/>
      <p:bldP spid="195604"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1" name="Text Box 3"/>
          <p:cNvSpPr txBox="1">
            <a:spLocks noChangeArrowheads="1"/>
          </p:cNvSpPr>
          <p:nvPr/>
        </p:nvSpPr>
        <p:spPr bwMode="auto">
          <a:xfrm>
            <a:off x="457200" y="1416050"/>
            <a:ext cx="8229600" cy="641350"/>
          </a:xfrm>
          <a:prstGeom prst="rect">
            <a:avLst/>
          </a:prstGeom>
          <a:noFill/>
          <a:ln w="9525">
            <a:noFill/>
            <a:miter lim="800000"/>
            <a:headEnd/>
            <a:tailEnd/>
          </a:ln>
          <a:effectLst/>
        </p:spPr>
        <p:txBody>
          <a:bodyPr>
            <a:spAutoFit/>
            <a:flatTx/>
          </a:bodyPr>
          <a:lstStyle/>
          <a:p>
            <a:r>
              <a:rPr lang="es-ES_tradnl" sz="1800">
                <a:solidFill>
                  <a:schemeClr val="folHlink"/>
                </a:solidFill>
                <a:latin typeface="Arial" charset="0"/>
                <a:cs typeface="Times New Roman" pitchFamily="18" charset="0"/>
              </a:rPr>
              <a:t>La componente vectorial de un vector sobre la dirección de otro, se puede denotar de la forma siguiente:</a:t>
            </a:r>
            <a:endParaRPr lang="es-ES" sz="1800">
              <a:solidFill>
                <a:schemeClr val="folHlink"/>
              </a:solidFill>
            </a:endParaRPr>
          </a:p>
        </p:txBody>
      </p:sp>
      <p:grpSp>
        <p:nvGrpSpPr>
          <p:cNvPr id="155683" name="Group 35"/>
          <p:cNvGrpSpPr>
            <a:grpSpLocks/>
          </p:cNvGrpSpPr>
          <p:nvPr/>
        </p:nvGrpSpPr>
        <p:grpSpPr bwMode="auto">
          <a:xfrm>
            <a:off x="3643313" y="2116138"/>
            <a:ext cx="1852612" cy="366712"/>
            <a:chOff x="2295" y="1333"/>
            <a:chExt cx="1167" cy="231"/>
          </a:xfrm>
        </p:grpSpPr>
        <p:sp>
          <p:nvSpPr>
            <p:cNvPr id="155653" name="Text Box 5"/>
            <p:cNvSpPr txBox="1">
              <a:spLocks noChangeArrowheads="1"/>
            </p:cNvSpPr>
            <p:nvPr/>
          </p:nvSpPr>
          <p:spPr bwMode="auto">
            <a:xfrm>
              <a:off x="2295" y="1333"/>
              <a:ext cx="1167" cy="231"/>
            </a:xfrm>
            <a:prstGeom prst="rect">
              <a:avLst/>
            </a:prstGeom>
            <a:noFill/>
            <a:ln w="9525">
              <a:noFill/>
              <a:miter lim="800000"/>
              <a:headEnd/>
              <a:tailEnd/>
            </a:ln>
            <a:effectLst/>
          </p:spPr>
          <p:txBody>
            <a:bodyPr wrap="none">
              <a:spAutoFit/>
              <a:flatTx/>
            </a:bodyPr>
            <a:lstStyle/>
            <a:p>
              <a:r>
                <a:rPr lang="es-ES_tradnl" sz="1800" b="1">
                  <a:solidFill>
                    <a:schemeClr val="accent2"/>
                  </a:solidFill>
                  <a:latin typeface="Arial" charset="0"/>
                  <a:cs typeface="Times New Roman" pitchFamily="18" charset="0"/>
                </a:rPr>
                <a:t>Comp. Vect. a </a:t>
              </a:r>
              <a:r>
                <a:rPr lang="es-ES_tradnl" sz="1800" b="1" baseline="-25000">
                  <a:solidFill>
                    <a:schemeClr val="accent2"/>
                  </a:solidFill>
                  <a:latin typeface="Arial" charset="0"/>
                  <a:cs typeface="Times New Roman" pitchFamily="18" charset="0"/>
                </a:rPr>
                <a:t>b</a:t>
              </a:r>
              <a:endParaRPr lang="es-ES" sz="1800" b="1">
                <a:solidFill>
                  <a:schemeClr val="accent2"/>
                </a:solidFill>
              </a:endParaRPr>
            </a:p>
          </p:txBody>
        </p:sp>
        <p:sp>
          <p:nvSpPr>
            <p:cNvPr id="155654" name="Line 6"/>
            <p:cNvSpPr>
              <a:spLocks noChangeShapeType="1"/>
            </p:cNvSpPr>
            <p:nvPr/>
          </p:nvSpPr>
          <p:spPr bwMode="auto">
            <a:xfrm>
              <a:off x="3224" y="1382"/>
              <a:ext cx="96" cy="0"/>
            </a:xfrm>
            <a:prstGeom prst="line">
              <a:avLst/>
            </a:prstGeom>
            <a:noFill/>
            <a:ln w="25400">
              <a:solidFill>
                <a:schemeClr val="accent2"/>
              </a:solidFill>
              <a:round/>
              <a:headEnd/>
              <a:tailEnd/>
            </a:ln>
            <a:effectLst/>
          </p:spPr>
          <p:txBody>
            <a:bodyPr wrap="none" anchor="ctr"/>
            <a:lstStyle/>
            <a:p>
              <a:endParaRPr lang="es-MX"/>
            </a:p>
          </p:txBody>
        </p:sp>
        <p:sp>
          <p:nvSpPr>
            <p:cNvPr id="155655" name="Line 7"/>
            <p:cNvSpPr>
              <a:spLocks noChangeShapeType="1"/>
            </p:cNvSpPr>
            <p:nvPr/>
          </p:nvSpPr>
          <p:spPr bwMode="auto">
            <a:xfrm>
              <a:off x="3339" y="1429"/>
              <a:ext cx="73" cy="0"/>
            </a:xfrm>
            <a:prstGeom prst="line">
              <a:avLst/>
            </a:prstGeom>
            <a:noFill/>
            <a:ln w="15875">
              <a:solidFill>
                <a:schemeClr val="accent2"/>
              </a:solidFill>
              <a:round/>
              <a:headEnd/>
              <a:tailEnd/>
            </a:ln>
            <a:effectLst/>
          </p:spPr>
          <p:txBody>
            <a:bodyPr wrap="none" anchor="ctr"/>
            <a:lstStyle/>
            <a:p>
              <a:endParaRPr lang="es-MX"/>
            </a:p>
          </p:txBody>
        </p:sp>
      </p:grpSp>
      <p:grpSp>
        <p:nvGrpSpPr>
          <p:cNvPr id="155690" name="Group 42"/>
          <p:cNvGrpSpPr>
            <a:grpSpLocks/>
          </p:cNvGrpSpPr>
          <p:nvPr/>
        </p:nvGrpSpPr>
        <p:grpSpPr bwMode="auto">
          <a:xfrm>
            <a:off x="457200" y="2559050"/>
            <a:ext cx="8229600" cy="915988"/>
            <a:chOff x="288" y="1612"/>
            <a:chExt cx="5184" cy="577"/>
          </a:xfrm>
        </p:grpSpPr>
        <p:sp>
          <p:nvSpPr>
            <p:cNvPr id="155656" name="Text Box 8"/>
            <p:cNvSpPr txBox="1">
              <a:spLocks noChangeArrowheads="1"/>
            </p:cNvSpPr>
            <p:nvPr/>
          </p:nvSpPr>
          <p:spPr bwMode="auto">
            <a:xfrm>
              <a:off x="288" y="1612"/>
              <a:ext cx="5184" cy="577"/>
            </a:xfrm>
            <a:prstGeom prst="rect">
              <a:avLst/>
            </a:prstGeom>
            <a:noFill/>
            <a:ln w="9525">
              <a:noFill/>
              <a:miter lim="800000"/>
              <a:headEnd/>
              <a:tailEnd/>
            </a:ln>
            <a:effectLst/>
          </p:spPr>
          <p:txBody>
            <a:bodyPr>
              <a:spAutoFit/>
              <a:flatTx/>
            </a:bodyPr>
            <a:lstStyle/>
            <a:p>
              <a:r>
                <a:rPr lang="es-ES_tradnl" sz="1800">
                  <a:solidFill>
                    <a:schemeClr val="folHlink"/>
                  </a:solidFill>
                  <a:latin typeface="Arial" charset="0"/>
                  <a:cs typeface="Times New Roman" pitchFamily="18" charset="0"/>
                </a:rPr>
                <a:t>que se lee, componente vectorial del vector </a:t>
              </a:r>
              <a:r>
                <a:rPr lang="es-ES_tradnl" sz="1800" b="1">
                  <a:solidFill>
                    <a:schemeClr val="accent2"/>
                  </a:solidFill>
                  <a:latin typeface="Arial" charset="0"/>
                  <a:cs typeface="Times New Roman" pitchFamily="18" charset="0"/>
                </a:rPr>
                <a:t>a</a:t>
              </a:r>
              <a:r>
                <a:rPr lang="es-ES_tradnl" sz="1800">
                  <a:solidFill>
                    <a:schemeClr val="folHlink"/>
                  </a:solidFill>
                  <a:latin typeface="Arial" charset="0"/>
                  <a:cs typeface="Times New Roman" pitchFamily="18" charset="0"/>
                </a:rPr>
                <a:t> sobre la dirección del vector </a:t>
              </a:r>
              <a:r>
                <a:rPr lang="es-ES_tradnl" sz="1800" b="1">
                  <a:solidFill>
                    <a:schemeClr val="accent2"/>
                  </a:solidFill>
                  <a:latin typeface="Arial" charset="0"/>
                  <a:cs typeface="Times New Roman" pitchFamily="18" charset="0"/>
                </a:rPr>
                <a:t>b</a:t>
              </a:r>
              <a:r>
                <a:rPr lang="es-ES_tradnl" sz="1800">
                  <a:solidFill>
                    <a:schemeClr val="folHlink"/>
                  </a:solidFill>
                  <a:latin typeface="Arial" charset="0"/>
                  <a:cs typeface="Times New Roman" pitchFamily="18" charset="0"/>
                </a:rPr>
                <a:t>. Geométricamente, la componente escalar representa el vector que se obtiene al proyectar un vector, sobre la dirección de otro vector.</a:t>
              </a:r>
              <a:endParaRPr lang="es-ES" sz="1800">
                <a:solidFill>
                  <a:schemeClr val="folHlink"/>
                </a:solidFill>
              </a:endParaRPr>
            </a:p>
          </p:txBody>
        </p:sp>
        <p:sp>
          <p:nvSpPr>
            <p:cNvPr id="155681" name="Line 33"/>
            <p:cNvSpPr>
              <a:spLocks noChangeShapeType="1"/>
            </p:cNvSpPr>
            <p:nvPr/>
          </p:nvSpPr>
          <p:spPr bwMode="auto">
            <a:xfrm>
              <a:off x="3248" y="1672"/>
              <a:ext cx="96" cy="0"/>
            </a:xfrm>
            <a:prstGeom prst="line">
              <a:avLst/>
            </a:prstGeom>
            <a:noFill/>
            <a:ln w="25400">
              <a:solidFill>
                <a:schemeClr val="accent2"/>
              </a:solidFill>
              <a:round/>
              <a:headEnd/>
              <a:tailEnd/>
            </a:ln>
            <a:effectLst/>
          </p:spPr>
          <p:txBody>
            <a:bodyPr wrap="none" anchor="ctr"/>
            <a:lstStyle/>
            <a:p>
              <a:endParaRPr lang="es-MX"/>
            </a:p>
          </p:txBody>
        </p:sp>
        <p:sp>
          <p:nvSpPr>
            <p:cNvPr id="155682" name="Line 34"/>
            <p:cNvSpPr>
              <a:spLocks noChangeShapeType="1"/>
            </p:cNvSpPr>
            <p:nvPr/>
          </p:nvSpPr>
          <p:spPr bwMode="auto">
            <a:xfrm>
              <a:off x="5279" y="1648"/>
              <a:ext cx="96" cy="0"/>
            </a:xfrm>
            <a:prstGeom prst="line">
              <a:avLst/>
            </a:prstGeom>
            <a:noFill/>
            <a:ln w="25400">
              <a:solidFill>
                <a:schemeClr val="accent2"/>
              </a:solidFill>
              <a:round/>
              <a:headEnd/>
              <a:tailEnd/>
            </a:ln>
            <a:effectLst/>
          </p:spPr>
          <p:txBody>
            <a:bodyPr wrap="none" anchor="ctr"/>
            <a:lstStyle/>
            <a:p>
              <a:endParaRPr lang="es-MX"/>
            </a:p>
          </p:txBody>
        </p:sp>
      </p:grpSp>
      <p:sp>
        <p:nvSpPr>
          <p:cNvPr id="155658" name="Line 10"/>
          <p:cNvSpPr>
            <a:spLocks noChangeShapeType="1"/>
          </p:cNvSpPr>
          <p:nvPr/>
        </p:nvSpPr>
        <p:spPr bwMode="auto">
          <a:xfrm flipV="1">
            <a:off x="3354388" y="3733800"/>
            <a:ext cx="1219200" cy="1219200"/>
          </a:xfrm>
          <a:prstGeom prst="line">
            <a:avLst/>
          </a:prstGeom>
          <a:noFill/>
          <a:ln w="19050">
            <a:solidFill>
              <a:schemeClr val="accent2"/>
            </a:solidFill>
            <a:round/>
            <a:headEnd/>
            <a:tailEnd type="stealth" w="lg" len="lg"/>
          </a:ln>
          <a:effectLst/>
        </p:spPr>
        <p:txBody>
          <a:bodyPr wrap="none" anchor="ctr"/>
          <a:lstStyle/>
          <a:p>
            <a:endParaRPr lang="es-MX"/>
          </a:p>
        </p:txBody>
      </p:sp>
      <p:grpSp>
        <p:nvGrpSpPr>
          <p:cNvPr id="155684" name="Group 36"/>
          <p:cNvGrpSpPr>
            <a:grpSpLocks/>
          </p:cNvGrpSpPr>
          <p:nvPr/>
        </p:nvGrpSpPr>
        <p:grpSpPr bwMode="auto">
          <a:xfrm>
            <a:off x="3659188" y="4129088"/>
            <a:ext cx="374650" cy="366712"/>
            <a:chOff x="2305" y="2601"/>
            <a:chExt cx="236" cy="231"/>
          </a:xfrm>
        </p:grpSpPr>
        <p:sp>
          <p:nvSpPr>
            <p:cNvPr id="155659" name="Text Box 11"/>
            <p:cNvSpPr txBox="1">
              <a:spLocks noChangeArrowheads="1"/>
            </p:cNvSpPr>
            <p:nvPr/>
          </p:nvSpPr>
          <p:spPr bwMode="auto">
            <a:xfrm>
              <a:off x="2305" y="2601"/>
              <a:ext cx="236" cy="231"/>
            </a:xfrm>
            <a:prstGeom prst="rect">
              <a:avLst/>
            </a:prstGeom>
            <a:noFill/>
            <a:ln w="9525">
              <a:noFill/>
              <a:miter lim="800000"/>
              <a:headEnd/>
              <a:tailEnd/>
            </a:ln>
            <a:effectLst/>
          </p:spPr>
          <p:txBody>
            <a:bodyPr wrap="none">
              <a:spAutoFit/>
              <a:flatTx/>
            </a:bodyPr>
            <a:lstStyle/>
            <a:p>
              <a:r>
                <a:rPr lang="es-ES_tradnl" sz="1800" b="1">
                  <a:solidFill>
                    <a:schemeClr val="accent2"/>
                  </a:solidFill>
                  <a:latin typeface="Arial" charset="0"/>
                  <a:cs typeface="Times New Roman" pitchFamily="18" charset="0"/>
                </a:rPr>
                <a:t>a </a:t>
              </a:r>
              <a:endParaRPr lang="es-ES" sz="1800" b="1">
                <a:solidFill>
                  <a:schemeClr val="accent2"/>
                </a:solidFill>
              </a:endParaRPr>
            </a:p>
          </p:txBody>
        </p:sp>
        <p:sp>
          <p:nvSpPr>
            <p:cNvPr id="155660" name="Line 12"/>
            <p:cNvSpPr>
              <a:spLocks noChangeShapeType="1"/>
            </p:cNvSpPr>
            <p:nvPr/>
          </p:nvSpPr>
          <p:spPr bwMode="auto">
            <a:xfrm>
              <a:off x="2359" y="2652"/>
              <a:ext cx="96" cy="0"/>
            </a:xfrm>
            <a:prstGeom prst="line">
              <a:avLst/>
            </a:prstGeom>
            <a:noFill/>
            <a:ln w="25400">
              <a:solidFill>
                <a:schemeClr val="accent2"/>
              </a:solidFill>
              <a:round/>
              <a:headEnd/>
              <a:tailEnd/>
            </a:ln>
            <a:effectLst/>
          </p:spPr>
          <p:txBody>
            <a:bodyPr wrap="none" anchor="ctr"/>
            <a:lstStyle/>
            <a:p>
              <a:endParaRPr lang="es-MX"/>
            </a:p>
          </p:txBody>
        </p:sp>
      </p:grpSp>
      <p:sp>
        <p:nvSpPr>
          <p:cNvPr id="155662" name="Line 14"/>
          <p:cNvSpPr>
            <a:spLocks noChangeShapeType="1"/>
          </p:cNvSpPr>
          <p:nvPr/>
        </p:nvSpPr>
        <p:spPr bwMode="auto">
          <a:xfrm flipV="1">
            <a:off x="5106988" y="4738688"/>
            <a:ext cx="990600" cy="0"/>
          </a:xfrm>
          <a:prstGeom prst="line">
            <a:avLst/>
          </a:prstGeom>
          <a:noFill/>
          <a:ln w="19050">
            <a:solidFill>
              <a:schemeClr val="accent2"/>
            </a:solidFill>
            <a:round/>
            <a:headEnd/>
            <a:tailEnd type="stealth" w="lg" len="lg"/>
          </a:ln>
          <a:effectLst/>
        </p:spPr>
        <p:txBody>
          <a:bodyPr wrap="none" anchor="ctr"/>
          <a:lstStyle/>
          <a:p>
            <a:endParaRPr lang="es-MX"/>
          </a:p>
        </p:txBody>
      </p:sp>
      <p:grpSp>
        <p:nvGrpSpPr>
          <p:cNvPr id="155685" name="Group 37"/>
          <p:cNvGrpSpPr>
            <a:grpSpLocks/>
          </p:cNvGrpSpPr>
          <p:nvPr/>
        </p:nvGrpSpPr>
        <p:grpSpPr bwMode="auto">
          <a:xfrm>
            <a:off x="5380038" y="4419600"/>
            <a:ext cx="387350" cy="366713"/>
            <a:chOff x="3389" y="2784"/>
            <a:chExt cx="244" cy="231"/>
          </a:xfrm>
        </p:grpSpPr>
        <p:sp>
          <p:nvSpPr>
            <p:cNvPr id="155663" name="Text Box 15"/>
            <p:cNvSpPr txBox="1">
              <a:spLocks noChangeArrowheads="1"/>
            </p:cNvSpPr>
            <p:nvPr/>
          </p:nvSpPr>
          <p:spPr bwMode="auto">
            <a:xfrm>
              <a:off x="3389" y="2784"/>
              <a:ext cx="244" cy="231"/>
            </a:xfrm>
            <a:prstGeom prst="rect">
              <a:avLst/>
            </a:prstGeom>
            <a:noFill/>
            <a:ln w="9525">
              <a:noFill/>
              <a:miter lim="800000"/>
              <a:headEnd/>
              <a:tailEnd/>
            </a:ln>
            <a:effectLst/>
          </p:spPr>
          <p:txBody>
            <a:bodyPr wrap="none">
              <a:spAutoFit/>
              <a:flatTx/>
            </a:bodyPr>
            <a:lstStyle/>
            <a:p>
              <a:r>
                <a:rPr lang="es-ES_tradnl" sz="1800" b="1">
                  <a:solidFill>
                    <a:schemeClr val="accent2"/>
                  </a:solidFill>
                  <a:latin typeface="Arial" charset="0"/>
                  <a:cs typeface="Times New Roman" pitchFamily="18" charset="0"/>
                </a:rPr>
                <a:t>b </a:t>
              </a:r>
              <a:endParaRPr lang="es-ES" sz="1800" b="1">
                <a:solidFill>
                  <a:schemeClr val="accent2"/>
                </a:solidFill>
              </a:endParaRPr>
            </a:p>
          </p:txBody>
        </p:sp>
        <p:sp>
          <p:nvSpPr>
            <p:cNvPr id="155664" name="Line 16"/>
            <p:cNvSpPr>
              <a:spLocks noChangeShapeType="1"/>
            </p:cNvSpPr>
            <p:nvPr/>
          </p:nvSpPr>
          <p:spPr bwMode="auto">
            <a:xfrm>
              <a:off x="3445" y="2805"/>
              <a:ext cx="96" cy="0"/>
            </a:xfrm>
            <a:prstGeom prst="line">
              <a:avLst/>
            </a:prstGeom>
            <a:noFill/>
            <a:ln w="25400">
              <a:solidFill>
                <a:schemeClr val="accent2"/>
              </a:solidFill>
              <a:round/>
              <a:headEnd/>
              <a:tailEnd/>
            </a:ln>
            <a:effectLst/>
          </p:spPr>
          <p:txBody>
            <a:bodyPr wrap="none" anchor="ctr"/>
            <a:lstStyle/>
            <a:p>
              <a:endParaRPr lang="es-MX"/>
            </a:p>
          </p:txBody>
        </p:sp>
      </p:grpSp>
      <p:sp>
        <p:nvSpPr>
          <p:cNvPr id="155665" name="Line 17"/>
          <p:cNvSpPr>
            <a:spLocks noChangeShapeType="1"/>
          </p:cNvSpPr>
          <p:nvPr/>
        </p:nvSpPr>
        <p:spPr bwMode="auto">
          <a:xfrm>
            <a:off x="2819400" y="5257800"/>
            <a:ext cx="3505200" cy="0"/>
          </a:xfrm>
          <a:prstGeom prst="line">
            <a:avLst/>
          </a:prstGeom>
          <a:noFill/>
          <a:ln w="9525">
            <a:solidFill>
              <a:srgbClr val="FF0000"/>
            </a:solidFill>
            <a:round/>
            <a:headEnd/>
            <a:tailEnd/>
          </a:ln>
          <a:effectLst/>
        </p:spPr>
        <p:txBody>
          <a:bodyPr wrap="none" anchor="ctr"/>
          <a:lstStyle/>
          <a:p>
            <a:endParaRPr lang="es-MX"/>
          </a:p>
        </p:txBody>
      </p:sp>
      <p:grpSp>
        <p:nvGrpSpPr>
          <p:cNvPr id="155686" name="Group 38"/>
          <p:cNvGrpSpPr>
            <a:grpSpLocks/>
          </p:cNvGrpSpPr>
          <p:nvPr/>
        </p:nvGrpSpPr>
        <p:grpSpPr bwMode="auto">
          <a:xfrm>
            <a:off x="3354388" y="3733800"/>
            <a:ext cx="1219200" cy="1524000"/>
            <a:chOff x="2113" y="2352"/>
            <a:chExt cx="768" cy="960"/>
          </a:xfrm>
        </p:grpSpPr>
        <p:sp>
          <p:nvSpPr>
            <p:cNvPr id="155667" name="Line 19"/>
            <p:cNvSpPr>
              <a:spLocks noChangeShapeType="1"/>
            </p:cNvSpPr>
            <p:nvPr/>
          </p:nvSpPr>
          <p:spPr bwMode="auto">
            <a:xfrm>
              <a:off x="2881" y="2352"/>
              <a:ext cx="0" cy="960"/>
            </a:xfrm>
            <a:prstGeom prst="line">
              <a:avLst/>
            </a:prstGeom>
            <a:noFill/>
            <a:ln w="9525">
              <a:solidFill>
                <a:srgbClr val="00FF00"/>
              </a:solidFill>
              <a:prstDash val="dash"/>
              <a:round/>
              <a:headEnd/>
              <a:tailEnd type="oval" w="sm" len="sm"/>
            </a:ln>
            <a:effectLst/>
          </p:spPr>
          <p:txBody>
            <a:bodyPr wrap="none" anchor="ctr"/>
            <a:lstStyle/>
            <a:p>
              <a:endParaRPr lang="es-MX"/>
            </a:p>
          </p:txBody>
        </p:sp>
        <p:sp>
          <p:nvSpPr>
            <p:cNvPr id="155668" name="Line 20"/>
            <p:cNvSpPr>
              <a:spLocks noChangeShapeType="1"/>
            </p:cNvSpPr>
            <p:nvPr/>
          </p:nvSpPr>
          <p:spPr bwMode="auto">
            <a:xfrm>
              <a:off x="2113" y="3120"/>
              <a:ext cx="0" cy="192"/>
            </a:xfrm>
            <a:prstGeom prst="line">
              <a:avLst/>
            </a:prstGeom>
            <a:noFill/>
            <a:ln w="9525">
              <a:solidFill>
                <a:srgbClr val="00FF00"/>
              </a:solidFill>
              <a:prstDash val="dash"/>
              <a:round/>
              <a:headEnd/>
              <a:tailEnd type="oval" w="sm" len="sm"/>
            </a:ln>
            <a:effectLst/>
          </p:spPr>
          <p:txBody>
            <a:bodyPr wrap="none" anchor="ctr"/>
            <a:lstStyle/>
            <a:p>
              <a:endParaRPr lang="es-MX"/>
            </a:p>
          </p:txBody>
        </p:sp>
      </p:grpSp>
      <p:sp>
        <p:nvSpPr>
          <p:cNvPr id="155670" name="Line 22"/>
          <p:cNvSpPr>
            <a:spLocks noChangeShapeType="1"/>
          </p:cNvSpPr>
          <p:nvPr/>
        </p:nvSpPr>
        <p:spPr bwMode="auto">
          <a:xfrm>
            <a:off x="3354388" y="5257800"/>
            <a:ext cx="1219200" cy="0"/>
          </a:xfrm>
          <a:prstGeom prst="line">
            <a:avLst/>
          </a:prstGeom>
          <a:noFill/>
          <a:ln w="22225">
            <a:solidFill>
              <a:schemeClr val="accent2"/>
            </a:solidFill>
            <a:round/>
            <a:headEnd/>
            <a:tailEnd type="stealth" w="lg" len="lg"/>
          </a:ln>
          <a:effectLst/>
        </p:spPr>
        <p:txBody>
          <a:bodyPr wrap="none" anchor="ctr"/>
          <a:lstStyle/>
          <a:p>
            <a:endParaRPr lang="es-MX"/>
          </a:p>
        </p:txBody>
      </p:sp>
      <p:grpSp>
        <p:nvGrpSpPr>
          <p:cNvPr id="155687" name="Group 39"/>
          <p:cNvGrpSpPr>
            <a:grpSpLocks/>
          </p:cNvGrpSpPr>
          <p:nvPr/>
        </p:nvGrpSpPr>
        <p:grpSpPr bwMode="auto">
          <a:xfrm>
            <a:off x="3198813" y="5502275"/>
            <a:ext cx="1458912" cy="304800"/>
            <a:chOff x="2015" y="3466"/>
            <a:chExt cx="919" cy="192"/>
          </a:xfrm>
        </p:grpSpPr>
        <p:sp>
          <p:nvSpPr>
            <p:cNvPr id="155673" name="Text Box 25"/>
            <p:cNvSpPr txBox="1">
              <a:spLocks noChangeArrowheads="1"/>
            </p:cNvSpPr>
            <p:nvPr/>
          </p:nvSpPr>
          <p:spPr bwMode="auto">
            <a:xfrm>
              <a:off x="2015" y="3466"/>
              <a:ext cx="919" cy="192"/>
            </a:xfrm>
            <a:prstGeom prst="rect">
              <a:avLst/>
            </a:prstGeom>
            <a:noFill/>
            <a:ln w="9525">
              <a:noFill/>
              <a:miter lim="800000"/>
              <a:headEnd/>
              <a:tailEnd/>
            </a:ln>
            <a:effectLst/>
          </p:spPr>
          <p:txBody>
            <a:bodyPr wrap="none">
              <a:spAutoFit/>
              <a:flatTx/>
            </a:bodyPr>
            <a:lstStyle/>
            <a:p>
              <a:pPr algn="ctr"/>
              <a:r>
                <a:rPr lang="es-ES_tradnl" sz="1400" b="1">
                  <a:solidFill>
                    <a:schemeClr val="accent2"/>
                  </a:solidFill>
                  <a:latin typeface="Arial" charset="0"/>
                  <a:cs typeface="Times New Roman" pitchFamily="18" charset="0"/>
                </a:rPr>
                <a:t>Comp. Vect. a</a:t>
              </a:r>
              <a:r>
                <a:rPr lang="es-ES_tradnl" sz="1400" b="1" baseline="-25000">
                  <a:solidFill>
                    <a:schemeClr val="accent2"/>
                  </a:solidFill>
                  <a:latin typeface="Arial" charset="0"/>
                  <a:cs typeface="Times New Roman" pitchFamily="18" charset="0"/>
                </a:rPr>
                <a:t> b</a:t>
              </a:r>
              <a:endParaRPr lang="es-ES" sz="1400" b="1">
                <a:solidFill>
                  <a:schemeClr val="accent2"/>
                </a:solidFill>
                <a:latin typeface="Arial" charset="0"/>
                <a:cs typeface="Times New Roman" pitchFamily="18" charset="0"/>
              </a:endParaRPr>
            </a:p>
          </p:txBody>
        </p:sp>
        <p:sp>
          <p:nvSpPr>
            <p:cNvPr id="155674" name="Line 26"/>
            <p:cNvSpPr>
              <a:spLocks noChangeShapeType="1"/>
            </p:cNvSpPr>
            <p:nvPr/>
          </p:nvSpPr>
          <p:spPr bwMode="auto">
            <a:xfrm>
              <a:off x="2753" y="3519"/>
              <a:ext cx="73" cy="0"/>
            </a:xfrm>
            <a:prstGeom prst="line">
              <a:avLst/>
            </a:prstGeom>
            <a:noFill/>
            <a:ln w="9525">
              <a:solidFill>
                <a:schemeClr val="accent2"/>
              </a:solidFill>
              <a:round/>
              <a:headEnd/>
              <a:tailEnd/>
            </a:ln>
            <a:effectLst/>
          </p:spPr>
          <p:txBody>
            <a:bodyPr wrap="none" anchor="ctr"/>
            <a:lstStyle/>
            <a:p>
              <a:endParaRPr lang="es-MX"/>
            </a:p>
          </p:txBody>
        </p:sp>
        <p:sp>
          <p:nvSpPr>
            <p:cNvPr id="155675" name="Line 27"/>
            <p:cNvSpPr>
              <a:spLocks noChangeShapeType="1"/>
            </p:cNvSpPr>
            <p:nvPr/>
          </p:nvSpPr>
          <p:spPr bwMode="auto">
            <a:xfrm>
              <a:off x="2824" y="3569"/>
              <a:ext cx="50" cy="0"/>
            </a:xfrm>
            <a:prstGeom prst="line">
              <a:avLst/>
            </a:prstGeom>
            <a:noFill/>
            <a:ln w="9525">
              <a:solidFill>
                <a:schemeClr val="accent2"/>
              </a:solidFill>
              <a:round/>
              <a:headEnd/>
              <a:tailEnd/>
            </a:ln>
            <a:effectLst/>
          </p:spPr>
          <p:txBody>
            <a:bodyPr wrap="none" anchor="ctr"/>
            <a:lstStyle/>
            <a:p>
              <a:endParaRPr lang="es-MX"/>
            </a:p>
          </p:txBody>
        </p:sp>
      </p:grpSp>
      <p:sp>
        <p:nvSpPr>
          <p:cNvPr id="155689" name="Text Box 41"/>
          <p:cNvSpPr txBox="1">
            <a:spLocks noChangeArrowheads="1"/>
          </p:cNvSpPr>
          <p:nvPr/>
        </p:nvSpPr>
        <p:spPr bwMode="auto">
          <a:xfrm>
            <a:off x="2468563" y="704850"/>
            <a:ext cx="4205287" cy="396875"/>
          </a:xfrm>
          <a:prstGeom prst="rect">
            <a:avLst/>
          </a:prstGeom>
          <a:noFill/>
          <a:ln w="9525">
            <a:noFill/>
            <a:miter lim="800000"/>
            <a:headEnd/>
            <a:tailEnd/>
          </a:ln>
          <a:effectLst/>
        </p:spPr>
        <p:txBody>
          <a:bodyPr wrap="none">
            <a:spAutoFit/>
            <a:flatTx/>
          </a:bodyPr>
          <a:lstStyle/>
          <a:p>
            <a:r>
              <a:rPr lang="es-ES_tradnl" sz="2000" b="1">
                <a:solidFill>
                  <a:srgbClr val="000099"/>
                </a:solidFill>
                <a:latin typeface="Arial" charset="0"/>
                <a:cs typeface="Times New Roman" pitchFamily="18" charset="0"/>
              </a:rPr>
              <a:t>Componentes Escalar y Vectorial</a:t>
            </a:r>
            <a:endParaRPr lang="es-ES" sz="2000" b="1">
              <a:solidFill>
                <a:srgbClr val="000099"/>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afterEffect">
                                  <p:stCondLst>
                                    <p:cond delay="0"/>
                                  </p:stCondLst>
                                  <p:childTnLst>
                                    <p:set>
                                      <p:cBhvr>
                                        <p:cTn id="6" dur="1" fill="hold">
                                          <p:stCondLst>
                                            <p:cond delay="0"/>
                                          </p:stCondLst>
                                        </p:cTn>
                                        <p:tgtEl>
                                          <p:spTgt spid="155651"/>
                                        </p:tgtEl>
                                        <p:attrNameLst>
                                          <p:attrName>style.visibility</p:attrName>
                                        </p:attrNameLst>
                                      </p:cBhvr>
                                      <p:to>
                                        <p:strVal val="visible"/>
                                      </p:to>
                                    </p:set>
                                    <p:animEffect transition="in" filter="strips(downRight)">
                                      <p:cBhvr>
                                        <p:cTn id="7" dur="500"/>
                                        <p:tgtEl>
                                          <p:spTgt spid="155651"/>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155683"/>
                                        </p:tgtEl>
                                        <p:attrNameLst>
                                          <p:attrName>style.visibility</p:attrName>
                                        </p:attrNameLst>
                                      </p:cBhvr>
                                      <p:to>
                                        <p:strVal val="visible"/>
                                      </p:to>
                                    </p:set>
                                    <p:animEffect transition="in" filter="dissolve">
                                      <p:cBhvr>
                                        <p:cTn id="12" dur="500"/>
                                        <p:tgtEl>
                                          <p:spTgt spid="155683"/>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nodeType="clickEffect">
                                  <p:stCondLst>
                                    <p:cond delay="0"/>
                                  </p:stCondLst>
                                  <p:childTnLst>
                                    <p:set>
                                      <p:cBhvr>
                                        <p:cTn id="16" dur="1" fill="hold">
                                          <p:stCondLst>
                                            <p:cond delay="0"/>
                                          </p:stCondLst>
                                        </p:cTn>
                                        <p:tgtEl>
                                          <p:spTgt spid="155690"/>
                                        </p:tgtEl>
                                        <p:attrNameLst>
                                          <p:attrName>style.visibility</p:attrName>
                                        </p:attrNameLst>
                                      </p:cBhvr>
                                      <p:to>
                                        <p:strVal val="visible"/>
                                      </p:to>
                                    </p:set>
                                    <p:animEffect transition="in" filter="strips(downRight)">
                                      <p:cBhvr>
                                        <p:cTn id="17" dur="500"/>
                                        <p:tgtEl>
                                          <p:spTgt spid="155690"/>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3" fill="hold" grpId="0" nodeType="clickEffect">
                                  <p:stCondLst>
                                    <p:cond delay="0"/>
                                  </p:stCondLst>
                                  <p:childTnLst>
                                    <p:set>
                                      <p:cBhvr>
                                        <p:cTn id="21" dur="1" fill="hold">
                                          <p:stCondLst>
                                            <p:cond delay="0"/>
                                          </p:stCondLst>
                                        </p:cTn>
                                        <p:tgtEl>
                                          <p:spTgt spid="155658"/>
                                        </p:tgtEl>
                                        <p:attrNameLst>
                                          <p:attrName>style.visibility</p:attrName>
                                        </p:attrNameLst>
                                      </p:cBhvr>
                                      <p:to>
                                        <p:strVal val="visible"/>
                                      </p:to>
                                    </p:set>
                                    <p:animEffect transition="in" filter="strips(upRight)">
                                      <p:cBhvr>
                                        <p:cTn id="22" dur="500"/>
                                        <p:tgtEl>
                                          <p:spTgt spid="155658"/>
                                        </p:tgtEl>
                                      </p:cBhvr>
                                    </p:animEffect>
                                  </p:childTnLst>
                                </p:cTn>
                              </p:par>
                            </p:childTnLst>
                          </p:cTn>
                        </p:par>
                        <p:par>
                          <p:cTn id="23" fill="hold">
                            <p:stCondLst>
                              <p:cond delay="500"/>
                            </p:stCondLst>
                            <p:childTnLst>
                              <p:par>
                                <p:cTn id="24" presetID="9" presetClass="entr" presetSubtype="0" fill="hold" nodeType="afterEffect">
                                  <p:stCondLst>
                                    <p:cond delay="0"/>
                                  </p:stCondLst>
                                  <p:childTnLst>
                                    <p:set>
                                      <p:cBhvr>
                                        <p:cTn id="25" dur="1" fill="hold">
                                          <p:stCondLst>
                                            <p:cond delay="0"/>
                                          </p:stCondLst>
                                        </p:cTn>
                                        <p:tgtEl>
                                          <p:spTgt spid="155684"/>
                                        </p:tgtEl>
                                        <p:attrNameLst>
                                          <p:attrName>style.visibility</p:attrName>
                                        </p:attrNameLst>
                                      </p:cBhvr>
                                      <p:to>
                                        <p:strVal val="visible"/>
                                      </p:to>
                                    </p:set>
                                    <p:animEffect transition="in" filter="dissolve">
                                      <p:cBhvr>
                                        <p:cTn id="26" dur="500"/>
                                        <p:tgtEl>
                                          <p:spTgt spid="155684"/>
                                        </p:tgtEl>
                                      </p:cBhvr>
                                    </p:animEffect>
                                  </p:childTnLst>
                                </p:cTn>
                              </p:par>
                            </p:childTnLst>
                          </p:cTn>
                        </p:par>
                        <p:par>
                          <p:cTn id="27" fill="hold">
                            <p:stCondLst>
                              <p:cond delay="1000"/>
                            </p:stCondLst>
                            <p:childTnLst>
                              <p:par>
                                <p:cTn id="28" presetID="18" presetClass="entr" presetSubtype="6" fill="hold" grpId="0" nodeType="afterEffect">
                                  <p:stCondLst>
                                    <p:cond delay="0"/>
                                  </p:stCondLst>
                                  <p:childTnLst>
                                    <p:set>
                                      <p:cBhvr>
                                        <p:cTn id="29" dur="1" fill="hold">
                                          <p:stCondLst>
                                            <p:cond delay="0"/>
                                          </p:stCondLst>
                                        </p:cTn>
                                        <p:tgtEl>
                                          <p:spTgt spid="155662"/>
                                        </p:tgtEl>
                                        <p:attrNameLst>
                                          <p:attrName>style.visibility</p:attrName>
                                        </p:attrNameLst>
                                      </p:cBhvr>
                                      <p:to>
                                        <p:strVal val="visible"/>
                                      </p:to>
                                    </p:set>
                                    <p:animEffect transition="in" filter="strips(downRight)">
                                      <p:cBhvr>
                                        <p:cTn id="30" dur="500"/>
                                        <p:tgtEl>
                                          <p:spTgt spid="155662"/>
                                        </p:tgtEl>
                                      </p:cBhvr>
                                    </p:animEffect>
                                  </p:childTnLst>
                                </p:cTn>
                              </p:par>
                            </p:childTnLst>
                          </p:cTn>
                        </p:par>
                        <p:par>
                          <p:cTn id="31" fill="hold">
                            <p:stCondLst>
                              <p:cond delay="1500"/>
                            </p:stCondLst>
                            <p:childTnLst>
                              <p:par>
                                <p:cTn id="32" presetID="9" presetClass="entr" presetSubtype="0" fill="hold" nodeType="afterEffect">
                                  <p:stCondLst>
                                    <p:cond delay="0"/>
                                  </p:stCondLst>
                                  <p:childTnLst>
                                    <p:set>
                                      <p:cBhvr>
                                        <p:cTn id="33" dur="1" fill="hold">
                                          <p:stCondLst>
                                            <p:cond delay="0"/>
                                          </p:stCondLst>
                                        </p:cTn>
                                        <p:tgtEl>
                                          <p:spTgt spid="155685"/>
                                        </p:tgtEl>
                                        <p:attrNameLst>
                                          <p:attrName>style.visibility</p:attrName>
                                        </p:attrNameLst>
                                      </p:cBhvr>
                                      <p:to>
                                        <p:strVal val="visible"/>
                                      </p:to>
                                    </p:set>
                                    <p:animEffect transition="in" filter="dissolve">
                                      <p:cBhvr>
                                        <p:cTn id="34" dur="500"/>
                                        <p:tgtEl>
                                          <p:spTgt spid="155685"/>
                                        </p:tgtEl>
                                      </p:cBhvr>
                                    </p:animEffect>
                                  </p:childTnLst>
                                </p:cTn>
                              </p:par>
                            </p:childTnLst>
                          </p:cTn>
                        </p:par>
                      </p:childTnLst>
                    </p:cTn>
                  </p:par>
                  <p:par>
                    <p:cTn id="35" fill="hold">
                      <p:stCondLst>
                        <p:cond delay="indefinite"/>
                      </p:stCondLst>
                      <p:childTnLst>
                        <p:par>
                          <p:cTn id="36" fill="hold">
                            <p:stCondLst>
                              <p:cond delay="0"/>
                            </p:stCondLst>
                            <p:childTnLst>
                              <p:par>
                                <p:cTn id="37" presetID="18" presetClass="entr" presetSubtype="6" fill="hold" grpId="0" nodeType="clickEffect">
                                  <p:stCondLst>
                                    <p:cond delay="0"/>
                                  </p:stCondLst>
                                  <p:childTnLst>
                                    <p:set>
                                      <p:cBhvr>
                                        <p:cTn id="38" dur="1" fill="hold">
                                          <p:stCondLst>
                                            <p:cond delay="0"/>
                                          </p:stCondLst>
                                        </p:cTn>
                                        <p:tgtEl>
                                          <p:spTgt spid="155665"/>
                                        </p:tgtEl>
                                        <p:attrNameLst>
                                          <p:attrName>style.visibility</p:attrName>
                                        </p:attrNameLst>
                                      </p:cBhvr>
                                      <p:to>
                                        <p:strVal val="visible"/>
                                      </p:to>
                                    </p:set>
                                    <p:animEffect transition="in" filter="strips(downRight)">
                                      <p:cBhvr>
                                        <p:cTn id="39" dur="500"/>
                                        <p:tgtEl>
                                          <p:spTgt spid="155665"/>
                                        </p:tgtEl>
                                      </p:cBhvr>
                                    </p:animEffect>
                                  </p:childTnLst>
                                </p:cTn>
                              </p:par>
                            </p:childTnLst>
                          </p:cTn>
                        </p:par>
                      </p:childTnLst>
                    </p:cTn>
                  </p:par>
                  <p:par>
                    <p:cTn id="40" fill="hold">
                      <p:stCondLst>
                        <p:cond delay="indefinite"/>
                      </p:stCondLst>
                      <p:childTnLst>
                        <p:par>
                          <p:cTn id="41" fill="hold">
                            <p:stCondLst>
                              <p:cond delay="0"/>
                            </p:stCondLst>
                            <p:childTnLst>
                              <p:par>
                                <p:cTn id="42" presetID="18" presetClass="entr" presetSubtype="12" fill="hold" nodeType="clickEffect">
                                  <p:stCondLst>
                                    <p:cond delay="0"/>
                                  </p:stCondLst>
                                  <p:childTnLst>
                                    <p:set>
                                      <p:cBhvr>
                                        <p:cTn id="43" dur="1" fill="hold">
                                          <p:stCondLst>
                                            <p:cond delay="0"/>
                                          </p:stCondLst>
                                        </p:cTn>
                                        <p:tgtEl>
                                          <p:spTgt spid="155686"/>
                                        </p:tgtEl>
                                        <p:attrNameLst>
                                          <p:attrName>style.visibility</p:attrName>
                                        </p:attrNameLst>
                                      </p:cBhvr>
                                      <p:to>
                                        <p:strVal val="visible"/>
                                      </p:to>
                                    </p:set>
                                    <p:animEffect transition="in" filter="strips(downLeft)">
                                      <p:cBhvr>
                                        <p:cTn id="44" dur="500"/>
                                        <p:tgtEl>
                                          <p:spTgt spid="155686"/>
                                        </p:tgtEl>
                                      </p:cBhvr>
                                    </p:animEffect>
                                  </p:childTnLst>
                                </p:cTn>
                              </p:par>
                            </p:childTnLst>
                          </p:cTn>
                        </p:par>
                      </p:childTnLst>
                    </p:cTn>
                  </p:par>
                  <p:par>
                    <p:cTn id="45" fill="hold">
                      <p:stCondLst>
                        <p:cond delay="indefinite"/>
                      </p:stCondLst>
                      <p:childTnLst>
                        <p:par>
                          <p:cTn id="46" fill="hold">
                            <p:stCondLst>
                              <p:cond delay="0"/>
                            </p:stCondLst>
                            <p:childTnLst>
                              <p:par>
                                <p:cTn id="47" presetID="9" presetClass="entr" presetSubtype="0" fill="hold" grpId="0" nodeType="clickEffect">
                                  <p:stCondLst>
                                    <p:cond delay="0"/>
                                  </p:stCondLst>
                                  <p:childTnLst>
                                    <p:set>
                                      <p:cBhvr>
                                        <p:cTn id="48" dur="1" fill="hold">
                                          <p:stCondLst>
                                            <p:cond delay="0"/>
                                          </p:stCondLst>
                                        </p:cTn>
                                        <p:tgtEl>
                                          <p:spTgt spid="155670"/>
                                        </p:tgtEl>
                                        <p:attrNameLst>
                                          <p:attrName>style.visibility</p:attrName>
                                        </p:attrNameLst>
                                      </p:cBhvr>
                                      <p:to>
                                        <p:strVal val="visible"/>
                                      </p:to>
                                    </p:set>
                                    <p:animEffect transition="in" filter="dissolve">
                                      <p:cBhvr>
                                        <p:cTn id="49" dur="500"/>
                                        <p:tgtEl>
                                          <p:spTgt spid="155670"/>
                                        </p:tgtEl>
                                      </p:cBhvr>
                                    </p:animEffect>
                                  </p:childTnLst>
                                </p:cTn>
                              </p:par>
                            </p:childTnLst>
                          </p:cTn>
                        </p:par>
                        <p:par>
                          <p:cTn id="50" fill="hold">
                            <p:stCondLst>
                              <p:cond delay="500"/>
                            </p:stCondLst>
                            <p:childTnLst>
                              <p:par>
                                <p:cTn id="51" presetID="9" presetClass="entr" presetSubtype="0" fill="hold" nodeType="afterEffect">
                                  <p:stCondLst>
                                    <p:cond delay="0"/>
                                  </p:stCondLst>
                                  <p:childTnLst>
                                    <p:set>
                                      <p:cBhvr>
                                        <p:cTn id="52" dur="1" fill="hold">
                                          <p:stCondLst>
                                            <p:cond delay="0"/>
                                          </p:stCondLst>
                                        </p:cTn>
                                        <p:tgtEl>
                                          <p:spTgt spid="155687"/>
                                        </p:tgtEl>
                                        <p:attrNameLst>
                                          <p:attrName>style.visibility</p:attrName>
                                        </p:attrNameLst>
                                      </p:cBhvr>
                                      <p:to>
                                        <p:strVal val="visible"/>
                                      </p:to>
                                    </p:set>
                                    <p:animEffect transition="in" filter="dissolve">
                                      <p:cBhvr>
                                        <p:cTn id="53" dur="500"/>
                                        <p:tgtEl>
                                          <p:spTgt spid="1556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5651" grpId="0" autoUpdateAnimBg="0"/>
      <p:bldP spid="155658" grpId="0" animBg="1"/>
      <p:bldP spid="155662" grpId="0" animBg="1"/>
      <p:bldP spid="155665" grpId="0" animBg="1"/>
      <p:bldP spid="155670"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6708" name="Group 36"/>
          <p:cNvGrpSpPr>
            <a:grpSpLocks/>
          </p:cNvGrpSpPr>
          <p:nvPr/>
        </p:nvGrpSpPr>
        <p:grpSpPr bwMode="auto">
          <a:xfrm>
            <a:off x="457200" y="1385888"/>
            <a:ext cx="2905125" cy="366712"/>
            <a:chOff x="288" y="873"/>
            <a:chExt cx="1830" cy="231"/>
          </a:xfrm>
        </p:grpSpPr>
        <p:sp>
          <p:nvSpPr>
            <p:cNvPr id="156680" name="Text Box 8"/>
            <p:cNvSpPr txBox="1">
              <a:spLocks noChangeArrowheads="1"/>
            </p:cNvSpPr>
            <p:nvPr/>
          </p:nvSpPr>
          <p:spPr bwMode="auto">
            <a:xfrm>
              <a:off x="288" y="873"/>
              <a:ext cx="1830" cy="231"/>
            </a:xfrm>
            <a:prstGeom prst="rect">
              <a:avLst/>
            </a:prstGeom>
            <a:noFill/>
            <a:ln w="9525">
              <a:noFill/>
              <a:miter lim="800000"/>
              <a:headEnd/>
              <a:tailEnd/>
            </a:ln>
            <a:effectLst/>
          </p:spPr>
          <p:txBody>
            <a:bodyPr wrap="none">
              <a:spAutoFit/>
              <a:flatTx/>
            </a:bodyPr>
            <a:lstStyle/>
            <a:p>
              <a:pPr>
                <a:buFontTx/>
                <a:buChar char="•"/>
              </a:pPr>
              <a:r>
                <a:rPr lang="es-ES_tradnl" sz="1800">
                  <a:solidFill>
                    <a:schemeClr val="folHlink"/>
                  </a:solidFill>
                  <a:latin typeface="Arial" charset="0"/>
                  <a:cs typeface="Times New Roman" pitchFamily="18" charset="0"/>
                </a:rPr>
                <a:t> Dados los vectores </a:t>
              </a:r>
              <a:r>
                <a:rPr lang="es-ES_tradnl" sz="1800" b="1">
                  <a:solidFill>
                    <a:schemeClr val="accent2"/>
                  </a:solidFill>
                  <a:latin typeface="Arial" charset="0"/>
                  <a:cs typeface="Times New Roman" pitchFamily="18" charset="0"/>
                </a:rPr>
                <a:t>a</a:t>
              </a:r>
              <a:r>
                <a:rPr lang="es-ES_tradnl" sz="1800">
                  <a:solidFill>
                    <a:schemeClr val="folHlink"/>
                  </a:solidFill>
                  <a:latin typeface="Arial" charset="0"/>
                  <a:cs typeface="Times New Roman" pitchFamily="18" charset="0"/>
                </a:rPr>
                <a:t> y </a:t>
              </a:r>
              <a:r>
                <a:rPr lang="es-ES_tradnl" sz="1800" b="1">
                  <a:solidFill>
                    <a:schemeClr val="accent2"/>
                  </a:solidFill>
                  <a:latin typeface="Arial" charset="0"/>
                  <a:cs typeface="Times New Roman" pitchFamily="18" charset="0"/>
                </a:rPr>
                <a:t>b</a:t>
              </a:r>
              <a:r>
                <a:rPr lang="es-ES_tradnl" sz="1800">
                  <a:solidFill>
                    <a:schemeClr val="folHlink"/>
                  </a:solidFill>
                  <a:latin typeface="Arial" charset="0"/>
                  <a:cs typeface="Times New Roman" pitchFamily="18" charset="0"/>
                </a:rPr>
                <a:t>.</a:t>
              </a:r>
              <a:endParaRPr lang="es-ES" sz="1800">
                <a:solidFill>
                  <a:schemeClr val="folHlink"/>
                </a:solidFill>
              </a:endParaRPr>
            </a:p>
          </p:txBody>
        </p:sp>
        <p:sp>
          <p:nvSpPr>
            <p:cNvPr id="156698" name="Line 26"/>
            <p:cNvSpPr>
              <a:spLocks noChangeShapeType="1"/>
            </p:cNvSpPr>
            <p:nvPr/>
          </p:nvSpPr>
          <p:spPr bwMode="auto">
            <a:xfrm>
              <a:off x="1688" y="930"/>
              <a:ext cx="96" cy="0"/>
            </a:xfrm>
            <a:prstGeom prst="line">
              <a:avLst/>
            </a:prstGeom>
            <a:noFill/>
            <a:ln w="22225">
              <a:solidFill>
                <a:schemeClr val="accent2"/>
              </a:solidFill>
              <a:round/>
              <a:headEnd/>
              <a:tailEnd/>
            </a:ln>
            <a:effectLst/>
          </p:spPr>
          <p:txBody>
            <a:bodyPr wrap="none" anchor="ctr"/>
            <a:lstStyle/>
            <a:p>
              <a:endParaRPr lang="es-MX"/>
            </a:p>
          </p:txBody>
        </p:sp>
        <p:sp>
          <p:nvSpPr>
            <p:cNvPr id="156699" name="Line 27"/>
            <p:cNvSpPr>
              <a:spLocks noChangeShapeType="1"/>
            </p:cNvSpPr>
            <p:nvPr/>
          </p:nvSpPr>
          <p:spPr bwMode="auto">
            <a:xfrm>
              <a:off x="1912" y="906"/>
              <a:ext cx="96" cy="0"/>
            </a:xfrm>
            <a:prstGeom prst="line">
              <a:avLst/>
            </a:prstGeom>
            <a:noFill/>
            <a:ln w="22225">
              <a:solidFill>
                <a:schemeClr val="accent2"/>
              </a:solidFill>
              <a:round/>
              <a:headEnd/>
              <a:tailEnd/>
            </a:ln>
            <a:effectLst/>
          </p:spPr>
          <p:txBody>
            <a:bodyPr wrap="none" anchor="ctr"/>
            <a:lstStyle/>
            <a:p>
              <a:endParaRPr lang="es-MX"/>
            </a:p>
          </p:txBody>
        </p:sp>
      </p:grpSp>
      <p:sp>
        <p:nvSpPr>
          <p:cNvPr id="156682" name="Line 10"/>
          <p:cNvSpPr>
            <a:spLocks noChangeShapeType="1"/>
          </p:cNvSpPr>
          <p:nvPr/>
        </p:nvSpPr>
        <p:spPr bwMode="auto">
          <a:xfrm flipV="1">
            <a:off x="3962400" y="2057400"/>
            <a:ext cx="1219200" cy="1219200"/>
          </a:xfrm>
          <a:prstGeom prst="line">
            <a:avLst/>
          </a:prstGeom>
          <a:noFill/>
          <a:ln w="19050">
            <a:solidFill>
              <a:schemeClr val="accent2"/>
            </a:solidFill>
            <a:round/>
            <a:headEnd/>
            <a:tailEnd type="stealth" w="lg" len="lg"/>
          </a:ln>
          <a:effectLst/>
        </p:spPr>
        <p:txBody>
          <a:bodyPr wrap="none" anchor="ctr"/>
          <a:lstStyle/>
          <a:p>
            <a:endParaRPr lang="es-MX"/>
          </a:p>
        </p:txBody>
      </p:sp>
      <p:grpSp>
        <p:nvGrpSpPr>
          <p:cNvPr id="156704" name="Group 32"/>
          <p:cNvGrpSpPr>
            <a:grpSpLocks/>
          </p:cNvGrpSpPr>
          <p:nvPr/>
        </p:nvGrpSpPr>
        <p:grpSpPr bwMode="auto">
          <a:xfrm>
            <a:off x="4267200" y="2452688"/>
            <a:ext cx="374650" cy="366712"/>
            <a:chOff x="2688" y="1545"/>
            <a:chExt cx="236" cy="231"/>
          </a:xfrm>
        </p:grpSpPr>
        <p:sp>
          <p:nvSpPr>
            <p:cNvPr id="156683" name="Text Box 11"/>
            <p:cNvSpPr txBox="1">
              <a:spLocks noChangeArrowheads="1"/>
            </p:cNvSpPr>
            <p:nvPr/>
          </p:nvSpPr>
          <p:spPr bwMode="auto">
            <a:xfrm>
              <a:off x="2688" y="1545"/>
              <a:ext cx="236" cy="231"/>
            </a:xfrm>
            <a:prstGeom prst="rect">
              <a:avLst/>
            </a:prstGeom>
            <a:noFill/>
            <a:ln w="9525">
              <a:noFill/>
              <a:miter lim="800000"/>
              <a:headEnd/>
              <a:tailEnd/>
            </a:ln>
            <a:effectLst/>
          </p:spPr>
          <p:txBody>
            <a:bodyPr wrap="none">
              <a:spAutoFit/>
              <a:flatTx/>
            </a:bodyPr>
            <a:lstStyle/>
            <a:p>
              <a:r>
                <a:rPr lang="es-ES_tradnl" sz="1800" b="1">
                  <a:solidFill>
                    <a:schemeClr val="accent2"/>
                  </a:solidFill>
                  <a:latin typeface="Arial" charset="0"/>
                  <a:cs typeface="Times New Roman" pitchFamily="18" charset="0"/>
                </a:rPr>
                <a:t>a </a:t>
              </a:r>
              <a:endParaRPr lang="es-ES" sz="1800" b="1">
                <a:solidFill>
                  <a:schemeClr val="accent2"/>
                </a:solidFill>
              </a:endParaRPr>
            </a:p>
          </p:txBody>
        </p:sp>
        <p:sp>
          <p:nvSpPr>
            <p:cNvPr id="156684" name="Line 12"/>
            <p:cNvSpPr>
              <a:spLocks noChangeShapeType="1"/>
            </p:cNvSpPr>
            <p:nvPr/>
          </p:nvSpPr>
          <p:spPr bwMode="auto">
            <a:xfrm>
              <a:off x="2742" y="1596"/>
              <a:ext cx="96" cy="0"/>
            </a:xfrm>
            <a:prstGeom prst="line">
              <a:avLst/>
            </a:prstGeom>
            <a:noFill/>
            <a:ln w="25400">
              <a:solidFill>
                <a:schemeClr val="accent2"/>
              </a:solidFill>
              <a:round/>
              <a:headEnd/>
              <a:tailEnd/>
            </a:ln>
            <a:effectLst/>
          </p:spPr>
          <p:txBody>
            <a:bodyPr wrap="none" anchor="ctr"/>
            <a:lstStyle/>
            <a:p>
              <a:endParaRPr lang="es-MX"/>
            </a:p>
          </p:txBody>
        </p:sp>
      </p:grpSp>
      <p:sp>
        <p:nvSpPr>
          <p:cNvPr id="156686" name="Line 14"/>
          <p:cNvSpPr>
            <a:spLocks noChangeShapeType="1"/>
          </p:cNvSpPr>
          <p:nvPr/>
        </p:nvSpPr>
        <p:spPr bwMode="auto">
          <a:xfrm flipV="1">
            <a:off x="4076700" y="5348288"/>
            <a:ext cx="990600" cy="0"/>
          </a:xfrm>
          <a:prstGeom prst="line">
            <a:avLst/>
          </a:prstGeom>
          <a:noFill/>
          <a:ln w="19050">
            <a:solidFill>
              <a:schemeClr val="accent2"/>
            </a:solidFill>
            <a:round/>
            <a:headEnd/>
            <a:tailEnd type="stealth" w="lg" len="lg"/>
          </a:ln>
          <a:effectLst/>
        </p:spPr>
        <p:txBody>
          <a:bodyPr wrap="none" anchor="ctr"/>
          <a:lstStyle/>
          <a:p>
            <a:endParaRPr lang="es-MX"/>
          </a:p>
        </p:txBody>
      </p:sp>
      <p:grpSp>
        <p:nvGrpSpPr>
          <p:cNvPr id="156705" name="Group 33"/>
          <p:cNvGrpSpPr>
            <a:grpSpLocks/>
          </p:cNvGrpSpPr>
          <p:nvPr/>
        </p:nvGrpSpPr>
        <p:grpSpPr bwMode="auto">
          <a:xfrm>
            <a:off x="4349750" y="5029200"/>
            <a:ext cx="387350" cy="366713"/>
            <a:chOff x="2740" y="3168"/>
            <a:chExt cx="244" cy="231"/>
          </a:xfrm>
        </p:grpSpPr>
        <p:sp>
          <p:nvSpPr>
            <p:cNvPr id="156687" name="Text Box 15"/>
            <p:cNvSpPr txBox="1">
              <a:spLocks noChangeArrowheads="1"/>
            </p:cNvSpPr>
            <p:nvPr/>
          </p:nvSpPr>
          <p:spPr bwMode="auto">
            <a:xfrm>
              <a:off x="2740" y="3168"/>
              <a:ext cx="244" cy="231"/>
            </a:xfrm>
            <a:prstGeom prst="rect">
              <a:avLst/>
            </a:prstGeom>
            <a:noFill/>
            <a:ln w="9525">
              <a:noFill/>
              <a:miter lim="800000"/>
              <a:headEnd/>
              <a:tailEnd/>
            </a:ln>
            <a:effectLst/>
          </p:spPr>
          <p:txBody>
            <a:bodyPr wrap="none">
              <a:spAutoFit/>
              <a:flatTx/>
            </a:bodyPr>
            <a:lstStyle/>
            <a:p>
              <a:r>
                <a:rPr lang="es-ES_tradnl" sz="1800" b="1">
                  <a:solidFill>
                    <a:schemeClr val="accent2"/>
                  </a:solidFill>
                  <a:latin typeface="Arial" charset="0"/>
                  <a:cs typeface="Times New Roman" pitchFamily="18" charset="0"/>
                </a:rPr>
                <a:t>b </a:t>
              </a:r>
              <a:endParaRPr lang="es-ES" sz="1800" b="1">
                <a:solidFill>
                  <a:schemeClr val="accent2"/>
                </a:solidFill>
              </a:endParaRPr>
            </a:p>
          </p:txBody>
        </p:sp>
        <p:sp>
          <p:nvSpPr>
            <p:cNvPr id="156688" name="Line 16"/>
            <p:cNvSpPr>
              <a:spLocks noChangeShapeType="1"/>
            </p:cNvSpPr>
            <p:nvPr/>
          </p:nvSpPr>
          <p:spPr bwMode="auto">
            <a:xfrm>
              <a:off x="2796" y="3189"/>
              <a:ext cx="96" cy="0"/>
            </a:xfrm>
            <a:prstGeom prst="line">
              <a:avLst/>
            </a:prstGeom>
            <a:noFill/>
            <a:ln w="25400">
              <a:solidFill>
                <a:schemeClr val="accent2"/>
              </a:solidFill>
              <a:round/>
              <a:headEnd/>
              <a:tailEnd/>
            </a:ln>
            <a:effectLst/>
          </p:spPr>
          <p:txBody>
            <a:bodyPr wrap="none" anchor="ctr"/>
            <a:lstStyle/>
            <a:p>
              <a:endParaRPr lang="es-MX"/>
            </a:p>
          </p:txBody>
        </p:sp>
      </p:grpSp>
      <p:sp>
        <p:nvSpPr>
          <p:cNvPr id="156707" name="Text Box 35"/>
          <p:cNvSpPr txBox="1">
            <a:spLocks noChangeArrowheads="1"/>
          </p:cNvSpPr>
          <p:nvPr/>
        </p:nvSpPr>
        <p:spPr bwMode="auto">
          <a:xfrm>
            <a:off x="2468563" y="704850"/>
            <a:ext cx="4205287" cy="396875"/>
          </a:xfrm>
          <a:prstGeom prst="rect">
            <a:avLst/>
          </a:prstGeom>
          <a:noFill/>
          <a:ln w="9525">
            <a:noFill/>
            <a:miter lim="800000"/>
            <a:headEnd/>
            <a:tailEnd/>
          </a:ln>
          <a:effectLst/>
        </p:spPr>
        <p:txBody>
          <a:bodyPr wrap="none">
            <a:spAutoFit/>
            <a:flatTx/>
          </a:bodyPr>
          <a:lstStyle/>
          <a:p>
            <a:r>
              <a:rPr lang="es-ES_tradnl" sz="2000" b="1">
                <a:solidFill>
                  <a:srgbClr val="000099"/>
                </a:solidFill>
                <a:latin typeface="Arial" charset="0"/>
                <a:cs typeface="Times New Roman" pitchFamily="18" charset="0"/>
              </a:rPr>
              <a:t>Componentes Escalar y Vectorial</a:t>
            </a:r>
            <a:endParaRPr lang="es-ES" sz="2000" b="1">
              <a:solidFill>
                <a:srgbClr val="000099"/>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nodeType="afterEffect">
                                  <p:stCondLst>
                                    <p:cond delay="0"/>
                                  </p:stCondLst>
                                  <p:childTnLst>
                                    <p:set>
                                      <p:cBhvr>
                                        <p:cTn id="6" dur="1" fill="hold">
                                          <p:stCondLst>
                                            <p:cond delay="0"/>
                                          </p:stCondLst>
                                        </p:cTn>
                                        <p:tgtEl>
                                          <p:spTgt spid="156708"/>
                                        </p:tgtEl>
                                        <p:attrNameLst>
                                          <p:attrName>style.visibility</p:attrName>
                                        </p:attrNameLst>
                                      </p:cBhvr>
                                      <p:to>
                                        <p:strVal val="visible"/>
                                      </p:to>
                                    </p:set>
                                    <p:animEffect transition="in" filter="strips(downRight)">
                                      <p:cBhvr>
                                        <p:cTn id="7" dur="500"/>
                                        <p:tgtEl>
                                          <p:spTgt spid="156708"/>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3" fill="hold" grpId="0" nodeType="clickEffect">
                                  <p:stCondLst>
                                    <p:cond delay="0"/>
                                  </p:stCondLst>
                                  <p:childTnLst>
                                    <p:set>
                                      <p:cBhvr>
                                        <p:cTn id="11" dur="1" fill="hold">
                                          <p:stCondLst>
                                            <p:cond delay="0"/>
                                          </p:stCondLst>
                                        </p:cTn>
                                        <p:tgtEl>
                                          <p:spTgt spid="156682"/>
                                        </p:tgtEl>
                                        <p:attrNameLst>
                                          <p:attrName>style.visibility</p:attrName>
                                        </p:attrNameLst>
                                      </p:cBhvr>
                                      <p:to>
                                        <p:strVal val="visible"/>
                                      </p:to>
                                    </p:set>
                                    <p:animEffect transition="in" filter="strips(upRight)">
                                      <p:cBhvr>
                                        <p:cTn id="12" dur="500"/>
                                        <p:tgtEl>
                                          <p:spTgt spid="156682"/>
                                        </p:tgtEl>
                                      </p:cBhvr>
                                    </p:animEffect>
                                  </p:childTnLst>
                                </p:cTn>
                              </p:par>
                            </p:childTnLst>
                          </p:cTn>
                        </p:par>
                        <p:par>
                          <p:cTn id="13" fill="hold">
                            <p:stCondLst>
                              <p:cond delay="500"/>
                            </p:stCondLst>
                            <p:childTnLst>
                              <p:par>
                                <p:cTn id="14" presetID="9" presetClass="entr" presetSubtype="0" fill="hold" nodeType="afterEffect">
                                  <p:stCondLst>
                                    <p:cond delay="0"/>
                                  </p:stCondLst>
                                  <p:childTnLst>
                                    <p:set>
                                      <p:cBhvr>
                                        <p:cTn id="15" dur="1" fill="hold">
                                          <p:stCondLst>
                                            <p:cond delay="0"/>
                                          </p:stCondLst>
                                        </p:cTn>
                                        <p:tgtEl>
                                          <p:spTgt spid="156704"/>
                                        </p:tgtEl>
                                        <p:attrNameLst>
                                          <p:attrName>style.visibility</p:attrName>
                                        </p:attrNameLst>
                                      </p:cBhvr>
                                      <p:to>
                                        <p:strVal val="visible"/>
                                      </p:to>
                                    </p:set>
                                    <p:animEffect transition="in" filter="dissolve">
                                      <p:cBhvr>
                                        <p:cTn id="16" dur="500"/>
                                        <p:tgtEl>
                                          <p:spTgt spid="156704"/>
                                        </p:tgtEl>
                                      </p:cBhvr>
                                    </p:animEffect>
                                  </p:childTnLst>
                                </p:cTn>
                              </p:par>
                            </p:childTnLst>
                          </p:cTn>
                        </p:par>
                        <p:par>
                          <p:cTn id="17" fill="hold">
                            <p:stCondLst>
                              <p:cond delay="1000"/>
                            </p:stCondLst>
                            <p:childTnLst>
                              <p:par>
                                <p:cTn id="18" presetID="18" presetClass="entr" presetSubtype="6" fill="hold" grpId="0" nodeType="afterEffect">
                                  <p:stCondLst>
                                    <p:cond delay="0"/>
                                  </p:stCondLst>
                                  <p:childTnLst>
                                    <p:set>
                                      <p:cBhvr>
                                        <p:cTn id="19" dur="1" fill="hold">
                                          <p:stCondLst>
                                            <p:cond delay="0"/>
                                          </p:stCondLst>
                                        </p:cTn>
                                        <p:tgtEl>
                                          <p:spTgt spid="156686"/>
                                        </p:tgtEl>
                                        <p:attrNameLst>
                                          <p:attrName>style.visibility</p:attrName>
                                        </p:attrNameLst>
                                      </p:cBhvr>
                                      <p:to>
                                        <p:strVal val="visible"/>
                                      </p:to>
                                    </p:set>
                                    <p:animEffect transition="in" filter="strips(downRight)">
                                      <p:cBhvr>
                                        <p:cTn id="20" dur="500"/>
                                        <p:tgtEl>
                                          <p:spTgt spid="156686"/>
                                        </p:tgtEl>
                                      </p:cBhvr>
                                    </p:animEffect>
                                  </p:childTnLst>
                                </p:cTn>
                              </p:par>
                            </p:childTnLst>
                          </p:cTn>
                        </p:par>
                        <p:par>
                          <p:cTn id="21" fill="hold">
                            <p:stCondLst>
                              <p:cond delay="1500"/>
                            </p:stCondLst>
                            <p:childTnLst>
                              <p:par>
                                <p:cTn id="22" presetID="9" presetClass="entr" presetSubtype="0" fill="hold" nodeType="afterEffect">
                                  <p:stCondLst>
                                    <p:cond delay="0"/>
                                  </p:stCondLst>
                                  <p:childTnLst>
                                    <p:set>
                                      <p:cBhvr>
                                        <p:cTn id="23" dur="1" fill="hold">
                                          <p:stCondLst>
                                            <p:cond delay="0"/>
                                          </p:stCondLst>
                                        </p:cTn>
                                        <p:tgtEl>
                                          <p:spTgt spid="156705"/>
                                        </p:tgtEl>
                                        <p:attrNameLst>
                                          <p:attrName>style.visibility</p:attrName>
                                        </p:attrNameLst>
                                      </p:cBhvr>
                                      <p:to>
                                        <p:strVal val="visible"/>
                                      </p:to>
                                    </p:set>
                                    <p:animEffect transition="in" filter="dissolve">
                                      <p:cBhvr>
                                        <p:cTn id="24" dur="500"/>
                                        <p:tgtEl>
                                          <p:spTgt spid="1567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6682" grpId="0" animBg="1"/>
      <p:bldP spid="156686"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9771" name="Group 27"/>
          <p:cNvGrpSpPr>
            <a:grpSpLocks/>
          </p:cNvGrpSpPr>
          <p:nvPr/>
        </p:nvGrpSpPr>
        <p:grpSpPr bwMode="auto">
          <a:xfrm>
            <a:off x="457200" y="1371600"/>
            <a:ext cx="5856288" cy="366713"/>
            <a:chOff x="288" y="864"/>
            <a:chExt cx="3689" cy="231"/>
          </a:xfrm>
        </p:grpSpPr>
        <p:sp>
          <p:nvSpPr>
            <p:cNvPr id="159757" name="Text Box 13"/>
            <p:cNvSpPr txBox="1">
              <a:spLocks noChangeArrowheads="1"/>
            </p:cNvSpPr>
            <p:nvPr/>
          </p:nvSpPr>
          <p:spPr bwMode="auto">
            <a:xfrm>
              <a:off x="288" y="864"/>
              <a:ext cx="3470" cy="231"/>
            </a:xfrm>
            <a:prstGeom prst="rect">
              <a:avLst/>
            </a:prstGeom>
            <a:noFill/>
            <a:ln w="9525">
              <a:noFill/>
              <a:miter lim="800000"/>
              <a:headEnd/>
              <a:tailEnd/>
            </a:ln>
            <a:effectLst/>
          </p:spPr>
          <p:txBody>
            <a:bodyPr wrap="none">
              <a:spAutoFit/>
              <a:flatTx/>
            </a:bodyPr>
            <a:lstStyle/>
            <a:p>
              <a:pPr>
                <a:buFontTx/>
                <a:buChar char="•"/>
              </a:pPr>
              <a:r>
                <a:rPr lang="es-ES_tradnl" sz="1800">
                  <a:solidFill>
                    <a:schemeClr val="folHlink"/>
                  </a:solidFill>
                  <a:latin typeface="Arial" charset="0"/>
                  <a:cs typeface="Times New Roman" pitchFamily="18" charset="0"/>
                </a:rPr>
                <a:t> El vector </a:t>
              </a:r>
              <a:r>
                <a:rPr lang="es-ES_tradnl" sz="1800">
                  <a:solidFill>
                    <a:schemeClr val="accent2"/>
                  </a:solidFill>
                  <a:latin typeface="Arial" charset="0"/>
                  <a:cs typeface="Times New Roman" pitchFamily="18" charset="0"/>
                </a:rPr>
                <a:t>b</a:t>
              </a:r>
              <a:r>
                <a:rPr lang="es-ES_tradnl" sz="1800">
                  <a:solidFill>
                    <a:schemeClr val="folHlink"/>
                  </a:solidFill>
                  <a:latin typeface="Arial" charset="0"/>
                  <a:cs typeface="Times New Roman" pitchFamily="18" charset="0"/>
                </a:rPr>
                <a:t> tiene su vector unitario denotado por </a:t>
              </a:r>
              <a:r>
                <a:rPr lang="es-ES_tradnl" sz="1800" b="1">
                  <a:solidFill>
                    <a:schemeClr val="accent2"/>
                  </a:solidFill>
                  <a:latin typeface="Arial" charset="0"/>
                  <a:cs typeface="Times New Roman" pitchFamily="18" charset="0"/>
                </a:rPr>
                <a:t>b</a:t>
              </a:r>
              <a:r>
                <a:rPr lang="es-ES_tradnl" sz="1800" baseline="-25000">
                  <a:solidFill>
                    <a:schemeClr val="accent2"/>
                  </a:solidFill>
                  <a:latin typeface="Arial" charset="0"/>
                  <a:cs typeface="Times New Roman" pitchFamily="18" charset="0"/>
                </a:rPr>
                <a:t> u</a:t>
              </a:r>
              <a:endParaRPr lang="es-ES" sz="1800">
                <a:solidFill>
                  <a:schemeClr val="accent2"/>
                </a:solidFill>
              </a:endParaRPr>
            </a:p>
          </p:txBody>
        </p:sp>
        <p:sp>
          <p:nvSpPr>
            <p:cNvPr id="159758" name="Line 14"/>
            <p:cNvSpPr>
              <a:spLocks noChangeShapeType="1"/>
            </p:cNvSpPr>
            <p:nvPr/>
          </p:nvSpPr>
          <p:spPr bwMode="auto">
            <a:xfrm>
              <a:off x="3515" y="897"/>
              <a:ext cx="96" cy="0"/>
            </a:xfrm>
            <a:prstGeom prst="line">
              <a:avLst/>
            </a:prstGeom>
            <a:noFill/>
            <a:ln w="22225">
              <a:solidFill>
                <a:schemeClr val="accent2"/>
              </a:solidFill>
              <a:round/>
              <a:headEnd/>
              <a:tailEnd/>
            </a:ln>
            <a:effectLst/>
          </p:spPr>
          <p:txBody>
            <a:bodyPr wrap="none" anchor="ctr"/>
            <a:lstStyle/>
            <a:p>
              <a:endParaRPr lang="es-MX"/>
            </a:p>
          </p:txBody>
        </p:sp>
        <p:sp>
          <p:nvSpPr>
            <p:cNvPr id="159759" name="Line 15"/>
            <p:cNvSpPr>
              <a:spLocks noChangeShapeType="1"/>
            </p:cNvSpPr>
            <p:nvPr/>
          </p:nvSpPr>
          <p:spPr bwMode="auto">
            <a:xfrm>
              <a:off x="1020" y="897"/>
              <a:ext cx="96" cy="0"/>
            </a:xfrm>
            <a:prstGeom prst="line">
              <a:avLst/>
            </a:prstGeom>
            <a:noFill/>
            <a:ln w="22225">
              <a:solidFill>
                <a:schemeClr val="accent2"/>
              </a:solidFill>
              <a:round/>
              <a:headEnd/>
              <a:tailEnd/>
            </a:ln>
            <a:effectLst/>
          </p:spPr>
          <p:txBody>
            <a:bodyPr wrap="none" anchor="ctr"/>
            <a:lstStyle/>
            <a:p>
              <a:endParaRPr lang="es-MX"/>
            </a:p>
          </p:txBody>
        </p:sp>
        <p:sp>
          <p:nvSpPr>
            <p:cNvPr id="159760" name="Line 16"/>
            <p:cNvSpPr>
              <a:spLocks noChangeShapeType="1"/>
            </p:cNvSpPr>
            <p:nvPr/>
          </p:nvSpPr>
          <p:spPr bwMode="auto">
            <a:xfrm>
              <a:off x="3904" y="985"/>
              <a:ext cx="73" cy="0"/>
            </a:xfrm>
            <a:prstGeom prst="line">
              <a:avLst/>
            </a:prstGeom>
            <a:noFill/>
            <a:ln w="19050">
              <a:noFill/>
              <a:round/>
              <a:headEnd/>
              <a:tailEnd/>
            </a:ln>
            <a:effectLst/>
          </p:spPr>
          <p:txBody>
            <a:bodyPr wrap="none" anchor="ctr"/>
            <a:lstStyle/>
            <a:p>
              <a:endParaRPr lang="es-MX"/>
            </a:p>
          </p:txBody>
        </p:sp>
      </p:grpSp>
      <p:grpSp>
        <p:nvGrpSpPr>
          <p:cNvPr id="159767" name="Group 23"/>
          <p:cNvGrpSpPr>
            <a:grpSpLocks/>
          </p:cNvGrpSpPr>
          <p:nvPr/>
        </p:nvGrpSpPr>
        <p:grpSpPr bwMode="auto">
          <a:xfrm>
            <a:off x="3962400" y="2057400"/>
            <a:ext cx="1219200" cy="3338513"/>
            <a:chOff x="2496" y="1296"/>
            <a:chExt cx="768" cy="2103"/>
          </a:xfrm>
        </p:grpSpPr>
        <p:sp>
          <p:nvSpPr>
            <p:cNvPr id="159749" name="Line 5"/>
            <p:cNvSpPr>
              <a:spLocks noChangeShapeType="1"/>
            </p:cNvSpPr>
            <p:nvPr/>
          </p:nvSpPr>
          <p:spPr bwMode="auto">
            <a:xfrm flipV="1">
              <a:off x="2496" y="1296"/>
              <a:ext cx="768" cy="768"/>
            </a:xfrm>
            <a:prstGeom prst="line">
              <a:avLst/>
            </a:prstGeom>
            <a:noFill/>
            <a:ln w="19050">
              <a:solidFill>
                <a:schemeClr val="accent2"/>
              </a:solidFill>
              <a:round/>
              <a:headEnd/>
              <a:tailEnd type="stealth" w="lg" len="lg"/>
            </a:ln>
            <a:effectLst/>
          </p:spPr>
          <p:txBody>
            <a:bodyPr wrap="none" anchor="ctr"/>
            <a:lstStyle/>
            <a:p>
              <a:endParaRPr lang="es-MX"/>
            </a:p>
          </p:txBody>
        </p:sp>
        <p:sp>
          <p:nvSpPr>
            <p:cNvPr id="159750" name="Text Box 6"/>
            <p:cNvSpPr txBox="1">
              <a:spLocks noChangeArrowheads="1"/>
            </p:cNvSpPr>
            <p:nvPr/>
          </p:nvSpPr>
          <p:spPr bwMode="auto">
            <a:xfrm>
              <a:off x="2688" y="1545"/>
              <a:ext cx="236" cy="231"/>
            </a:xfrm>
            <a:prstGeom prst="rect">
              <a:avLst/>
            </a:prstGeom>
            <a:noFill/>
            <a:ln w="9525">
              <a:noFill/>
              <a:miter lim="800000"/>
              <a:headEnd/>
              <a:tailEnd/>
            </a:ln>
            <a:effectLst/>
          </p:spPr>
          <p:txBody>
            <a:bodyPr wrap="none">
              <a:spAutoFit/>
              <a:flatTx/>
            </a:bodyPr>
            <a:lstStyle/>
            <a:p>
              <a:r>
                <a:rPr lang="es-ES_tradnl" sz="1800" b="1">
                  <a:solidFill>
                    <a:schemeClr val="accent2"/>
                  </a:solidFill>
                  <a:latin typeface="Arial" charset="0"/>
                  <a:cs typeface="Times New Roman" pitchFamily="18" charset="0"/>
                </a:rPr>
                <a:t>a </a:t>
              </a:r>
              <a:endParaRPr lang="es-ES" sz="1800" b="1">
                <a:solidFill>
                  <a:schemeClr val="accent2"/>
                </a:solidFill>
              </a:endParaRPr>
            </a:p>
          </p:txBody>
        </p:sp>
        <p:sp>
          <p:nvSpPr>
            <p:cNvPr id="159751" name="Line 7"/>
            <p:cNvSpPr>
              <a:spLocks noChangeShapeType="1"/>
            </p:cNvSpPr>
            <p:nvPr/>
          </p:nvSpPr>
          <p:spPr bwMode="auto">
            <a:xfrm>
              <a:off x="2742" y="1596"/>
              <a:ext cx="96" cy="0"/>
            </a:xfrm>
            <a:prstGeom prst="line">
              <a:avLst/>
            </a:prstGeom>
            <a:noFill/>
            <a:ln w="25400">
              <a:solidFill>
                <a:schemeClr val="accent2"/>
              </a:solidFill>
              <a:round/>
              <a:headEnd/>
              <a:tailEnd/>
            </a:ln>
            <a:effectLst/>
          </p:spPr>
          <p:txBody>
            <a:bodyPr wrap="none" anchor="ctr"/>
            <a:lstStyle/>
            <a:p>
              <a:endParaRPr lang="es-MX"/>
            </a:p>
          </p:txBody>
        </p:sp>
        <p:sp>
          <p:nvSpPr>
            <p:cNvPr id="159753" name="Line 9"/>
            <p:cNvSpPr>
              <a:spLocks noChangeShapeType="1"/>
            </p:cNvSpPr>
            <p:nvPr/>
          </p:nvSpPr>
          <p:spPr bwMode="auto">
            <a:xfrm flipV="1">
              <a:off x="2568" y="3369"/>
              <a:ext cx="624" cy="0"/>
            </a:xfrm>
            <a:prstGeom prst="line">
              <a:avLst/>
            </a:prstGeom>
            <a:noFill/>
            <a:ln w="19050">
              <a:solidFill>
                <a:schemeClr val="accent2"/>
              </a:solidFill>
              <a:round/>
              <a:headEnd/>
              <a:tailEnd type="stealth" w="lg" len="lg"/>
            </a:ln>
            <a:effectLst/>
          </p:spPr>
          <p:txBody>
            <a:bodyPr wrap="none" anchor="ctr"/>
            <a:lstStyle/>
            <a:p>
              <a:endParaRPr lang="es-MX"/>
            </a:p>
          </p:txBody>
        </p:sp>
        <p:sp>
          <p:nvSpPr>
            <p:cNvPr id="159754" name="Text Box 10"/>
            <p:cNvSpPr txBox="1">
              <a:spLocks noChangeArrowheads="1"/>
            </p:cNvSpPr>
            <p:nvPr/>
          </p:nvSpPr>
          <p:spPr bwMode="auto">
            <a:xfrm>
              <a:off x="2740" y="3168"/>
              <a:ext cx="244" cy="231"/>
            </a:xfrm>
            <a:prstGeom prst="rect">
              <a:avLst/>
            </a:prstGeom>
            <a:noFill/>
            <a:ln w="9525">
              <a:noFill/>
              <a:miter lim="800000"/>
              <a:headEnd/>
              <a:tailEnd/>
            </a:ln>
            <a:effectLst/>
          </p:spPr>
          <p:txBody>
            <a:bodyPr wrap="none">
              <a:spAutoFit/>
              <a:flatTx/>
            </a:bodyPr>
            <a:lstStyle/>
            <a:p>
              <a:r>
                <a:rPr lang="es-ES_tradnl" sz="1800" b="1">
                  <a:solidFill>
                    <a:schemeClr val="accent2"/>
                  </a:solidFill>
                  <a:latin typeface="Arial" charset="0"/>
                  <a:cs typeface="Times New Roman" pitchFamily="18" charset="0"/>
                </a:rPr>
                <a:t>b </a:t>
              </a:r>
              <a:endParaRPr lang="es-ES" sz="1800" b="1">
                <a:solidFill>
                  <a:schemeClr val="accent2"/>
                </a:solidFill>
              </a:endParaRPr>
            </a:p>
          </p:txBody>
        </p:sp>
        <p:sp>
          <p:nvSpPr>
            <p:cNvPr id="159755" name="Line 11"/>
            <p:cNvSpPr>
              <a:spLocks noChangeShapeType="1"/>
            </p:cNvSpPr>
            <p:nvPr/>
          </p:nvSpPr>
          <p:spPr bwMode="auto">
            <a:xfrm>
              <a:off x="2796" y="3189"/>
              <a:ext cx="96" cy="0"/>
            </a:xfrm>
            <a:prstGeom prst="line">
              <a:avLst/>
            </a:prstGeom>
            <a:noFill/>
            <a:ln w="25400">
              <a:solidFill>
                <a:schemeClr val="accent2"/>
              </a:solidFill>
              <a:round/>
              <a:headEnd/>
              <a:tailEnd/>
            </a:ln>
            <a:effectLst/>
          </p:spPr>
          <p:txBody>
            <a:bodyPr wrap="none" anchor="ctr"/>
            <a:lstStyle/>
            <a:p>
              <a:endParaRPr lang="es-MX"/>
            </a:p>
          </p:txBody>
        </p:sp>
      </p:grpSp>
      <p:sp>
        <p:nvSpPr>
          <p:cNvPr id="159762" name="Line 18"/>
          <p:cNvSpPr>
            <a:spLocks noChangeShapeType="1"/>
          </p:cNvSpPr>
          <p:nvPr/>
        </p:nvSpPr>
        <p:spPr bwMode="auto">
          <a:xfrm flipV="1">
            <a:off x="4044950" y="4648200"/>
            <a:ext cx="414338" cy="0"/>
          </a:xfrm>
          <a:prstGeom prst="line">
            <a:avLst/>
          </a:prstGeom>
          <a:noFill/>
          <a:ln w="19050">
            <a:solidFill>
              <a:schemeClr val="accent2"/>
            </a:solidFill>
            <a:round/>
            <a:headEnd/>
            <a:tailEnd type="stealth" w="lg" len="lg"/>
          </a:ln>
          <a:effectLst/>
        </p:spPr>
        <p:txBody>
          <a:bodyPr wrap="none" anchor="ctr"/>
          <a:lstStyle/>
          <a:p>
            <a:endParaRPr lang="es-MX"/>
          </a:p>
        </p:txBody>
      </p:sp>
      <p:grpSp>
        <p:nvGrpSpPr>
          <p:cNvPr id="159769" name="Group 25"/>
          <p:cNvGrpSpPr>
            <a:grpSpLocks/>
          </p:cNvGrpSpPr>
          <p:nvPr/>
        </p:nvGrpSpPr>
        <p:grpSpPr bwMode="auto">
          <a:xfrm>
            <a:off x="3981450" y="4252913"/>
            <a:ext cx="523875" cy="366712"/>
            <a:chOff x="2508" y="2679"/>
            <a:chExt cx="330" cy="231"/>
          </a:xfrm>
        </p:grpSpPr>
        <p:sp>
          <p:nvSpPr>
            <p:cNvPr id="159763" name="Text Box 19"/>
            <p:cNvSpPr txBox="1">
              <a:spLocks noChangeArrowheads="1"/>
            </p:cNvSpPr>
            <p:nvPr/>
          </p:nvSpPr>
          <p:spPr bwMode="auto">
            <a:xfrm>
              <a:off x="2508" y="2679"/>
              <a:ext cx="330" cy="231"/>
            </a:xfrm>
            <a:prstGeom prst="rect">
              <a:avLst/>
            </a:prstGeom>
            <a:noFill/>
            <a:ln w="9525">
              <a:noFill/>
              <a:miter lim="800000"/>
              <a:headEnd/>
              <a:tailEnd/>
            </a:ln>
            <a:effectLst/>
          </p:spPr>
          <p:txBody>
            <a:bodyPr wrap="none">
              <a:spAutoFit/>
              <a:flatTx/>
            </a:bodyPr>
            <a:lstStyle/>
            <a:p>
              <a:r>
                <a:rPr lang="es-ES_tradnl" sz="1800" b="1">
                  <a:solidFill>
                    <a:schemeClr val="accent2"/>
                  </a:solidFill>
                  <a:latin typeface="Arial" charset="0"/>
                  <a:cs typeface="Times New Roman" pitchFamily="18" charset="0"/>
                </a:rPr>
                <a:t>b</a:t>
              </a:r>
              <a:r>
                <a:rPr lang="es-ES_tradnl" sz="1800" b="1" baseline="-25000">
                  <a:solidFill>
                    <a:schemeClr val="accent2"/>
                  </a:solidFill>
                  <a:latin typeface="Arial" charset="0"/>
                  <a:cs typeface="Times New Roman" pitchFamily="18" charset="0"/>
                </a:rPr>
                <a:t> u</a:t>
              </a:r>
              <a:r>
                <a:rPr lang="es-ES_tradnl" sz="1800" b="1">
                  <a:solidFill>
                    <a:schemeClr val="accent2"/>
                  </a:solidFill>
                  <a:latin typeface="Arial" charset="0"/>
                  <a:cs typeface="Times New Roman" pitchFamily="18" charset="0"/>
                </a:rPr>
                <a:t> </a:t>
              </a:r>
              <a:endParaRPr lang="es-ES" sz="1800" b="1">
                <a:solidFill>
                  <a:schemeClr val="accent2"/>
                </a:solidFill>
              </a:endParaRPr>
            </a:p>
          </p:txBody>
        </p:sp>
        <p:sp>
          <p:nvSpPr>
            <p:cNvPr id="159764" name="Line 20"/>
            <p:cNvSpPr>
              <a:spLocks noChangeShapeType="1"/>
            </p:cNvSpPr>
            <p:nvPr/>
          </p:nvSpPr>
          <p:spPr bwMode="auto">
            <a:xfrm>
              <a:off x="2556" y="2708"/>
              <a:ext cx="96" cy="0"/>
            </a:xfrm>
            <a:prstGeom prst="line">
              <a:avLst/>
            </a:prstGeom>
            <a:noFill/>
            <a:ln w="25400">
              <a:solidFill>
                <a:schemeClr val="accent2"/>
              </a:solidFill>
              <a:round/>
              <a:headEnd/>
              <a:tailEnd/>
            </a:ln>
            <a:effectLst/>
          </p:spPr>
          <p:txBody>
            <a:bodyPr wrap="none" anchor="ctr"/>
            <a:lstStyle/>
            <a:p>
              <a:endParaRPr lang="es-MX"/>
            </a:p>
          </p:txBody>
        </p:sp>
        <p:sp>
          <p:nvSpPr>
            <p:cNvPr id="159765" name="Line 21"/>
            <p:cNvSpPr>
              <a:spLocks noChangeShapeType="1"/>
            </p:cNvSpPr>
            <p:nvPr/>
          </p:nvSpPr>
          <p:spPr bwMode="auto">
            <a:xfrm>
              <a:off x="2672" y="2799"/>
              <a:ext cx="73" cy="0"/>
            </a:xfrm>
            <a:prstGeom prst="line">
              <a:avLst/>
            </a:prstGeom>
            <a:noFill/>
            <a:ln w="19050">
              <a:noFill/>
              <a:round/>
              <a:headEnd/>
              <a:tailEnd/>
            </a:ln>
            <a:effectLst/>
          </p:spPr>
          <p:txBody>
            <a:bodyPr wrap="none" anchor="ctr"/>
            <a:lstStyle/>
            <a:p>
              <a:endParaRPr lang="es-MX"/>
            </a:p>
          </p:txBody>
        </p:sp>
      </p:grpSp>
      <p:sp>
        <p:nvSpPr>
          <p:cNvPr id="159770" name="Text Box 26"/>
          <p:cNvSpPr txBox="1">
            <a:spLocks noChangeArrowheads="1"/>
          </p:cNvSpPr>
          <p:nvPr/>
        </p:nvSpPr>
        <p:spPr bwMode="auto">
          <a:xfrm>
            <a:off x="2468563" y="704850"/>
            <a:ext cx="4205287" cy="396875"/>
          </a:xfrm>
          <a:prstGeom prst="rect">
            <a:avLst/>
          </a:prstGeom>
          <a:noFill/>
          <a:ln w="9525">
            <a:noFill/>
            <a:miter lim="800000"/>
            <a:headEnd/>
            <a:tailEnd/>
          </a:ln>
          <a:effectLst/>
        </p:spPr>
        <p:txBody>
          <a:bodyPr wrap="none">
            <a:spAutoFit/>
            <a:flatTx/>
          </a:bodyPr>
          <a:lstStyle/>
          <a:p>
            <a:r>
              <a:rPr lang="es-ES_tradnl" sz="2000" b="1">
                <a:solidFill>
                  <a:srgbClr val="000099"/>
                </a:solidFill>
                <a:latin typeface="Arial" charset="0"/>
                <a:cs typeface="Times New Roman" pitchFamily="18" charset="0"/>
              </a:rPr>
              <a:t>Componentes Escalar y Vectorial</a:t>
            </a:r>
            <a:endParaRPr lang="es-ES" sz="2000" b="1">
              <a:solidFill>
                <a:srgbClr val="000099"/>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nodeType="afterEffect">
                                  <p:stCondLst>
                                    <p:cond delay="0"/>
                                  </p:stCondLst>
                                  <p:childTnLst>
                                    <p:set>
                                      <p:cBhvr>
                                        <p:cTn id="6" dur="1" fill="hold">
                                          <p:stCondLst>
                                            <p:cond delay="0"/>
                                          </p:stCondLst>
                                        </p:cTn>
                                        <p:tgtEl>
                                          <p:spTgt spid="159771"/>
                                        </p:tgtEl>
                                        <p:attrNameLst>
                                          <p:attrName>style.visibility</p:attrName>
                                        </p:attrNameLst>
                                      </p:cBhvr>
                                      <p:to>
                                        <p:strVal val="visible"/>
                                      </p:to>
                                    </p:set>
                                    <p:animEffect transition="in" filter="strips(downRight)">
                                      <p:cBhvr>
                                        <p:cTn id="7" dur="500"/>
                                        <p:tgtEl>
                                          <p:spTgt spid="159771"/>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59762"/>
                                        </p:tgtEl>
                                        <p:attrNameLst>
                                          <p:attrName>style.visibility</p:attrName>
                                        </p:attrNameLst>
                                      </p:cBhvr>
                                      <p:to>
                                        <p:strVal val="visible"/>
                                      </p:to>
                                    </p:set>
                                    <p:animEffect transition="in" filter="strips(downRight)">
                                      <p:cBhvr>
                                        <p:cTn id="12" dur="500"/>
                                        <p:tgtEl>
                                          <p:spTgt spid="159762"/>
                                        </p:tgtEl>
                                      </p:cBhvr>
                                    </p:animEffect>
                                  </p:childTnLst>
                                </p:cTn>
                              </p:par>
                            </p:childTnLst>
                          </p:cTn>
                        </p:par>
                        <p:par>
                          <p:cTn id="13" fill="hold">
                            <p:stCondLst>
                              <p:cond delay="500"/>
                            </p:stCondLst>
                            <p:childTnLst>
                              <p:par>
                                <p:cTn id="14" presetID="9" presetClass="entr" presetSubtype="0" fill="hold" nodeType="afterEffect">
                                  <p:stCondLst>
                                    <p:cond delay="0"/>
                                  </p:stCondLst>
                                  <p:childTnLst>
                                    <p:set>
                                      <p:cBhvr>
                                        <p:cTn id="15" dur="1" fill="hold">
                                          <p:stCondLst>
                                            <p:cond delay="0"/>
                                          </p:stCondLst>
                                        </p:cTn>
                                        <p:tgtEl>
                                          <p:spTgt spid="159769"/>
                                        </p:tgtEl>
                                        <p:attrNameLst>
                                          <p:attrName>style.visibility</p:attrName>
                                        </p:attrNameLst>
                                      </p:cBhvr>
                                      <p:to>
                                        <p:strVal val="visible"/>
                                      </p:to>
                                    </p:set>
                                    <p:animEffect transition="in" filter="dissolve">
                                      <p:cBhvr>
                                        <p:cTn id="16" dur="500"/>
                                        <p:tgtEl>
                                          <p:spTgt spid="1597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976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Text Box 2"/>
          <p:cNvSpPr txBox="1">
            <a:spLocks noChangeArrowheads="1"/>
          </p:cNvSpPr>
          <p:nvPr/>
        </p:nvSpPr>
        <p:spPr bwMode="auto">
          <a:xfrm>
            <a:off x="1939925" y="692150"/>
            <a:ext cx="5264150" cy="412750"/>
          </a:xfrm>
          <a:prstGeom prst="rect">
            <a:avLst/>
          </a:prstGeom>
          <a:noFill/>
          <a:ln w="9525">
            <a:noFill/>
            <a:miter lim="800000"/>
            <a:headEnd/>
            <a:tailEnd/>
          </a:ln>
          <a:effectLst/>
        </p:spPr>
        <p:txBody>
          <a:bodyPr wrap="none">
            <a:spAutoFit/>
          </a:bodyPr>
          <a:lstStyle/>
          <a:p>
            <a:pPr algn="ctr">
              <a:spcBef>
                <a:spcPct val="50000"/>
              </a:spcBef>
            </a:pPr>
            <a:r>
              <a:rPr lang="es-ES" sz="2100" b="1">
                <a:solidFill>
                  <a:srgbClr val="000099"/>
                </a:solidFill>
                <a:latin typeface="Arial" charset="0"/>
              </a:rPr>
              <a:t>Sistema cartesiano de tres dimensiones</a:t>
            </a:r>
          </a:p>
        </p:txBody>
      </p:sp>
      <p:sp>
        <p:nvSpPr>
          <p:cNvPr id="180227" name="Line 3"/>
          <p:cNvSpPr>
            <a:spLocks noChangeShapeType="1"/>
          </p:cNvSpPr>
          <p:nvPr/>
        </p:nvSpPr>
        <p:spPr bwMode="auto">
          <a:xfrm>
            <a:off x="2243138" y="3684588"/>
            <a:ext cx="4632325" cy="0"/>
          </a:xfrm>
          <a:prstGeom prst="line">
            <a:avLst/>
          </a:prstGeom>
          <a:noFill/>
          <a:ln w="9525">
            <a:solidFill>
              <a:schemeClr val="tx1"/>
            </a:solidFill>
            <a:round/>
            <a:headEnd/>
            <a:tailEnd type="triangle" w="med" len="med"/>
          </a:ln>
          <a:effectLst/>
        </p:spPr>
        <p:txBody>
          <a:bodyPr wrap="none"/>
          <a:lstStyle/>
          <a:p>
            <a:endParaRPr lang="es-MX"/>
          </a:p>
        </p:txBody>
      </p:sp>
      <p:sp>
        <p:nvSpPr>
          <p:cNvPr id="180228" name="Line 4"/>
          <p:cNvSpPr>
            <a:spLocks noChangeShapeType="1"/>
          </p:cNvSpPr>
          <p:nvPr/>
        </p:nvSpPr>
        <p:spPr bwMode="auto">
          <a:xfrm flipV="1">
            <a:off x="4559300" y="1412875"/>
            <a:ext cx="0" cy="4543425"/>
          </a:xfrm>
          <a:prstGeom prst="line">
            <a:avLst/>
          </a:prstGeom>
          <a:noFill/>
          <a:ln w="9525">
            <a:solidFill>
              <a:schemeClr val="tx1"/>
            </a:solidFill>
            <a:round/>
            <a:headEnd/>
            <a:tailEnd type="triangle" w="med" len="med"/>
          </a:ln>
          <a:effectLst/>
        </p:spPr>
        <p:txBody>
          <a:bodyPr wrap="none"/>
          <a:lstStyle/>
          <a:p>
            <a:endParaRPr lang="es-MX"/>
          </a:p>
        </p:txBody>
      </p:sp>
      <p:sp>
        <p:nvSpPr>
          <p:cNvPr id="180229" name="Text Box 5"/>
          <p:cNvSpPr txBox="1">
            <a:spLocks noChangeArrowheads="1"/>
          </p:cNvSpPr>
          <p:nvPr/>
        </p:nvSpPr>
        <p:spPr bwMode="auto">
          <a:xfrm>
            <a:off x="6465888" y="3675063"/>
            <a:ext cx="319087" cy="336550"/>
          </a:xfrm>
          <a:prstGeom prst="rect">
            <a:avLst/>
          </a:prstGeom>
          <a:noFill/>
          <a:ln w="9525">
            <a:noFill/>
            <a:miter lim="800000"/>
            <a:headEnd/>
            <a:tailEnd/>
          </a:ln>
          <a:effectLst/>
        </p:spPr>
        <p:txBody>
          <a:bodyPr wrap="none">
            <a:spAutoFit/>
          </a:bodyPr>
          <a:lstStyle/>
          <a:p>
            <a:pPr algn="l"/>
            <a:r>
              <a:rPr lang="es-ES" sz="1600" b="1">
                <a:latin typeface="Arial" charset="0"/>
              </a:rPr>
              <a:t>X</a:t>
            </a:r>
          </a:p>
        </p:txBody>
      </p:sp>
      <p:sp>
        <p:nvSpPr>
          <p:cNvPr id="180230" name="Text Box 6"/>
          <p:cNvSpPr txBox="1">
            <a:spLocks noChangeArrowheads="1"/>
          </p:cNvSpPr>
          <p:nvPr/>
        </p:nvSpPr>
        <p:spPr bwMode="auto">
          <a:xfrm>
            <a:off x="4214813" y="1441450"/>
            <a:ext cx="319087" cy="336550"/>
          </a:xfrm>
          <a:prstGeom prst="rect">
            <a:avLst/>
          </a:prstGeom>
          <a:noFill/>
          <a:ln w="9525">
            <a:noFill/>
            <a:miter lim="800000"/>
            <a:headEnd/>
            <a:tailEnd/>
          </a:ln>
          <a:effectLst/>
        </p:spPr>
        <p:txBody>
          <a:bodyPr wrap="none">
            <a:spAutoFit/>
          </a:bodyPr>
          <a:lstStyle/>
          <a:p>
            <a:pPr algn="l"/>
            <a:r>
              <a:rPr lang="es-ES" sz="1600" b="1">
                <a:latin typeface="Arial" charset="0"/>
              </a:rPr>
              <a:t>Y</a:t>
            </a:r>
          </a:p>
        </p:txBody>
      </p:sp>
      <p:sp>
        <p:nvSpPr>
          <p:cNvPr id="180231" name="Arc 7"/>
          <p:cNvSpPr>
            <a:spLocks/>
          </p:cNvSpPr>
          <p:nvPr/>
        </p:nvSpPr>
        <p:spPr bwMode="auto">
          <a:xfrm flipH="1">
            <a:off x="6627813" y="3271838"/>
            <a:ext cx="823912" cy="409575"/>
          </a:xfrm>
          <a:custGeom>
            <a:avLst/>
            <a:gdLst>
              <a:gd name="G0" fmla="+- 0 0 0"/>
              <a:gd name="G1" fmla="+- 16394 0 0"/>
              <a:gd name="G2" fmla="+- 21600 0 0"/>
              <a:gd name="T0" fmla="*/ 14064 w 21600"/>
              <a:gd name="T1" fmla="*/ 0 h 16394"/>
              <a:gd name="T2" fmla="*/ 21600 w 21600"/>
              <a:gd name="T3" fmla="*/ 16394 h 16394"/>
              <a:gd name="T4" fmla="*/ 0 w 21600"/>
              <a:gd name="T5" fmla="*/ 16394 h 16394"/>
            </a:gdLst>
            <a:ahLst/>
            <a:cxnLst>
              <a:cxn ang="0">
                <a:pos x="T0" y="T1"/>
              </a:cxn>
              <a:cxn ang="0">
                <a:pos x="T2" y="T3"/>
              </a:cxn>
              <a:cxn ang="0">
                <a:pos x="T4" y="T5"/>
              </a:cxn>
            </a:cxnLst>
            <a:rect l="0" t="0" r="r" b="b"/>
            <a:pathLst>
              <a:path w="21600" h="16394" fill="none" extrusionOk="0">
                <a:moveTo>
                  <a:pt x="14064" y="-1"/>
                </a:moveTo>
                <a:cubicBezTo>
                  <a:pt x="18847" y="4103"/>
                  <a:pt x="21600" y="10091"/>
                  <a:pt x="21600" y="16394"/>
                </a:cubicBezTo>
              </a:path>
              <a:path w="21600" h="16394" stroke="0" extrusionOk="0">
                <a:moveTo>
                  <a:pt x="14064" y="-1"/>
                </a:moveTo>
                <a:cubicBezTo>
                  <a:pt x="18847" y="4103"/>
                  <a:pt x="21600" y="10091"/>
                  <a:pt x="21600" y="16394"/>
                </a:cubicBezTo>
                <a:lnTo>
                  <a:pt x="0" y="16394"/>
                </a:lnTo>
                <a:close/>
              </a:path>
            </a:pathLst>
          </a:custGeom>
          <a:noFill/>
          <a:ln w="9525">
            <a:solidFill>
              <a:srgbClr val="0000FF"/>
            </a:solidFill>
            <a:round/>
            <a:headEnd type="none" w="sm" len="med"/>
            <a:tailEnd type="stealth" w="sm" len="med"/>
          </a:ln>
          <a:effectLst/>
        </p:spPr>
        <p:txBody>
          <a:bodyPr anchor="ctr">
            <a:spAutoFit/>
          </a:bodyPr>
          <a:lstStyle/>
          <a:p>
            <a:endParaRPr lang="es-MX"/>
          </a:p>
        </p:txBody>
      </p:sp>
      <p:sp>
        <p:nvSpPr>
          <p:cNvPr id="180232" name="Text Box 8"/>
          <p:cNvSpPr txBox="1">
            <a:spLocks noChangeArrowheads="1"/>
          </p:cNvSpPr>
          <p:nvPr/>
        </p:nvSpPr>
        <p:spPr bwMode="auto">
          <a:xfrm>
            <a:off x="6856413" y="3092450"/>
            <a:ext cx="1435100" cy="304800"/>
          </a:xfrm>
          <a:prstGeom prst="rect">
            <a:avLst/>
          </a:prstGeom>
          <a:noFill/>
          <a:ln w="9525">
            <a:noFill/>
            <a:miter lim="800000"/>
            <a:headEnd/>
            <a:tailEnd/>
          </a:ln>
          <a:effectLst/>
        </p:spPr>
        <p:txBody>
          <a:bodyPr wrap="none">
            <a:spAutoFit/>
          </a:bodyPr>
          <a:lstStyle/>
          <a:p>
            <a:pPr algn="l"/>
            <a:r>
              <a:rPr lang="es-ES" sz="1400" b="1">
                <a:solidFill>
                  <a:srgbClr val="0000FF"/>
                </a:solidFill>
                <a:latin typeface="Arial" charset="0"/>
              </a:rPr>
              <a:t>Eje de Abcisas</a:t>
            </a:r>
          </a:p>
        </p:txBody>
      </p:sp>
      <p:sp>
        <p:nvSpPr>
          <p:cNvPr id="180233" name="Arc 9"/>
          <p:cNvSpPr>
            <a:spLocks/>
          </p:cNvSpPr>
          <p:nvPr/>
        </p:nvSpPr>
        <p:spPr bwMode="auto">
          <a:xfrm flipH="1" flipV="1">
            <a:off x="4514850" y="1125538"/>
            <a:ext cx="487363" cy="447675"/>
          </a:xfrm>
          <a:custGeom>
            <a:avLst/>
            <a:gdLst>
              <a:gd name="G0" fmla="+- 17199 0 0"/>
              <a:gd name="G1" fmla="+- 21534 0 0"/>
              <a:gd name="G2" fmla="+- 21600 0 0"/>
              <a:gd name="T0" fmla="*/ 0 w 17199"/>
              <a:gd name="T1" fmla="*/ 8467 h 21534"/>
              <a:gd name="T2" fmla="*/ 15515 w 17199"/>
              <a:gd name="T3" fmla="*/ 0 h 21534"/>
              <a:gd name="T4" fmla="*/ 17199 w 17199"/>
              <a:gd name="T5" fmla="*/ 21534 h 21534"/>
            </a:gdLst>
            <a:ahLst/>
            <a:cxnLst>
              <a:cxn ang="0">
                <a:pos x="T0" y="T1"/>
              </a:cxn>
              <a:cxn ang="0">
                <a:pos x="T2" y="T3"/>
              </a:cxn>
              <a:cxn ang="0">
                <a:pos x="T4" y="T5"/>
              </a:cxn>
            </a:cxnLst>
            <a:rect l="0" t="0" r="r" b="b"/>
            <a:pathLst>
              <a:path w="17199" h="21534" fill="none" extrusionOk="0">
                <a:moveTo>
                  <a:pt x="-1" y="8466"/>
                </a:moveTo>
                <a:cubicBezTo>
                  <a:pt x="3727" y="3560"/>
                  <a:pt x="9372" y="480"/>
                  <a:pt x="15514" y="-1"/>
                </a:cubicBezTo>
              </a:path>
              <a:path w="17199" h="21534" stroke="0" extrusionOk="0">
                <a:moveTo>
                  <a:pt x="-1" y="8466"/>
                </a:moveTo>
                <a:cubicBezTo>
                  <a:pt x="3727" y="3560"/>
                  <a:pt x="9372" y="480"/>
                  <a:pt x="15514" y="-1"/>
                </a:cubicBezTo>
                <a:lnTo>
                  <a:pt x="17199" y="21534"/>
                </a:lnTo>
                <a:close/>
              </a:path>
            </a:pathLst>
          </a:custGeom>
          <a:noFill/>
          <a:ln w="9525">
            <a:solidFill>
              <a:srgbClr val="0000FF"/>
            </a:solidFill>
            <a:round/>
            <a:headEnd type="none" w="sm" len="med"/>
            <a:tailEnd type="stealth" w="sm" len="med"/>
          </a:ln>
          <a:effectLst/>
        </p:spPr>
        <p:txBody>
          <a:bodyPr anchor="ctr">
            <a:spAutoFit/>
          </a:bodyPr>
          <a:lstStyle/>
          <a:p>
            <a:endParaRPr lang="es-MX"/>
          </a:p>
        </p:txBody>
      </p:sp>
      <p:sp>
        <p:nvSpPr>
          <p:cNvPr id="180234" name="Text Box 10"/>
          <p:cNvSpPr txBox="1">
            <a:spLocks noChangeArrowheads="1"/>
          </p:cNvSpPr>
          <p:nvPr/>
        </p:nvSpPr>
        <p:spPr bwMode="auto">
          <a:xfrm>
            <a:off x="4975225" y="1219200"/>
            <a:ext cx="1681163" cy="304800"/>
          </a:xfrm>
          <a:prstGeom prst="rect">
            <a:avLst/>
          </a:prstGeom>
          <a:noFill/>
          <a:ln w="9525">
            <a:noFill/>
            <a:miter lim="800000"/>
            <a:headEnd/>
            <a:tailEnd/>
          </a:ln>
          <a:effectLst/>
        </p:spPr>
        <p:txBody>
          <a:bodyPr wrap="none">
            <a:spAutoFit/>
          </a:bodyPr>
          <a:lstStyle/>
          <a:p>
            <a:pPr algn="l"/>
            <a:r>
              <a:rPr lang="es-ES" sz="1400" b="1">
                <a:solidFill>
                  <a:srgbClr val="0000FF"/>
                </a:solidFill>
                <a:latin typeface="Arial" charset="0"/>
              </a:rPr>
              <a:t>Eje de Ordenadas</a:t>
            </a:r>
          </a:p>
        </p:txBody>
      </p:sp>
      <p:sp>
        <p:nvSpPr>
          <p:cNvPr id="180235" name="Arc 11"/>
          <p:cNvSpPr>
            <a:spLocks/>
          </p:cNvSpPr>
          <p:nvPr/>
        </p:nvSpPr>
        <p:spPr bwMode="auto">
          <a:xfrm flipH="1">
            <a:off x="3962400" y="3287713"/>
            <a:ext cx="588963" cy="530225"/>
          </a:xfrm>
          <a:custGeom>
            <a:avLst/>
            <a:gdLst>
              <a:gd name="G0" fmla="+- 20882 0 0"/>
              <a:gd name="G1" fmla="+- 21336 0 0"/>
              <a:gd name="G2" fmla="+- 21600 0 0"/>
              <a:gd name="T0" fmla="*/ 0 w 20882"/>
              <a:gd name="T1" fmla="*/ 15815 h 21336"/>
              <a:gd name="T2" fmla="*/ 17514 w 20882"/>
              <a:gd name="T3" fmla="*/ 0 h 21336"/>
              <a:gd name="T4" fmla="*/ 20882 w 20882"/>
              <a:gd name="T5" fmla="*/ 21336 h 21336"/>
            </a:gdLst>
            <a:ahLst/>
            <a:cxnLst>
              <a:cxn ang="0">
                <a:pos x="T0" y="T1"/>
              </a:cxn>
              <a:cxn ang="0">
                <a:pos x="T2" y="T3"/>
              </a:cxn>
              <a:cxn ang="0">
                <a:pos x="T4" y="T5"/>
              </a:cxn>
            </a:cxnLst>
            <a:rect l="0" t="0" r="r" b="b"/>
            <a:pathLst>
              <a:path w="20882" h="21336" fill="none" extrusionOk="0">
                <a:moveTo>
                  <a:pt x="-1" y="15814"/>
                </a:moveTo>
                <a:cubicBezTo>
                  <a:pt x="2187" y="7538"/>
                  <a:pt x="9057" y="1335"/>
                  <a:pt x="17514" y="0"/>
                </a:cubicBezTo>
              </a:path>
              <a:path w="20882" h="21336" stroke="0" extrusionOk="0">
                <a:moveTo>
                  <a:pt x="-1" y="15814"/>
                </a:moveTo>
                <a:cubicBezTo>
                  <a:pt x="2187" y="7538"/>
                  <a:pt x="9057" y="1335"/>
                  <a:pt x="17514" y="0"/>
                </a:cubicBezTo>
                <a:lnTo>
                  <a:pt x="20882" y="21336"/>
                </a:lnTo>
                <a:close/>
              </a:path>
            </a:pathLst>
          </a:custGeom>
          <a:noFill/>
          <a:ln w="9525">
            <a:solidFill>
              <a:srgbClr val="0000FF"/>
            </a:solidFill>
            <a:round/>
            <a:headEnd type="stealth" w="sm" len="med"/>
            <a:tailEnd type="none" w="sm" len="med"/>
          </a:ln>
          <a:effectLst/>
        </p:spPr>
        <p:txBody>
          <a:bodyPr anchor="ctr">
            <a:spAutoFit/>
          </a:bodyPr>
          <a:lstStyle/>
          <a:p>
            <a:endParaRPr lang="es-MX"/>
          </a:p>
        </p:txBody>
      </p:sp>
      <p:sp>
        <p:nvSpPr>
          <p:cNvPr id="180236" name="Text Box 12"/>
          <p:cNvSpPr txBox="1">
            <a:spLocks noChangeArrowheads="1"/>
          </p:cNvSpPr>
          <p:nvPr/>
        </p:nvSpPr>
        <p:spPr bwMode="auto">
          <a:xfrm>
            <a:off x="3335338" y="3105150"/>
            <a:ext cx="755650" cy="304800"/>
          </a:xfrm>
          <a:prstGeom prst="rect">
            <a:avLst/>
          </a:prstGeom>
          <a:noFill/>
          <a:ln w="9525">
            <a:noFill/>
            <a:miter lim="800000"/>
            <a:headEnd/>
            <a:tailEnd/>
          </a:ln>
          <a:effectLst/>
        </p:spPr>
        <p:txBody>
          <a:bodyPr wrap="none">
            <a:spAutoFit/>
          </a:bodyPr>
          <a:lstStyle/>
          <a:p>
            <a:pPr algn="l"/>
            <a:r>
              <a:rPr lang="es-ES" sz="1400" b="1">
                <a:solidFill>
                  <a:srgbClr val="0000FF"/>
                </a:solidFill>
                <a:latin typeface="Arial" charset="0"/>
              </a:rPr>
              <a:t>Origen</a:t>
            </a:r>
          </a:p>
        </p:txBody>
      </p:sp>
      <p:sp>
        <p:nvSpPr>
          <p:cNvPr id="180237" name="Line 13"/>
          <p:cNvSpPr>
            <a:spLocks noChangeShapeType="1"/>
          </p:cNvSpPr>
          <p:nvPr/>
        </p:nvSpPr>
        <p:spPr bwMode="auto">
          <a:xfrm flipH="1">
            <a:off x="2627313" y="2563813"/>
            <a:ext cx="3671887" cy="2376487"/>
          </a:xfrm>
          <a:prstGeom prst="line">
            <a:avLst/>
          </a:prstGeom>
          <a:noFill/>
          <a:ln w="9525">
            <a:solidFill>
              <a:schemeClr val="tx1"/>
            </a:solidFill>
            <a:round/>
            <a:headEnd/>
            <a:tailEnd type="triangle" w="med" len="med"/>
          </a:ln>
          <a:effectLst/>
        </p:spPr>
        <p:txBody>
          <a:bodyPr wrap="none" anchor="ctr"/>
          <a:lstStyle/>
          <a:p>
            <a:endParaRPr lang="es-MX"/>
          </a:p>
        </p:txBody>
      </p:sp>
      <p:sp>
        <p:nvSpPr>
          <p:cNvPr id="180238" name="Arc 14"/>
          <p:cNvSpPr>
            <a:spLocks/>
          </p:cNvSpPr>
          <p:nvPr/>
        </p:nvSpPr>
        <p:spPr bwMode="auto">
          <a:xfrm flipH="1">
            <a:off x="2236788" y="4418013"/>
            <a:ext cx="588962" cy="530225"/>
          </a:xfrm>
          <a:custGeom>
            <a:avLst/>
            <a:gdLst>
              <a:gd name="G0" fmla="+- 20882 0 0"/>
              <a:gd name="G1" fmla="+- 21336 0 0"/>
              <a:gd name="G2" fmla="+- 21600 0 0"/>
              <a:gd name="T0" fmla="*/ 0 w 20882"/>
              <a:gd name="T1" fmla="*/ 15815 h 21336"/>
              <a:gd name="T2" fmla="*/ 17514 w 20882"/>
              <a:gd name="T3" fmla="*/ 0 h 21336"/>
              <a:gd name="T4" fmla="*/ 20882 w 20882"/>
              <a:gd name="T5" fmla="*/ 21336 h 21336"/>
            </a:gdLst>
            <a:ahLst/>
            <a:cxnLst>
              <a:cxn ang="0">
                <a:pos x="T0" y="T1"/>
              </a:cxn>
              <a:cxn ang="0">
                <a:pos x="T2" y="T3"/>
              </a:cxn>
              <a:cxn ang="0">
                <a:pos x="T4" y="T5"/>
              </a:cxn>
            </a:cxnLst>
            <a:rect l="0" t="0" r="r" b="b"/>
            <a:pathLst>
              <a:path w="20882" h="21336" fill="none" extrusionOk="0">
                <a:moveTo>
                  <a:pt x="-1" y="15814"/>
                </a:moveTo>
                <a:cubicBezTo>
                  <a:pt x="2187" y="7538"/>
                  <a:pt x="9057" y="1335"/>
                  <a:pt x="17514" y="0"/>
                </a:cubicBezTo>
              </a:path>
              <a:path w="20882" h="21336" stroke="0" extrusionOk="0">
                <a:moveTo>
                  <a:pt x="-1" y="15814"/>
                </a:moveTo>
                <a:cubicBezTo>
                  <a:pt x="2187" y="7538"/>
                  <a:pt x="9057" y="1335"/>
                  <a:pt x="17514" y="0"/>
                </a:cubicBezTo>
                <a:lnTo>
                  <a:pt x="20882" y="21336"/>
                </a:lnTo>
                <a:close/>
              </a:path>
            </a:pathLst>
          </a:custGeom>
          <a:noFill/>
          <a:ln w="9525">
            <a:solidFill>
              <a:srgbClr val="0000FF"/>
            </a:solidFill>
            <a:round/>
            <a:headEnd type="stealth" w="sm" len="med"/>
            <a:tailEnd type="none" w="sm" len="med"/>
          </a:ln>
          <a:effectLst/>
        </p:spPr>
        <p:txBody>
          <a:bodyPr anchor="ctr">
            <a:spAutoFit/>
          </a:bodyPr>
          <a:lstStyle/>
          <a:p>
            <a:endParaRPr lang="es-MX"/>
          </a:p>
        </p:txBody>
      </p:sp>
      <p:sp>
        <p:nvSpPr>
          <p:cNvPr id="180239" name="Text Box 15"/>
          <p:cNvSpPr txBox="1">
            <a:spLocks noChangeArrowheads="1"/>
          </p:cNvSpPr>
          <p:nvPr/>
        </p:nvSpPr>
        <p:spPr bwMode="auto">
          <a:xfrm>
            <a:off x="1155700" y="4248150"/>
            <a:ext cx="1217613" cy="304800"/>
          </a:xfrm>
          <a:prstGeom prst="rect">
            <a:avLst/>
          </a:prstGeom>
          <a:noFill/>
          <a:ln w="9525">
            <a:noFill/>
            <a:miter lim="800000"/>
            <a:headEnd/>
            <a:tailEnd/>
          </a:ln>
          <a:effectLst/>
        </p:spPr>
        <p:txBody>
          <a:bodyPr wrap="none">
            <a:spAutoFit/>
          </a:bodyPr>
          <a:lstStyle/>
          <a:p>
            <a:pPr algn="l"/>
            <a:r>
              <a:rPr lang="es-ES" sz="1400" b="1">
                <a:solidFill>
                  <a:srgbClr val="0000FF"/>
                </a:solidFill>
                <a:latin typeface="Arial" charset="0"/>
              </a:rPr>
              <a:t>Eje de cotas</a:t>
            </a:r>
          </a:p>
        </p:txBody>
      </p:sp>
      <p:sp>
        <p:nvSpPr>
          <p:cNvPr id="180240" name="Text Box 16"/>
          <p:cNvSpPr txBox="1">
            <a:spLocks noChangeArrowheads="1"/>
          </p:cNvSpPr>
          <p:nvPr/>
        </p:nvSpPr>
        <p:spPr bwMode="auto">
          <a:xfrm>
            <a:off x="2733675" y="4833938"/>
            <a:ext cx="307975" cy="336550"/>
          </a:xfrm>
          <a:prstGeom prst="rect">
            <a:avLst/>
          </a:prstGeom>
          <a:noFill/>
          <a:ln w="9525">
            <a:noFill/>
            <a:miter lim="800000"/>
            <a:headEnd/>
            <a:tailEnd/>
          </a:ln>
          <a:effectLst/>
        </p:spPr>
        <p:txBody>
          <a:bodyPr wrap="none">
            <a:spAutoFit/>
          </a:bodyPr>
          <a:lstStyle/>
          <a:p>
            <a:pPr algn="l"/>
            <a:r>
              <a:rPr lang="es-ES" sz="1600" b="1">
                <a:latin typeface="Arial" charset="0"/>
              </a:rPr>
              <a:t>Z</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80227"/>
                                        </p:tgtEl>
                                        <p:attrNameLst>
                                          <p:attrName>style.visibility</p:attrName>
                                        </p:attrNameLst>
                                      </p:cBhvr>
                                      <p:to>
                                        <p:strVal val="visible"/>
                                      </p:to>
                                    </p:set>
                                    <p:animEffect transition="in" filter="strips(downRight)">
                                      <p:cBhvr>
                                        <p:cTn id="7" dur="500"/>
                                        <p:tgtEl>
                                          <p:spTgt spid="180227"/>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180229"/>
                                        </p:tgtEl>
                                        <p:attrNameLst>
                                          <p:attrName>style.visibility</p:attrName>
                                        </p:attrNameLst>
                                      </p:cBhvr>
                                      <p:to>
                                        <p:strVal val="visible"/>
                                      </p:to>
                                    </p:set>
                                    <p:animEffect transition="in" filter="dissolve">
                                      <p:cBhvr>
                                        <p:cTn id="11" dur="500"/>
                                        <p:tgtEl>
                                          <p:spTgt spid="180229"/>
                                        </p:tgtEl>
                                      </p:cBhvr>
                                    </p:animEffect>
                                  </p:childTnLst>
                                </p:cTn>
                              </p:par>
                            </p:childTnLst>
                          </p:cTn>
                        </p:par>
                        <p:par>
                          <p:cTn id="12" fill="hold">
                            <p:stCondLst>
                              <p:cond delay="1000"/>
                            </p:stCondLst>
                            <p:childTnLst>
                              <p:par>
                                <p:cTn id="13" presetID="9" presetClass="entr" presetSubtype="0" fill="hold" grpId="0" nodeType="afterEffect">
                                  <p:stCondLst>
                                    <p:cond delay="0"/>
                                  </p:stCondLst>
                                  <p:childTnLst>
                                    <p:set>
                                      <p:cBhvr>
                                        <p:cTn id="14" dur="1" fill="hold">
                                          <p:stCondLst>
                                            <p:cond delay="0"/>
                                          </p:stCondLst>
                                        </p:cTn>
                                        <p:tgtEl>
                                          <p:spTgt spid="180232"/>
                                        </p:tgtEl>
                                        <p:attrNameLst>
                                          <p:attrName>style.visibility</p:attrName>
                                        </p:attrNameLst>
                                      </p:cBhvr>
                                      <p:to>
                                        <p:strVal val="visible"/>
                                      </p:to>
                                    </p:set>
                                    <p:animEffect transition="in" filter="dissolve">
                                      <p:cBhvr>
                                        <p:cTn id="15" dur="500"/>
                                        <p:tgtEl>
                                          <p:spTgt spid="180232"/>
                                        </p:tgtEl>
                                      </p:cBhvr>
                                    </p:animEffect>
                                  </p:childTnLst>
                                </p:cTn>
                              </p:par>
                            </p:childTnLst>
                          </p:cTn>
                        </p:par>
                        <p:par>
                          <p:cTn id="16" fill="hold">
                            <p:stCondLst>
                              <p:cond delay="1500"/>
                            </p:stCondLst>
                            <p:childTnLst>
                              <p:par>
                                <p:cTn id="17" presetID="18" presetClass="entr" presetSubtype="12" fill="hold" grpId="0" nodeType="afterEffect">
                                  <p:stCondLst>
                                    <p:cond delay="0"/>
                                  </p:stCondLst>
                                  <p:childTnLst>
                                    <p:set>
                                      <p:cBhvr>
                                        <p:cTn id="18" dur="1" fill="hold">
                                          <p:stCondLst>
                                            <p:cond delay="0"/>
                                          </p:stCondLst>
                                        </p:cTn>
                                        <p:tgtEl>
                                          <p:spTgt spid="180231"/>
                                        </p:tgtEl>
                                        <p:attrNameLst>
                                          <p:attrName>style.visibility</p:attrName>
                                        </p:attrNameLst>
                                      </p:cBhvr>
                                      <p:to>
                                        <p:strVal val="visible"/>
                                      </p:to>
                                    </p:set>
                                    <p:animEffect transition="in" filter="strips(downLeft)">
                                      <p:cBhvr>
                                        <p:cTn id="19" dur="500"/>
                                        <p:tgtEl>
                                          <p:spTgt spid="180231"/>
                                        </p:tgtEl>
                                      </p:cBhvr>
                                    </p:animEffect>
                                  </p:childTnLst>
                                </p:cTn>
                              </p:par>
                            </p:childTnLst>
                          </p:cTn>
                        </p:par>
                      </p:childTnLst>
                    </p:cTn>
                  </p:par>
                  <p:par>
                    <p:cTn id="20" fill="hold">
                      <p:stCondLst>
                        <p:cond delay="indefinite"/>
                      </p:stCondLst>
                      <p:childTnLst>
                        <p:par>
                          <p:cTn id="21" fill="hold">
                            <p:stCondLst>
                              <p:cond delay="0"/>
                            </p:stCondLst>
                            <p:childTnLst>
                              <p:par>
                                <p:cTn id="22" presetID="18" presetClass="entr" presetSubtype="3" fill="hold" grpId="0" nodeType="clickEffect">
                                  <p:stCondLst>
                                    <p:cond delay="0"/>
                                  </p:stCondLst>
                                  <p:childTnLst>
                                    <p:set>
                                      <p:cBhvr>
                                        <p:cTn id="23" dur="1" fill="hold">
                                          <p:stCondLst>
                                            <p:cond delay="0"/>
                                          </p:stCondLst>
                                        </p:cTn>
                                        <p:tgtEl>
                                          <p:spTgt spid="180228"/>
                                        </p:tgtEl>
                                        <p:attrNameLst>
                                          <p:attrName>style.visibility</p:attrName>
                                        </p:attrNameLst>
                                      </p:cBhvr>
                                      <p:to>
                                        <p:strVal val="visible"/>
                                      </p:to>
                                    </p:set>
                                    <p:animEffect transition="in" filter="strips(upRight)">
                                      <p:cBhvr>
                                        <p:cTn id="24" dur="500"/>
                                        <p:tgtEl>
                                          <p:spTgt spid="180228"/>
                                        </p:tgtEl>
                                      </p:cBhvr>
                                    </p:animEffect>
                                  </p:childTnLst>
                                </p:cTn>
                              </p:par>
                            </p:childTnLst>
                          </p:cTn>
                        </p:par>
                        <p:par>
                          <p:cTn id="25" fill="hold">
                            <p:stCondLst>
                              <p:cond delay="500"/>
                            </p:stCondLst>
                            <p:childTnLst>
                              <p:par>
                                <p:cTn id="26" presetID="9" presetClass="entr" presetSubtype="0" fill="hold" grpId="0" nodeType="afterEffect">
                                  <p:stCondLst>
                                    <p:cond delay="0"/>
                                  </p:stCondLst>
                                  <p:childTnLst>
                                    <p:set>
                                      <p:cBhvr>
                                        <p:cTn id="27" dur="1" fill="hold">
                                          <p:stCondLst>
                                            <p:cond delay="0"/>
                                          </p:stCondLst>
                                        </p:cTn>
                                        <p:tgtEl>
                                          <p:spTgt spid="180230"/>
                                        </p:tgtEl>
                                        <p:attrNameLst>
                                          <p:attrName>style.visibility</p:attrName>
                                        </p:attrNameLst>
                                      </p:cBhvr>
                                      <p:to>
                                        <p:strVal val="visible"/>
                                      </p:to>
                                    </p:set>
                                    <p:animEffect transition="in" filter="dissolve">
                                      <p:cBhvr>
                                        <p:cTn id="28" dur="500"/>
                                        <p:tgtEl>
                                          <p:spTgt spid="180230"/>
                                        </p:tgtEl>
                                      </p:cBhvr>
                                    </p:animEffect>
                                  </p:childTnLst>
                                </p:cTn>
                              </p:par>
                            </p:childTnLst>
                          </p:cTn>
                        </p:par>
                        <p:par>
                          <p:cTn id="29" fill="hold">
                            <p:stCondLst>
                              <p:cond delay="1000"/>
                            </p:stCondLst>
                            <p:childTnLst>
                              <p:par>
                                <p:cTn id="30" presetID="9" presetClass="entr" presetSubtype="0" fill="hold" grpId="0" nodeType="afterEffect">
                                  <p:stCondLst>
                                    <p:cond delay="0"/>
                                  </p:stCondLst>
                                  <p:childTnLst>
                                    <p:set>
                                      <p:cBhvr>
                                        <p:cTn id="31" dur="1" fill="hold">
                                          <p:stCondLst>
                                            <p:cond delay="0"/>
                                          </p:stCondLst>
                                        </p:cTn>
                                        <p:tgtEl>
                                          <p:spTgt spid="180234"/>
                                        </p:tgtEl>
                                        <p:attrNameLst>
                                          <p:attrName>style.visibility</p:attrName>
                                        </p:attrNameLst>
                                      </p:cBhvr>
                                      <p:to>
                                        <p:strVal val="visible"/>
                                      </p:to>
                                    </p:set>
                                    <p:animEffect transition="in" filter="dissolve">
                                      <p:cBhvr>
                                        <p:cTn id="32" dur="500"/>
                                        <p:tgtEl>
                                          <p:spTgt spid="180234"/>
                                        </p:tgtEl>
                                      </p:cBhvr>
                                    </p:animEffect>
                                  </p:childTnLst>
                                </p:cTn>
                              </p:par>
                            </p:childTnLst>
                          </p:cTn>
                        </p:par>
                        <p:par>
                          <p:cTn id="33" fill="hold">
                            <p:stCondLst>
                              <p:cond delay="1500"/>
                            </p:stCondLst>
                            <p:childTnLst>
                              <p:par>
                                <p:cTn id="34" presetID="18" presetClass="entr" presetSubtype="12" fill="hold" grpId="0" nodeType="afterEffect">
                                  <p:stCondLst>
                                    <p:cond delay="0"/>
                                  </p:stCondLst>
                                  <p:childTnLst>
                                    <p:set>
                                      <p:cBhvr>
                                        <p:cTn id="35" dur="1" fill="hold">
                                          <p:stCondLst>
                                            <p:cond delay="0"/>
                                          </p:stCondLst>
                                        </p:cTn>
                                        <p:tgtEl>
                                          <p:spTgt spid="180233"/>
                                        </p:tgtEl>
                                        <p:attrNameLst>
                                          <p:attrName>style.visibility</p:attrName>
                                        </p:attrNameLst>
                                      </p:cBhvr>
                                      <p:to>
                                        <p:strVal val="visible"/>
                                      </p:to>
                                    </p:set>
                                    <p:animEffect transition="in" filter="strips(downLeft)">
                                      <p:cBhvr>
                                        <p:cTn id="36" dur="500"/>
                                        <p:tgtEl>
                                          <p:spTgt spid="180233"/>
                                        </p:tgtEl>
                                      </p:cBhvr>
                                    </p:animEffect>
                                  </p:childTnLst>
                                </p:cTn>
                              </p:par>
                            </p:childTnLst>
                          </p:cTn>
                        </p:par>
                      </p:childTnLst>
                    </p:cTn>
                  </p:par>
                  <p:par>
                    <p:cTn id="37" fill="hold">
                      <p:stCondLst>
                        <p:cond delay="indefinite"/>
                      </p:stCondLst>
                      <p:childTnLst>
                        <p:par>
                          <p:cTn id="38" fill="hold">
                            <p:stCondLst>
                              <p:cond delay="0"/>
                            </p:stCondLst>
                            <p:childTnLst>
                              <p:par>
                                <p:cTn id="39" presetID="9" presetClass="entr" presetSubtype="0" fill="hold" grpId="0" nodeType="clickEffect">
                                  <p:stCondLst>
                                    <p:cond delay="0"/>
                                  </p:stCondLst>
                                  <p:childTnLst>
                                    <p:set>
                                      <p:cBhvr>
                                        <p:cTn id="40" dur="1" fill="hold">
                                          <p:stCondLst>
                                            <p:cond delay="0"/>
                                          </p:stCondLst>
                                        </p:cTn>
                                        <p:tgtEl>
                                          <p:spTgt spid="180236"/>
                                        </p:tgtEl>
                                        <p:attrNameLst>
                                          <p:attrName>style.visibility</p:attrName>
                                        </p:attrNameLst>
                                      </p:cBhvr>
                                      <p:to>
                                        <p:strVal val="visible"/>
                                      </p:to>
                                    </p:set>
                                    <p:animEffect transition="in" filter="dissolve">
                                      <p:cBhvr>
                                        <p:cTn id="41" dur="500"/>
                                        <p:tgtEl>
                                          <p:spTgt spid="180236"/>
                                        </p:tgtEl>
                                      </p:cBhvr>
                                    </p:animEffect>
                                  </p:childTnLst>
                                </p:cTn>
                              </p:par>
                            </p:childTnLst>
                          </p:cTn>
                        </p:par>
                        <p:par>
                          <p:cTn id="42" fill="hold">
                            <p:stCondLst>
                              <p:cond delay="500"/>
                            </p:stCondLst>
                            <p:childTnLst>
                              <p:par>
                                <p:cTn id="43" presetID="18" presetClass="entr" presetSubtype="6" fill="hold" grpId="0" nodeType="afterEffect">
                                  <p:stCondLst>
                                    <p:cond delay="0"/>
                                  </p:stCondLst>
                                  <p:childTnLst>
                                    <p:set>
                                      <p:cBhvr>
                                        <p:cTn id="44" dur="1" fill="hold">
                                          <p:stCondLst>
                                            <p:cond delay="0"/>
                                          </p:stCondLst>
                                        </p:cTn>
                                        <p:tgtEl>
                                          <p:spTgt spid="180235"/>
                                        </p:tgtEl>
                                        <p:attrNameLst>
                                          <p:attrName>style.visibility</p:attrName>
                                        </p:attrNameLst>
                                      </p:cBhvr>
                                      <p:to>
                                        <p:strVal val="visible"/>
                                      </p:to>
                                    </p:set>
                                    <p:animEffect transition="in" filter="strips(downRight)">
                                      <p:cBhvr>
                                        <p:cTn id="45" dur="500"/>
                                        <p:tgtEl>
                                          <p:spTgt spid="180235"/>
                                        </p:tgtEl>
                                      </p:cBhvr>
                                    </p:animEffect>
                                  </p:childTnLst>
                                </p:cTn>
                              </p:par>
                            </p:childTnLst>
                          </p:cTn>
                        </p:par>
                      </p:childTnLst>
                    </p:cTn>
                  </p:par>
                  <p:par>
                    <p:cTn id="46" fill="hold">
                      <p:stCondLst>
                        <p:cond delay="indefinite"/>
                      </p:stCondLst>
                      <p:childTnLst>
                        <p:par>
                          <p:cTn id="47" fill="hold">
                            <p:stCondLst>
                              <p:cond delay="0"/>
                            </p:stCondLst>
                            <p:childTnLst>
                              <p:par>
                                <p:cTn id="48" presetID="18" presetClass="entr" presetSubtype="12" fill="hold" grpId="0" nodeType="clickEffect">
                                  <p:stCondLst>
                                    <p:cond delay="0"/>
                                  </p:stCondLst>
                                  <p:childTnLst>
                                    <p:set>
                                      <p:cBhvr>
                                        <p:cTn id="49" dur="1" fill="hold">
                                          <p:stCondLst>
                                            <p:cond delay="0"/>
                                          </p:stCondLst>
                                        </p:cTn>
                                        <p:tgtEl>
                                          <p:spTgt spid="180237"/>
                                        </p:tgtEl>
                                        <p:attrNameLst>
                                          <p:attrName>style.visibility</p:attrName>
                                        </p:attrNameLst>
                                      </p:cBhvr>
                                      <p:to>
                                        <p:strVal val="visible"/>
                                      </p:to>
                                    </p:set>
                                    <p:animEffect transition="in" filter="strips(downLeft)">
                                      <p:cBhvr>
                                        <p:cTn id="50" dur="500"/>
                                        <p:tgtEl>
                                          <p:spTgt spid="180237"/>
                                        </p:tgtEl>
                                      </p:cBhvr>
                                    </p:animEffect>
                                  </p:childTnLst>
                                </p:cTn>
                              </p:par>
                            </p:childTnLst>
                          </p:cTn>
                        </p:par>
                        <p:par>
                          <p:cTn id="51" fill="hold">
                            <p:stCondLst>
                              <p:cond delay="500"/>
                            </p:stCondLst>
                            <p:childTnLst>
                              <p:par>
                                <p:cTn id="52" presetID="9" presetClass="entr" presetSubtype="0" fill="hold" grpId="0" nodeType="afterEffect">
                                  <p:stCondLst>
                                    <p:cond delay="0"/>
                                  </p:stCondLst>
                                  <p:childTnLst>
                                    <p:set>
                                      <p:cBhvr>
                                        <p:cTn id="53" dur="1" fill="hold">
                                          <p:stCondLst>
                                            <p:cond delay="0"/>
                                          </p:stCondLst>
                                        </p:cTn>
                                        <p:tgtEl>
                                          <p:spTgt spid="180240"/>
                                        </p:tgtEl>
                                        <p:attrNameLst>
                                          <p:attrName>style.visibility</p:attrName>
                                        </p:attrNameLst>
                                      </p:cBhvr>
                                      <p:to>
                                        <p:strVal val="visible"/>
                                      </p:to>
                                    </p:set>
                                    <p:animEffect transition="in" filter="dissolve">
                                      <p:cBhvr>
                                        <p:cTn id="54" dur="500"/>
                                        <p:tgtEl>
                                          <p:spTgt spid="180240"/>
                                        </p:tgtEl>
                                      </p:cBhvr>
                                    </p:animEffect>
                                  </p:childTnLst>
                                </p:cTn>
                              </p:par>
                            </p:childTnLst>
                          </p:cTn>
                        </p:par>
                        <p:par>
                          <p:cTn id="55" fill="hold">
                            <p:stCondLst>
                              <p:cond delay="1000"/>
                            </p:stCondLst>
                            <p:childTnLst>
                              <p:par>
                                <p:cTn id="56" presetID="9" presetClass="entr" presetSubtype="0" fill="hold" grpId="0" nodeType="afterEffect">
                                  <p:stCondLst>
                                    <p:cond delay="0"/>
                                  </p:stCondLst>
                                  <p:childTnLst>
                                    <p:set>
                                      <p:cBhvr>
                                        <p:cTn id="57" dur="1" fill="hold">
                                          <p:stCondLst>
                                            <p:cond delay="0"/>
                                          </p:stCondLst>
                                        </p:cTn>
                                        <p:tgtEl>
                                          <p:spTgt spid="180239"/>
                                        </p:tgtEl>
                                        <p:attrNameLst>
                                          <p:attrName>style.visibility</p:attrName>
                                        </p:attrNameLst>
                                      </p:cBhvr>
                                      <p:to>
                                        <p:strVal val="visible"/>
                                      </p:to>
                                    </p:set>
                                    <p:animEffect transition="in" filter="dissolve">
                                      <p:cBhvr>
                                        <p:cTn id="58" dur="500"/>
                                        <p:tgtEl>
                                          <p:spTgt spid="180239"/>
                                        </p:tgtEl>
                                      </p:cBhvr>
                                    </p:animEffect>
                                  </p:childTnLst>
                                </p:cTn>
                              </p:par>
                            </p:childTnLst>
                          </p:cTn>
                        </p:par>
                        <p:par>
                          <p:cTn id="59" fill="hold">
                            <p:stCondLst>
                              <p:cond delay="1500"/>
                            </p:stCondLst>
                            <p:childTnLst>
                              <p:par>
                                <p:cTn id="60" presetID="18" presetClass="entr" presetSubtype="6" fill="hold" grpId="0" nodeType="afterEffect">
                                  <p:stCondLst>
                                    <p:cond delay="0"/>
                                  </p:stCondLst>
                                  <p:childTnLst>
                                    <p:set>
                                      <p:cBhvr>
                                        <p:cTn id="61" dur="1" fill="hold">
                                          <p:stCondLst>
                                            <p:cond delay="0"/>
                                          </p:stCondLst>
                                        </p:cTn>
                                        <p:tgtEl>
                                          <p:spTgt spid="180238"/>
                                        </p:tgtEl>
                                        <p:attrNameLst>
                                          <p:attrName>style.visibility</p:attrName>
                                        </p:attrNameLst>
                                      </p:cBhvr>
                                      <p:to>
                                        <p:strVal val="visible"/>
                                      </p:to>
                                    </p:set>
                                    <p:animEffect transition="in" filter="strips(downRight)">
                                      <p:cBhvr>
                                        <p:cTn id="62" dur="500"/>
                                        <p:tgtEl>
                                          <p:spTgt spid="1802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0227" grpId="0" animBg="1"/>
      <p:bldP spid="180228" grpId="0" animBg="1"/>
      <p:bldP spid="180229" grpId="0"/>
      <p:bldP spid="180230" grpId="0"/>
      <p:bldP spid="180231" grpId="0" animBg="1"/>
      <p:bldP spid="180232" grpId="0"/>
      <p:bldP spid="180233" grpId="0" animBg="1"/>
      <p:bldP spid="180234" grpId="0"/>
      <p:bldP spid="180235" grpId="0" animBg="1"/>
      <p:bldP spid="180236" grpId="0"/>
      <p:bldP spid="180237" grpId="0" animBg="1"/>
      <p:bldP spid="180238" grpId="0" animBg="1"/>
      <p:bldP spid="180239" grpId="0"/>
      <p:bldP spid="180240"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8764" name="Group 44"/>
          <p:cNvGrpSpPr>
            <a:grpSpLocks/>
          </p:cNvGrpSpPr>
          <p:nvPr/>
        </p:nvGrpSpPr>
        <p:grpSpPr bwMode="auto">
          <a:xfrm>
            <a:off x="3962400" y="2057400"/>
            <a:ext cx="1219200" cy="3338513"/>
            <a:chOff x="2496" y="1296"/>
            <a:chExt cx="768" cy="2103"/>
          </a:xfrm>
        </p:grpSpPr>
        <p:sp>
          <p:nvSpPr>
            <p:cNvPr id="158729" name="Line 9"/>
            <p:cNvSpPr>
              <a:spLocks noChangeShapeType="1"/>
            </p:cNvSpPr>
            <p:nvPr/>
          </p:nvSpPr>
          <p:spPr bwMode="auto">
            <a:xfrm flipV="1">
              <a:off x="2496" y="1296"/>
              <a:ext cx="768" cy="768"/>
            </a:xfrm>
            <a:prstGeom prst="line">
              <a:avLst/>
            </a:prstGeom>
            <a:noFill/>
            <a:ln w="19050">
              <a:solidFill>
                <a:schemeClr val="accent2"/>
              </a:solidFill>
              <a:round/>
              <a:headEnd/>
              <a:tailEnd type="stealth" w="lg" len="lg"/>
            </a:ln>
            <a:effectLst/>
          </p:spPr>
          <p:txBody>
            <a:bodyPr wrap="none" anchor="ctr"/>
            <a:lstStyle/>
            <a:p>
              <a:endParaRPr lang="es-MX"/>
            </a:p>
          </p:txBody>
        </p:sp>
        <p:sp>
          <p:nvSpPr>
            <p:cNvPr id="158730" name="Text Box 10"/>
            <p:cNvSpPr txBox="1">
              <a:spLocks noChangeArrowheads="1"/>
            </p:cNvSpPr>
            <p:nvPr/>
          </p:nvSpPr>
          <p:spPr bwMode="auto">
            <a:xfrm>
              <a:off x="2688" y="1545"/>
              <a:ext cx="236" cy="231"/>
            </a:xfrm>
            <a:prstGeom prst="rect">
              <a:avLst/>
            </a:prstGeom>
            <a:noFill/>
            <a:ln w="9525">
              <a:noFill/>
              <a:miter lim="800000"/>
              <a:headEnd/>
              <a:tailEnd/>
            </a:ln>
            <a:effectLst/>
          </p:spPr>
          <p:txBody>
            <a:bodyPr wrap="none">
              <a:spAutoFit/>
              <a:flatTx/>
            </a:bodyPr>
            <a:lstStyle/>
            <a:p>
              <a:r>
                <a:rPr lang="es-ES_tradnl" sz="1800" b="1">
                  <a:solidFill>
                    <a:schemeClr val="accent2"/>
                  </a:solidFill>
                  <a:latin typeface="Arial" charset="0"/>
                  <a:cs typeface="Times New Roman" pitchFamily="18" charset="0"/>
                </a:rPr>
                <a:t>a </a:t>
              </a:r>
              <a:endParaRPr lang="es-ES" sz="1800" b="1">
                <a:solidFill>
                  <a:schemeClr val="accent2"/>
                </a:solidFill>
              </a:endParaRPr>
            </a:p>
          </p:txBody>
        </p:sp>
        <p:sp>
          <p:nvSpPr>
            <p:cNvPr id="158731" name="Line 11"/>
            <p:cNvSpPr>
              <a:spLocks noChangeShapeType="1"/>
            </p:cNvSpPr>
            <p:nvPr/>
          </p:nvSpPr>
          <p:spPr bwMode="auto">
            <a:xfrm>
              <a:off x="2742" y="1596"/>
              <a:ext cx="96" cy="0"/>
            </a:xfrm>
            <a:prstGeom prst="line">
              <a:avLst/>
            </a:prstGeom>
            <a:noFill/>
            <a:ln w="25400">
              <a:solidFill>
                <a:schemeClr val="accent2"/>
              </a:solidFill>
              <a:round/>
              <a:headEnd/>
              <a:tailEnd/>
            </a:ln>
            <a:effectLst/>
          </p:spPr>
          <p:txBody>
            <a:bodyPr wrap="none" anchor="ctr"/>
            <a:lstStyle/>
            <a:p>
              <a:endParaRPr lang="es-MX"/>
            </a:p>
          </p:txBody>
        </p:sp>
        <p:sp>
          <p:nvSpPr>
            <p:cNvPr id="158733" name="Line 13"/>
            <p:cNvSpPr>
              <a:spLocks noChangeShapeType="1"/>
            </p:cNvSpPr>
            <p:nvPr/>
          </p:nvSpPr>
          <p:spPr bwMode="auto">
            <a:xfrm flipV="1">
              <a:off x="2568" y="3369"/>
              <a:ext cx="624" cy="0"/>
            </a:xfrm>
            <a:prstGeom prst="line">
              <a:avLst/>
            </a:prstGeom>
            <a:noFill/>
            <a:ln w="19050">
              <a:solidFill>
                <a:schemeClr val="accent2"/>
              </a:solidFill>
              <a:round/>
              <a:headEnd/>
              <a:tailEnd type="stealth" w="lg" len="lg"/>
            </a:ln>
            <a:effectLst/>
          </p:spPr>
          <p:txBody>
            <a:bodyPr wrap="none" anchor="ctr"/>
            <a:lstStyle/>
            <a:p>
              <a:endParaRPr lang="es-MX"/>
            </a:p>
          </p:txBody>
        </p:sp>
        <p:sp>
          <p:nvSpPr>
            <p:cNvPr id="158734" name="Text Box 14"/>
            <p:cNvSpPr txBox="1">
              <a:spLocks noChangeArrowheads="1"/>
            </p:cNvSpPr>
            <p:nvPr/>
          </p:nvSpPr>
          <p:spPr bwMode="auto">
            <a:xfrm>
              <a:off x="2740" y="3168"/>
              <a:ext cx="244" cy="231"/>
            </a:xfrm>
            <a:prstGeom prst="rect">
              <a:avLst/>
            </a:prstGeom>
            <a:noFill/>
            <a:ln w="9525">
              <a:noFill/>
              <a:miter lim="800000"/>
              <a:headEnd/>
              <a:tailEnd/>
            </a:ln>
            <a:effectLst/>
          </p:spPr>
          <p:txBody>
            <a:bodyPr wrap="none">
              <a:spAutoFit/>
              <a:flatTx/>
            </a:bodyPr>
            <a:lstStyle/>
            <a:p>
              <a:r>
                <a:rPr lang="es-ES_tradnl" sz="1800" b="1">
                  <a:solidFill>
                    <a:schemeClr val="accent2"/>
                  </a:solidFill>
                  <a:latin typeface="Arial" charset="0"/>
                  <a:cs typeface="Times New Roman" pitchFamily="18" charset="0"/>
                </a:rPr>
                <a:t>b </a:t>
              </a:r>
              <a:endParaRPr lang="es-ES" sz="1800" b="1">
                <a:solidFill>
                  <a:schemeClr val="accent2"/>
                </a:solidFill>
              </a:endParaRPr>
            </a:p>
          </p:txBody>
        </p:sp>
        <p:sp>
          <p:nvSpPr>
            <p:cNvPr id="158735" name="Line 15"/>
            <p:cNvSpPr>
              <a:spLocks noChangeShapeType="1"/>
            </p:cNvSpPr>
            <p:nvPr/>
          </p:nvSpPr>
          <p:spPr bwMode="auto">
            <a:xfrm>
              <a:off x="2796" y="3189"/>
              <a:ext cx="96" cy="0"/>
            </a:xfrm>
            <a:prstGeom prst="line">
              <a:avLst/>
            </a:prstGeom>
            <a:noFill/>
            <a:ln w="25400">
              <a:solidFill>
                <a:schemeClr val="accent2"/>
              </a:solidFill>
              <a:round/>
              <a:headEnd/>
              <a:tailEnd/>
            </a:ln>
            <a:effectLst/>
          </p:spPr>
          <p:txBody>
            <a:bodyPr wrap="none" anchor="ctr"/>
            <a:lstStyle/>
            <a:p>
              <a:endParaRPr lang="es-MX"/>
            </a:p>
          </p:txBody>
        </p:sp>
        <p:sp>
          <p:nvSpPr>
            <p:cNvPr id="158743" name="Line 23"/>
            <p:cNvSpPr>
              <a:spLocks noChangeShapeType="1"/>
            </p:cNvSpPr>
            <p:nvPr/>
          </p:nvSpPr>
          <p:spPr bwMode="auto">
            <a:xfrm flipV="1">
              <a:off x="2548" y="2928"/>
              <a:ext cx="261" cy="0"/>
            </a:xfrm>
            <a:prstGeom prst="line">
              <a:avLst/>
            </a:prstGeom>
            <a:noFill/>
            <a:ln w="19050">
              <a:solidFill>
                <a:schemeClr val="accent2"/>
              </a:solidFill>
              <a:round/>
              <a:headEnd/>
              <a:tailEnd type="stealth" w="lg" len="lg"/>
            </a:ln>
            <a:effectLst/>
          </p:spPr>
          <p:txBody>
            <a:bodyPr wrap="none" anchor="ctr"/>
            <a:lstStyle/>
            <a:p>
              <a:endParaRPr lang="es-MX"/>
            </a:p>
          </p:txBody>
        </p:sp>
        <p:sp>
          <p:nvSpPr>
            <p:cNvPr id="158744" name="Text Box 24"/>
            <p:cNvSpPr txBox="1">
              <a:spLocks noChangeArrowheads="1"/>
            </p:cNvSpPr>
            <p:nvPr/>
          </p:nvSpPr>
          <p:spPr bwMode="auto">
            <a:xfrm>
              <a:off x="2508" y="2679"/>
              <a:ext cx="330" cy="231"/>
            </a:xfrm>
            <a:prstGeom prst="rect">
              <a:avLst/>
            </a:prstGeom>
            <a:noFill/>
            <a:ln w="9525">
              <a:noFill/>
              <a:miter lim="800000"/>
              <a:headEnd/>
              <a:tailEnd/>
            </a:ln>
            <a:effectLst/>
          </p:spPr>
          <p:txBody>
            <a:bodyPr wrap="none">
              <a:spAutoFit/>
              <a:flatTx/>
            </a:bodyPr>
            <a:lstStyle/>
            <a:p>
              <a:r>
                <a:rPr lang="es-ES_tradnl" sz="1800" b="1">
                  <a:solidFill>
                    <a:schemeClr val="accent2"/>
                  </a:solidFill>
                  <a:latin typeface="Arial" charset="0"/>
                  <a:cs typeface="Times New Roman" pitchFamily="18" charset="0"/>
                </a:rPr>
                <a:t>b</a:t>
              </a:r>
              <a:r>
                <a:rPr lang="es-ES_tradnl" sz="1800" b="1" baseline="-25000">
                  <a:solidFill>
                    <a:schemeClr val="accent2"/>
                  </a:solidFill>
                  <a:latin typeface="Arial" charset="0"/>
                  <a:cs typeface="Times New Roman" pitchFamily="18" charset="0"/>
                </a:rPr>
                <a:t> u</a:t>
              </a:r>
              <a:r>
                <a:rPr lang="es-ES_tradnl" sz="1800" b="1">
                  <a:solidFill>
                    <a:schemeClr val="accent2"/>
                  </a:solidFill>
                  <a:latin typeface="Arial" charset="0"/>
                  <a:cs typeface="Times New Roman" pitchFamily="18" charset="0"/>
                </a:rPr>
                <a:t> </a:t>
              </a:r>
              <a:endParaRPr lang="es-ES" sz="1800" b="1">
                <a:solidFill>
                  <a:schemeClr val="accent2"/>
                </a:solidFill>
              </a:endParaRPr>
            </a:p>
          </p:txBody>
        </p:sp>
        <p:sp>
          <p:nvSpPr>
            <p:cNvPr id="158745" name="Line 25"/>
            <p:cNvSpPr>
              <a:spLocks noChangeShapeType="1"/>
            </p:cNvSpPr>
            <p:nvPr/>
          </p:nvSpPr>
          <p:spPr bwMode="auto">
            <a:xfrm>
              <a:off x="2556" y="2708"/>
              <a:ext cx="96" cy="0"/>
            </a:xfrm>
            <a:prstGeom prst="line">
              <a:avLst/>
            </a:prstGeom>
            <a:noFill/>
            <a:ln w="25400">
              <a:solidFill>
                <a:schemeClr val="accent2"/>
              </a:solidFill>
              <a:round/>
              <a:headEnd/>
              <a:tailEnd/>
            </a:ln>
            <a:effectLst/>
          </p:spPr>
          <p:txBody>
            <a:bodyPr wrap="none" anchor="ctr"/>
            <a:lstStyle/>
            <a:p>
              <a:endParaRPr lang="es-MX"/>
            </a:p>
          </p:txBody>
        </p:sp>
        <p:sp>
          <p:nvSpPr>
            <p:cNvPr id="158746" name="Line 26"/>
            <p:cNvSpPr>
              <a:spLocks noChangeShapeType="1"/>
            </p:cNvSpPr>
            <p:nvPr/>
          </p:nvSpPr>
          <p:spPr bwMode="auto">
            <a:xfrm>
              <a:off x="2672" y="2799"/>
              <a:ext cx="73" cy="0"/>
            </a:xfrm>
            <a:prstGeom prst="line">
              <a:avLst/>
            </a:prstGeom>
            <a:noFill/>
            <a:ln w="19050">
              <a:noFill/>
              <a:round/>
              <a:headEnd/>
              <a:tailEnd/>
            </a:ln>
            <a:effectLst/>
          </p:spPr>
          <p:txBody>
            <a:bodyPr wrap="none" anchor="ctr"/>
            <a:lstStyle/>
            <a:p>
              <a:endParaRPr lang="es-MX"/>
            </a:p>
          </p:txBody>
        </p:sp>
      </p:grpSp>
      <p:sp>
        <p:nvSpPr>
          <p:cNvPr id="158748" name="Line 28"/>
          <p:cNvSpPr>
            <a:spLocks noChangeShapeType="1"/>
          </p:cNvSpPr>
          <p:nvPr/>
        </p:nvSpPr>
        <p:spPr bwMode="auto">
          <a:xfrm flipV="1">
            <a:off x="3962400" y="3276600"/>
            <a:ext cx="1223963" cy="0"/>
          </a:xfrm>
          <a:prstGeom prst="line">
            <a:avLst/>
          </a:prstGeom>
          <a:noFill/>
          <a:ln w="19050">
            <a:solidFill>
              <a:schemeClr val="accent2"/>
            </a:solidFill>
            <a:round/>
            <a:headEnd/>
            <a:tailEnd type="stealth" w="lg" len="lg"/>
          </a:ln>
          <a:effectLst/>
        </p:spPr>
        <p:txBody>
          <a:bodyPr wrap="none" anchor="ctr"/>
          <a:lstStyle/>
          <a:p>
            <a:endParaRPr lang="es-MX"/>
          </a:p>
        </p:txBody>
      </p:sp>
      <p:grpSp>
        <p:nvGrpSpPr>
          <p:cNvPr id="158766" name="Group 46"/>
          <p:cNvGrpSpPr>
            <a:grpSpLocks/>
          </p:cNvGrpSpPr>
          <p:nvPr/>
        </p:nvGrpSpPr>
        <p:grpSpPr bwMode="auto">
          <a:xfrm>
            <a:off x="4281488" y="3302000"/>
            <a:ext cx="649287" cy="366713"/>
            <a:chOff x="2697" y="2080"/>
            <a:chExt cx="409" cy="231"/>
          </a:xfrm>
        </p:grpSpPr>
        <p:sp>
          <p:nvSpPr>
            <p:cNvPr id="158749" name="Text Box 29"/>
            <p:cNvSpPr txBox="1">
              <a:spLocks noChangeArrowheads="1"/>
            </p:cNvSpPr>
            <p:nvPr/>
          </p:nvSpPr>
          <p:spPr bwMode="auto">
            <a:xfrm>
              <a:off x="2697" y="2080"/>
              <a:ext cx="409" cy="231"/>
            </a:xfrm>
            <a:prstGeom prst="rect">
              <a:avLst/>
            </a:prstGeom>
            <a:noFill/>
            <a:ln w="9525">
              <a:noFill/>
              <a:miter lim="800000"/>
              <a:headEnd/>
              <a:tailEnd/>
            </a:ln>
            <a:effectLst/>
          </p:spPr>
          <p:txBody>
            <a:bodyPr wrap="none">
              <a:spAutoFit/>
              <a:flatTx/>
            </a:bodyPr>
            <a:lstStyle/>
            <a:p>
              <a:r>
                <a:rPr lang="es-ES_tradnl" sz="1800" b="1">
                  <a:solidFill>
                    <a:srgbClr val="FF0000"/>
                  </a:solidFill>
                  <a:latin typeface="Symbol" pitchFamily="18" charset="2"/>
                  <a:cs typeface="Times New Roman" pitchFamily="18" charset="0"/>
                </a:rPr>
                <a:t>l</a:t>
              </a:r>
              <a:r>
                <a:rPr lang="es-ES_tradnl" sz="1800" b="1">
                  <a:solidFill>
                    <a:schemeClr val="accent2"/>
                  </a:solidFill>
                  <a:latin typeface="Arial" charset="0"/>
                  <a:cs typeface="Times New Roman" pitchFamily="18" charset="0"/>
                </a:rPr>
                <a:t>b</a:t>
              </a:r>
              <a:r>
                <a:rPr lang="es-ES_tradnl" sz="1800" b="1" baseline="-25000">
                  <a:solidFill>
                    <a:schemeClr val="accent2"/>
                  </a:solidFill>
                  <a:latin typeface="Arial" charset="0"/>
                  <a:cs typeface="Times New Roman" pitchFamily="18" charset="0"/>
                </a:rPr>
                <a:t> u</a:t>
              </a:r>
              <a:r>
                <a:rPr lang="es-ES_tradnl" sz="1800" b="1">
                  <a:solidFill>
                    <a:srgbClr val="FF0000"/>
                  </a:solidFill>
                  <a:latin typeface="Arial" charset="0"/>
                  <a:cs typeface="Times New Roman" pitchFamily="18" charset="0"/>
                </a:rPr>
                <a:t> </a:t>
              </a:r>
              <a:endParaRPr lang="es-ES" sz="1800" b="1">
                <a:solidFill>
                  <a:srgbClr val="FF0000"/>
                </a:solidFill>
              </a:endParaRPr>
            </a:p>
          </p:txBody>
        </p:sp>
        <p:sp>
          <p:nvSpPr>
            <p:cNvPr id="158750" name="Line 30"/>
            <p:cNvSpPr>
              <a:spLocks noChangeShapeType="1"/>
            </p:cNvSpPr>
            <p:nvPr/>
          </p:nvSpPr>
          <p:spPr bwMode="auto">
            <a:xfrm>
              <a:off x="2827" y="2109"/>
              <a:ext cx="96" cy="0"/>
            </a:xfrm>
            <a:prstGeom prst="line">
              <a:avLst/>
            </a:prstGeom>
            <a:noFill/>
            <a:ln w="25400">
              <a:solidFill>
                <a:schemeClr val="accent2"/>
              </a:solidFill>
              <a:round/>
              <a:headEnd/>
              <a:tailEnd/>
            </a:ln>
            <a:effectLst/>
          </p:spPr>
          <p:txBody>
            <a:bodyPr wrap="none" anchor="ctr"/>
            <a:lstStyle/>
            <a:p>
              <a:endParaRPr lang="es-MX"/>
            </a:p>
          </p:txBody>
        </p:sp>
        <p:sp>
          <p:nvSpPr>
            <p:cNvPr id="158751" name="Line 31"/>
            <p:cNvSpPr>
              <a:spLocks noChangeShapeType="1"/>
            </p:cNvSpPr>
            <p:nvPr/>
          </p:nvSpPr>
          <p:spPr bwMode="auto">
            <a:xfrm>
              <a:off x="2943" y="2200"/>
              <a:ext cx="73" cy="0"/>
            </a:xfrm>
            <a:prstGeom prst="line">
              <a:avLst/>
            </a:prstGeom>
            <a:noFill/>
            <a:ln w="19050">
              <a:noFill/>
              <a:round/>
              <a:headEnd/>
              <a:tailEnd/>
            </a:ln>
            <a:effectLst/>
          </p:spPr>
          <p:txBody>
            <a:bodyPr wrap="none" anchor="ctr"/>
            <a:lstStyle/>
            <a:p>
              <a:endParaRPr lang="es-MX"/>
            </a:p>
          </p:txBody>
        </p:sp>
      </p:grpSp>
      <p:sp>
        <p:nvSpPr>
          <p:cNvPr id="158752" name="Line 32"/>
          <p:cNvSpPr>
            <a:spLocks noChangeShapeType="1"/>
          </p:cNvSpPr>
          <p:nvPr/>
        </p:nvSpPr>
        <p:spPr bwMode="auto">
          <a:xfrm>
            <a:off x="5181600" y="2057400"/>
            <a:ext cx="0" cy="1219200"/>
          </a:xfrm>
          <a:prstGeom prst="line">
            <a:avLst/>
          </a:prstGeom>
          <a:noFill/>
          <a:ln w="22225">
            <a:solidFill>
              <a:srgbClr val="66FF33"/>
            </a:solidFill>
            <a:round/>
            <a:headEnd/>
            <a:tailEnd/>
          </a:ln>
          <a:effectLst/>
        </p:spPr>
        <p:txBody>
          <a:bodyPr wrap="none" anchor="ctr"/>
          <a:lstStyle/>
          <a:p>
            <a:endParaRPr lang="es-MX"/>
          </a:p>
        </p:txBody>
      </p:sp>
      <p:grpSp>
        <p:nvGrpSpPr>
          <p:cNvPr id="158765" name="Group 45"/>
          <p:cNvGrpSpPr>
            <a:grpSpLocks/>
          </p:cNvGrpSpPr>
          <p:nvPr/>
        </p:nvGrpSpPr>
        <p:grpSpPr bwMode="auto">
          <a:xfrm>
            <a:off x="5029200" y="3124200"/>
            <a:ext cx="152400" cy="152400"/>
            <a:chOff x="3168" y="1968"/>
            <a:chExt cx="96" cy="96"/>
          </a:xfrm>
        </p:grpSpPr>
        <p:sp>
          <p:nvSpPr>
            <p:cNvPr id="158754" name="Line 34"/>
            <p:cNvSpPr>
              <a:spLocks noChangeShapeType="1"/>
            </p:cNvSpPr>
            <p:nvPr/>
          </p:nvSpPr>
          <p:spPr bwMode="auto">
            <a:xfrm flipH="1">
              <a:off x="3168" y="1968"/>
              <a:ext cx="96" cy="0"/>
            </a:xfrm>
            <a:prstGeom prst="line">
              <a:avLst/>
            </a:prstGeom>
            <a:noFill/>
            <a:ln w="22225">
              <a:solidFill>
                <a:srgbClr val="66FF33"/>
              </a:solidFill>
              <a:round/>
              <a:headEnd/>
              <a:tailEnd/>
            </a:ln>
            <a:effectLst/>
          </p:spPr>
          <p:txBody>
            <a:bodyPr wrap="none" anchor="ctr"/>
            <a:lstStyle/>
            <a:p>
              <a:endParaRPr lang="es-MX"/>
            </a:p>
          </p:txBody>
        </p:sp>
        <p:sp>
          <p:nvSpPr>
            <p:cNvPr id="158755" name="Line 35"/>
            <p:cNvSpPr>
              <a:spLocks noChangeShapeType="1"/>
            </p:cNvSpPr>
            <p:nvPr/>
          </p:nvSpPr>
          <p:spPr bwMode="auto">
            <a:xfrm>
              <a:off x="3168" y="1968"/>
              <a:ext cx="0" cy="96"/>
            </a:xfrm>
            <a:prstGeom prst="line">
              <a:avLst/>
            </a:prstGeom>
            <a:noFill/>
            <a:ln w="22225">
              <a:solidFill>
                <a:srgbClr val="66FF33"/>
              </a:solidFill>
              <a:round/>
              <a:headEnd/>
              <a:tailEnd/>
            </a:ln>
            <a:effectLst/>
          </p:spPr>
          <p:txBody>
            <a:bodyPr wrap="none" anchor="ctr"/>
            <a:lstStyle/>
            <a:p>
              <a:endParaRPr lang="es-MX"/>
            </a:p>
          </p:txBody>
        </p:sp>
      </p:grpSp>
      <p:sp>
        <p:nvSpPr>
          <p:cNvPr id="158767" name="Text Box 47"/>
          <p:cNvSpPr txBox="1">
            <a:spLocks noChangeArrowheads="1"/>
          </p:cNvSpPr>
          <p:nvPr/>
        </p:nvSpPr>
        <p:spPr bwMode="auto">
          <a:xfrm>
            <a:off x="2468563" y="704850"/>
            <a:ext cx="4205287" cy="396875"/>
          </a:xfrm>
          <a:prstGeom prst="rect">
            <a:avLst/>
          </a:prstGeom>
          <a:noFill/>
          <a:ln w="9525">
            <a:noFill/>
            <a:miter lim="800000"/>
            <a:headEnd/>
            <a:tailEnd/>
          </a:ln>
          <a:effectLst/>
        </p:spPr>
        <p:txBody>
          <a:bodyPr wrap="none">
            <a:spAutoFit/>
            <a:flatTx/>
          </a:bodyPr>
          <a:lstStyle/>
          <a:p>
            <a:r>
              <a:rPr lang="es-ES_tradnl" sz="2000" b="1">
                <a:solidFill>
                  <a:srgbClr val="000099"/>
                </a:solidFill>
                <a:latin typeface="Arial" charset="0"/>
                <a:cs typeface="Times New Roman" pitchFamily="18" charset="0"/>
              </a:rPr>
              <a:t>Componentes Escalar y Vectorial</a:t>
            </a:r>
            <a:endParaRPr lang="es-ES" sz="2000" b="1">
              <a:solidFill>
                <a:srgbClr val="000099"/>
              </a:solidFill>
            </a:endParaRPr>
          </a:p>
        </p:txBody>
      </p:sp>
      <p:grpSp>
        <p:nvGrpSpPr>
          <p:cNvPr id="158771" name="Group 51"/>
          <p:cNvGrpSpPr>
            <a:grpSpLocks/>
          </p:cNvGrpSpPr>
          <p:nvPr/>
        </p:nvGrpSpPr>
        <p:grpSpPr bwMode="auto">
          <a:xfrm>
            <a:off x="436563" y="1371600"/>
            <a:ext cx="8269287" cy="641350"/>
            <a:chOff x="275" y="864"/>
            <a:chExt cx="5209" cy="404"/>
          </a:xfrm>
        </p:grpSpPr>
        <p:sp>
          <p:nvSpPr>
            <p:cNvPr id="158725" name="Text Box 5"/>
            <p:cNvSpPr txBox="1">
              <a:spLocks noChangeArrowheads="1"/>
            </p:cNvSpPr>
            <p:nvPr/>
          </p:nvSpPr>
          <p:spPr bwMode="auto">
            <a:xfrm>
              <a:off x="275" y="864"/>
              <a:ext cx="5209" cy="404"/>
            </a:xfrm>
            <a:prstGeom prst="rect">
              <a:avLst/>
            </a:prstGeom>
            <a:noFill/>
            <a:ln w="9525">
              <a:noFill/>
              <a:miter lim="800000"/>
              <a:headEnd/>
              <a:tailEnd/>
            </a:ln>
            <a:effectLst/>
          </p:spPr>
          <p:txBody>
            <a:bodyPr>
              <a:spAutoFit/>
              <a:flatTx/>
            </a:bodyPr>
            <a:lstStyle/>
            <a:p>
              <a:pPr>
                <a:buFontTx/>
                <a:buChar char="•"/>
              </a:pPr>
              <a:r>
                <a:rPr lang="es-ES_tradnl" sz="1800">
                  <a:solidFill>
                    <a:schemeClr val="folHlink"/>
                  </a:solidFill>
                  <a:latin typeface="Arial" charset="0"/>
                  <a:cs typeface="Times New Roman" pitchFamily="18" charset="0"/>
                </a:rPr>
                <a:t> Existe un vector </a:t>
              </a:r>
              <a:r>
                <a:rPr lang="es-ES_tradnl" sz="1800" b="1">
                  <a:solidFill>
                    <a:srgbClr val="FF0000"/>
                  </a:solidFill>
                  <a:latin typeface="Symbol" pitchFamily="18" charset="2"/>
                  <a:cs typeface="Times New Roman" pitchFamily="18" charset="0"/>
                </a:rPr>
                <a:t>l</a:t>
              </a:r>
              <a:r>
                <a:rPr lang="es-ES_tradnl" sz="1800">
                  <a:solidFill>
                    <a:schemeClr val="accent2"/>
                  </a:solidFill>
                  <a:latin typeface="Arial" charset="0"/>
                  <a:cs typeface="Times New Roman" pitchFamily="18" charset="0"/>
                </a:rPr>
                <a:t>b</a:t>
              </a:r>
              <a:r>
                <a:rPr lang="es-ES_tradnl" sz="1800" baseline="-25000">
                  <a:solidFill>
                    <a:schemeClr val="accent2"/>
                  </a:solidFill>
                  <a:latin typeface="Arial" charset="0"/>
                  <a:cs typeface="Times New Roman" pitchFamily="18" charset="0"/>
                </a:rPr>
                <a:t> u</a:t>
              </a:r>
              <a:r>
                <a:rPr lang="es-ES_tradnl" sz="1800">
                  <a:solidFill>
                    <a:schemeClr val="folHlink"/>
                  </a:solidFill>
                  <a:latin typeface="Arial" charset="0"/>
                  <a:cs typeface="Times New Roman" pitchFamily="18" charset="0"/>
                </a:rPr>
                <a:t>, paralelo al vector </a:t>
              </a:r>
              <a:r>
                <a:rPr lang="es-ES_tradnl" sz="1800">
                  <a:solidFill>
                    <a:schemeClr val="accent2"/>
                  </a:solidFill>
                  <a:latin typeface="Arial" charset="0"/>
                  <a:cs typeface="Times New Roman" pitchFamily="18" charset="0"/>
                </a:rPr>
                <a:t>b</a:t>
              </a:r>
              <a:r>
                <a:rPr lang="es-ES_tradnl" sz="1800" baseline="-25000">
                  <a:solidFill>
                    <a:schemeClr val="accent2"/>
                  </a:solidFill>
                  <a:latin typeface="Arial" charset="0"/>
                  <a:cs typeface="Times New Roman" pitchFamily="18" charset="0"/>
                </a:rPr>
                <a:t>u</a:t>
              </a:r>
              <a:r>
                <a:rPr lang="es-ES_tradnl" sz="1800">
                  <a:solidFill>
                    <a:schemeClr val="folHlink"/>
                  </a:solidFill>
                  <a:latin typeface="Arial" charset="0"/>
                  <a:cs typeface="Times New Roman" pitchFamily="18" charset="0"/>
                </a:rPr>
                <a:t>  y que forma un triángulo rectángulo con el vector </a:t>
              </a:r>
              <a:r>
                <a:rPr lang="es-ES_tradnl" sz="1800">
                  <a:solidFill>
                    <a:schemeClr val="accent2"/>
                  </a:solidFill>
                  <a:latin typeface="Arial" charset="0"/>
                  <a:cs typeface="Times New Roman" pitchFamily="18" charset="0"/>
                </a:rPr>
                <a:t>a</a:t>
              </a:r>
              <a:r>
                <a:rPr lang="es-ES_tradnl" sz="1800">
                  <a:solidFill>
                    <a:schemeClr val="folHlink"/>
                  </a:solidFill>
                  <a:latin typeface="Arial" charset="0"/>
                  <a:cs typeface="Times New Roman" pitchFamily="18" charset="0"/>
                </a:rPr>
                <a:t>. En tal caso, </a:t>
              </a:r>
              <a:r>
                <a:rPr lang="es-ES_tradnl" sz="1800" b="1">
                  <a:solidFill>
                    <a:srgbClr val="FF0000"/>
                  </a:solidFill>
                  <a:latin typeface="Symbol" pitchFamily="18" charset="2"/>
                  <a:cs typeface="Times New Roman" pitchFamily="18" charset="0"/>
                </a:rPr>
                <a:t>l</a:t>
              </a:r>
              <a:r>
                <a:rPr lang="es-ES_tradnl" sz="1800">
                  <a:solidFill>
                    <a:schemeClr val="folHlink"/>
                  </a:solidFill>
                  <a:latin typeface="Arial" charset="0"/>
                  <a:cs typeface="Times New Roman" pitchFamily="18" charset="0"/>
                </a:rPr>
                <a:t> corresponde a la </a:t>
              </a:r>
              <a:r>
                <a:rPr lang="es-ES_tradnl" sz="1800">
                  <a:solidFill>
                    <a:schemeClr val="accent2"/>
                  </a:solidFill>
                  <a:latin typeface="Arial" charset="0"/>
                  <a:cs typeface="Times New Roman" pitchFamily="18" charset="0"/>
                </a:rPr>
                <a:t>Comp. Esc. a</a:t>
              </a:r>
              <a:r>
                <a:rPr lang="es-ES_tradnl" sz="1800" baseline="-25000">
                  <a:solidFill>
                    <a:schemeClr val="accent2"/>
                  </a:solidFill>
                  <a:latin typeface="Arial" charset="0"/>
                  <a:cs typeface="Times New Roman" pitchFamily="18" charset="0"/>
                </a:rPr>
                <a:t>b</a:t>
              </a:r>
              <a:r>
                <a:rPr lang="es-ES_tradnl" sz="1800">
                  <a:solidFill>
                    <a:schemeClr val="folHlink"/>
                  </a:solidFill>
                  <a:latin typeface="Arial" charset="0"/>
                  <a:cs typeface="Times New Roman" pitchFamily="18" charset="0"/>
                </a:rPr>
                <a:t>.</a:t>
              </a:r>
              <a:endParaRPr lang="es-ES" sz="1800">
                <a:solidFill>
                  <a:schemeClr val="folHlink"/>
                </a:solidFill>
                <a:latin typeface="Arial" charset="0"/>
                <a:cs typeface="Times New Roman" pitchFamily="18" charset="0"/>
              </a:endParaRPr>
            </a:p>
          </p:txBody>
        </p:sp>
        <p:sp>
          <p:nvSpPr>
            <p:cNvPr id="158726" name="Line 6"/>
            <p:cNvSpPr>
              <a:spLocks noChangeShapeType="1"/>
            </p:cNvSpPr>
            <p:nvPr/>
          </p:nvSpPr>
          <p:spPr bwMode="auto">
            <a:xfrm>
              <a:off x="2940" y="896"/>
              <a:ext cx="96" cy="0"/>
            </a:xfrm>
            <a:prstGeom prst="line">
              <a:avLst/>
            </a:prstGeom>
            <a:noFill/>
            <a:ln w="22225">
              <a:solidFill>
                <a:schemeClr val="accent2"/>
              </a:solidFill>
              <a:round/>
              <a:headEnd/>
              <a:tailEnd/>
            </a:ln>
            <a:effectLst/>
          </p:spPr>
          <p:txBody>
            <a:bodyPr anchor="ctr"/>
            <a:lstStyle/>
            <a:p>
              <a:endParaRPr lang="es-MX"/>
            </a:p>
          </p:txBody>
        </p:sp>
        <p:sp>
          <p:nvSpPr>
            <p:cNvPr id="158727" name="Line 7"/>
            <p:cNvSpPr>
              <a:spLocks noChangeShapeType="1"/>
            </p:cNvSpPr>
            <p:nvPr/>
          </p:nvSpPr>
          <p:spPr bwMode="auto">
            <a:xfrm>
              <a:off x="1565" y="896"/>
              <a:ext cx="96" cy="0"/>
            </a:xfrm>
            <a:prstGeom prst="line">
              <a:avLst/>
            </a:prstGeom>
            <a:noFill/>
            <a:ln w="22225">
              <a:solidFill>
                <a:schemeClr val="accent2"/>
              </a:solidFill>
              <a:round/>
              <a:headEnd/>
              <a:tailEnd/>
            </a:ln>
            <a:effectLst/>
          </p:spPr>
          <p:txBody>
            <a:bodyPr anchor="ctr"/>
            <a:lstStyle/>
            <a:p>
              <a:endParaRPr lang="es-MX"/>
            </a:p>
          </p:txBody>
        </p:sp>
        <p:sp>
          <p:nvSpPr>
            <p:cNvPr id="158739" name="Line 19"/>
            <p:cNvSpPr>
              <a:spLocks noChangeShapeType="1"/>
            </p:cNvSpPr>
            <p:nvPr/>
          </p:nvSpPr>
          <p:spPr bwMode="auto">
            <a:xfrm>
              <a:off x="1184" y="1101"/>
              <a:ext cx="96" cy="0"/>
            </a:xfrm>
            <a:prstGeom prst="line">
              <a:avLst/>
            </a:prstGeom>
            <a:noFill/>
            <a:ln w="22225">
              <a:solidFill>
                <a:schemeClr val="accent2"/>
              </a:solidFill>
              <a:round/>
              <a:headEnd/>
              <a:tailEnd/>
            </a:ln>
            <a:effectLst/>
          </p:spPr>
          <p:txBody>
            <a:bodyPr anchor="ctr"/>
            <a:lstStyle/>
            <a:p>
              <a:endParaRPr lang="es-MX"/>
            </a:p>
          </p:txBody>
        </p:sp>
        <p:sp>
          <p:nvSpPr>
            <p:cNvPr id="158740" name="Line 20"/>
            <p:cNvSpPr>
              <a:spLocks noChangeShapeType="1"/>
            </p:cNvSpPr>
            <p:nvPr/>
          </p:nvSpPr>
          <p:spPr bwMode="auto">
            <a:xfrm>
              <a:off x="1823" y="984"/>
              <a:ext cx="73" cy="0"/>
            </a:xfrm>
            <a:prstGeom prst="line">
              <a:avLst/>
            </a:prstGeom>
            <a:noFill/>
            <a:ln w="19050">
              <a:noFill/>
              <a:round/>
              <a:headEnd/>
              <a:tailEnd/>
            </a:ln>
            <a:effectLst/>
          </p:spPr>
          <p:txBody>
            <a:bodyPr anchor="ctr"/>
            <a:lstStyle/>
            <a:p>
              <a:endParaRPr lang="es-MX"/>
            </a:p>
          </p:txBody>
        </p:sp>
        <p:sp>
          <p:nvSpPr>
            <p:cNvPr id="158769" name="Line 49"/>
            <p:cNvSpPr>
              <a:spLocks noChangeShapeType="1"/>
            </p:cNvSpPr>
            <p:nvPr/>
          </p:nvSpPr>
          <p:spPr bwMode="auto">
            <a:xfrm>
              <a:off x="4150" y="1102"/>
              <a:ext cx="96" cy="0"/>
            </a:xfrm>
            <a:prstGeom prst="line">
              <a:avLst/>
            </a:prstGeom>
            <a:noFill/>
            <a:ln w="22225">
              <a:solidFill>
                <a:schemeClr val="accent2"/>
              </a:solidFill>
              <a:round/>
              <a:headEnd/>
              <a:tailEnd/>
            </a:ln>
            <a:effectLst/>
          </p:spPr>
          <p:txBody>
            <a:bodyPr anchor="ctr"/>
            <a:lstStyle/>
            <a:p>
              <a:endParaRPr lang="es-MX"/>
            </a:p>
          </p:txBody>
        </p:sp>
        <p:sp>
          <p:nvSpPr>
            <p:cNvPr id="158770" name="Line 50"/>
            <p:cNvSpPr>
              <a:spLocks noChangeShapeType="1"/>
            </p:cNvSpPr>
            <p:nvPr/>
          </p:nvSpPr>
          <p:spPr bwMode="auto">
            <a:xfrm>
              <a:off x="4236" y="1162"/>
              <a:ext cx="50" cy="0"/>
            </a:xfrm>
            <a:prstGeom prst="line">
              <a:avLst/>
            </a:prstGeom>
            <a:noFill/>
            <a:ln w="22225">
              <a:solidFill>
                <a:schemeClr val="accent2"/>
              </a:solidFill>
              <a:round/>
              <a:headEnd/>
              <a:tailEnd/>
            </a:ln>
            <a:effectLst/>
          </p:spPr>
          <p:txBody>
            <a:bodyPr anchor="ctr"/>
            <a:lstStyle/>
            <a:p>
              <a:endParaRPr lang="es-MX"/>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nodeType="withEffect">
                                  <p:stCondLst>
                                    <p:cond delay="0"/>
                                  </p:stCondLst>
                                  <p:childTnLst>
                                    <p:set>
                                      <p:cBhvr>
                                        <p:cTn id="6" dur="1" fill="hold">
                                          <p:stCondLst>
                                            <p:cond delay="0"/>
                                          </p:stCondLst>
                                        </p:cTn>
                                        <p:tgtEl>
                                          <p:spTgt spid="158771"/>
                                        </p:tgtEl>
                                        <p:attrNameLst>
                                          <p:attrName>style.visibility</p:attrName>
                                        </p:attrNameLst>
                                      </p:cBhvr>
                                      <p:to>
                                        <p:strVal val="visible"/>
                                      </p:to>
                                    </p:set>
                                    <p:animEffect transition="in" filter="strips(downRight)">
                                      <p:cBhvr>
                                        <p:cTn id="7" dur="500"/>
                                        <p:tgtEl>
                                          <p:spTgt spid="158771"/>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58748"/>
                                        </p:tgtEl>
                                        <p:attrNameLst>
                                          <p:attrName>style.visibility</p:attrName>
                                        </p:attrNameLst>
                                      </p:cBhvr>
                                      <p:to>
                                        <p:strVal val="visible"/>
                                      </p:to>
                                    </p:set>
                                    <p:animEffect transition="in" filter="strips(downRight)">
                                      <p:cBhvr>
                                        <p:cTn id="12" dur="500"/>
                                        <p:tgtEl>
                                          <p:spTgt spid="158748"/>
                                        </p:tgtEl>
                                      </p:cBhvr>
                                    </p:animEffect>
                                  </p:childTnLst>
                                </p:cTn>
                              </p:par>
                            </p:childTnLst>
                          </p:cTn>
                        </p:par>
                        <p:par>
                          <p:cTn id="13" fill="hold">
                            <p:stCondLst>
                              <p:cond delay="500"/>
                            </p:stCondLst>
                            <p:childTnLst>
                              <p:par>
                                <p:cTn id="14" presetID="9" presetClass="entr" presetSubtype="0" fill="hold" nodeType="afterEffect">
                                  <p:stCondLst>
                                    <p:cond delay="0"/>
                                  </p:stCondLst>
                                  <p:childTnLst>
                                    <p:set>
                                      <p:cBhvr>
                                        <p:cTn id="15" dur="1" fill="hold">
                                          <p:stCondLst>
                                            <p:cond delay="0"/>
                                          </p:stCondLst>
                                        </p:cTn>
                                        <p:tgtEl>
                                          <p:spTgt spid="158766"/>
                                        </p:tgtEl>
                                        <p:attrNameLst>
                                          <p:attrName>style.visibility</p:attrName>
                                        </p:attrNameLst>
                                      </p:cBhvr>
                                      <p:to>
                                        <p:strVal val="visible"/>
                                      </p:to>
                                    </p:set>
                                    <p:animEffect transition="in" filter="dissolve">
                                      <p:cBhvr>
                                        <p:cTn id="16" dur="500"/>
                                        <p:tgtEl>
                                          <p:spTgt spid="158766"/>
                                        </p:tgtEl>
                                      </p:cBhvr>
                                    </p:animEffect>
                                  </p:childTnLst>
                                </p:cTn>
                              </p:par>
                            </p:childTnLst>
                          </p:cTn>
                        </p:par>
                        <p:par>
                          <p:cTn id="17" fill="hold">
                            <p:stCondLst>
                              <p:cond delay="1000"/>
                            </p:stCondLst>
                            <p:childTnLst>
                              <p:par>
                                <p:cTn id="18" presetID="18" presetClass="entr" presetSubtype="12" fill="hold" grpId="0" nodeType="afterEffect">
                                  <p:stCondLst>
                                    <p:cond delay="0"/>
                                  </p:stCondLst>
                                  <p:childTnLst>
                                    <p:set>
                                      <p:cBhvr>
                                        <p:cTn id="19" dur="1" fill="hold">
                                          <p:stCondLst>
                                            <p:cond delay="0"/>
                                          </p:stCondLst>
                                        </p:cTn>
                                        <p:tgtEl>
                                          <p:spTgt spid="158752"/>
                                        </p:tgtEl>
                                        <p:attrNameLst>
                                          <p:attrName>style.visibility</p:attrName>
                                        </p:attrNameLst>
                                      </p:cBhvr>
                                      <p:to>
                                        <p:strVal val="visible"/>
                                      </p:to>
                                    </p:set>
                                    <p:animEffect transition="in" filter="strips(downLeft)">
                                      <p:cBhvr>
                                        <p:cTn id="20" dur="500"/>
                                        <p:tgtEl>
                                          <p:spTgt spid="158752"/>
                                        </p:tgtEl>
                                      </p:cBhvr>
                                    </p:animEffect>
                                  </p:childTnLst>
                                </p:cTn>
                              </p:par>
                            </p:childTnLst>
                          </p:cTn>
                        </p:par>
                        <p:par>
                          <p:cTn id="21" fill="hold">
                            <p:stCondLst>
                              <p:cond delay="1500"/>
                            </p:stCondLst>
                            <p:childTnLst>
                              <p:par>
                                <p:cTn id="22" presetID="9" presetClass="entr" presetSubtype="0" fill="hold" nodeType="afterEffect">
                                  <p:stCondLst>
                                    <p:cond delay="0"/>
                                  </p:stCondLst>
                                  <p:childTnLst>
                                    <p:set>
                                      <p:cBhvr>
                                        <p:cTn id="23" dur="1" fill="hold">
                                          <p:stCondLst>
                                            <p:cond delay="0"/>
                                          </p:stCondLst>
                                        </p:cTn>
                                        <p:tgtEl>
                                          <p:spTgt spid="158765"/>
                                        </p:tgtEl>
                                        <p:attrNameLst>
                                          <p:attrName>style.visibility</p:attrName>
                                        </p:attrNameLst>
                                      </p:cBhvr>
                                      <p:to>
                                        <p:strVal val="visible"/>
                                      </p:to>
                                    </p:set>
                                    <p:animEffect transition="in" filter="dissolve">
                                      <p:cBhvr>
                                        <p:cTn id="24" dur="500"/>
                                        <p:tgtEl>
                                          <p:spTgt spid="1587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8748" grpId="0" animBg="1"/>
      <p:bldP spid="158752"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42" name="Text Box 26"/>
          <p:cNvSpPr txBox="1">
            <a:spLocks noChangeArrowheads="1"/>
          </p:cNvSpPr>
          <p:nvPr/>
        </p:nvSpPr>
        <p:spPr bwMode="auto">
          <a:xfrm>
            <a:off x="436563" y="1371600"/>
            <a:ext cx="8269287" cy="641350"/>
          </a:xfrm>
          <a:prstGeom prst="rect">
            <a:avLst/>
          </a:prstGeom>
          <a:noFill/>
          <a:ln w="9525">
            <a:noFill/>
            <a:miter lim="800000"/>
            <a:headEnd/>
            <a:tailEnd/>
          </a:ln>
          <a:effectLst/>
        </p:spPr>
        <p:txBody>
          <a:bodyPr>
            <a:spAutoFit/>
            <a:flatTx/>
          </a:bodyPr>
          <a:lstStyle/>
          <a:p>
            <a:pPr>
              <a:buFontTx/>
              <a:buChar char="•"/>
            </a:pPr>
            <a:r>
              <a:rPr lang="es-ES_tradnl" sz="1800">
                <a:solidFill>
                  <a:schemeClr val="folHlink"/>
                </a:solidFill>
                <a:latin typeface="Arial" charset="0"/>
                <a:cs typeface="Times New Roman" pitchFamily="18" charset="0"/>
              </a:rPr>
              <a:t> En el triángulo, se puede trazar otro vector en función de los vectores </a:t>
            </a:r>
            <a:r>
              <a:rPr lang="es-ES_tradnl" sz="1800">
                <a:solidFill>
                  <a:schemeClr val="accent2"/>
                </a:solidFill>
                <a:latin typeface="Arial" charset="0"/>
                <a:cs typeface="Times New Roman" pitchFamily="18" charset="0"/>
              </a:rPr>
              <a:t>a</a:t>
            </a:r>
            <a:r>
              <a:rPr lang="es-ES_tradnl" sz="1800">
                <a:solidFill>
                  <a:schemeClr val="folHlink"/>
                </a:solidFill>
                <a:latin typeface="Arial" charset="0"/>
                <a:cs typeface="Times New Roman" pitchFamily="18" charset="0"/>
              </a:rPr>
              <a:t> y </a:t>
            </a:r>
            <a:r>
              <a:rPr lang="es-ES_tradnl" sz="1800" b="1">
                <a:solidFill>
                  <a:srgbClr val="FF0000"/>
                </a:solidFill>
                <a:latin typeface="Symbol" pitchFamily="18" charset="2"/>
                <a:cs typeface="Times New Roman" pitchFamily="18" charset="0"/>
              </a:rPr>
              <a:t>l</a:t>
            </a:r>
            <a:r>
              <a:rPr lang="es-ES_tradnl" sz="1800">
                <a:solidFill>
                  <a:schemeClr val="accent2"/>
                </a:solidFill>
                <a:latin typeface="Arial" charset="0"/>
                <a:cs typeface="Times New Roman" pitchFamily="18" charset="0"/>
              </a:rPr>
              <a:t>b</a:t>
            </a:r>
            <a:r>
              <a:rPr lang="es-ES_tradnl" sz="1800" baseline="-25000">
                <a:solidFill>
                  <a:schemeClr val="accent2"/>
                </a:solidFill>
                <a:latin typeface="Arial" charset="0"/>
                <a:cs typeface="Times New Roman" pitchFamily="18" charset="0"/>
              </a:rPr>
              <a:t> u</a:t>
            </a:r>
            <a:r>
              <a:rPr lang="es-ES_tradnl" sz="1800">
                <a:solidFill>
                  <a:schemeClr val="folHlink"/>
                </a:solidFill>
                <a:latin typeface="Arial" charset="0"/>
                <a:cs typeface="Times New Roman" pitchFamily="18" charset="0"/>
              </a:rPr>
              <a:t> quedando:</a:t>
            </a:r>
            <a:endParaRPr lang="es-ES" sz="1800">
              <a:solidFill>
                <a:schemeClr val="folHlink"/>
              </a:solidFill>
              <a:latin typeface="Arial" charset="0"/>
              <a:cs typeface="Times New Roman" pitchFamily="18" charset="0"/>
            </a:endParaRPr>
          </a:p>
        </p:txBody>
      </p:sp>
      <p:sp>
        <p:nvSpPr>
          <p:cNvPr id="162902" name="Line 86"/>
          <p:cNvSpPr>
            <a:spLocks noChangeShapeType="1"/>
          </p:cNvSpPr>
          <p:nvPr/>
        </p:nvSpPr>
        <p:spPr bwMode="auto">
          <a:xfrm>
            <a:off x="7862888" y="1473200"/>
            <a:ext cx="152400" cy="0"/>
          </a:xfrm>
          <a:prstGeom prst="line">
            <a:avLst/>
          </a:prstGeom>
          <a:noFill/>
          <a:ln w="25400">
            <a:solidFill>
              <a:schemeClr val="accent2"/>
            </a:solidFill>
            <a:round/>
            <a:headEnd/>
            <a:tailEnd/>
          </a:ln>
          <a:effectLst/>
        </p:spPr>
        <p:txBody>
          <a:bodyPr wrap="none" anchor="ctr"/>
          <a:lstStyle/>
          <a:p>
            <a:endParaRPr lang="es-MX"/>
          </a:p>
        </p:txBody>
      </p:sp>
      <p:sp>
        <p:nvSpPr>
          <p:cNvPr id="162910" name="Line 94"/>
          <p:cNvSpPr>
            <a:spLocks noChangeShapeType="1"/>
          </p:cNvSpPr>
          <p:nvPr/>
        </p:nvSpPr>
        <p:spPr bwMode="auto">
          <a:xfrm>
            <a:off x="8355013" y="1422400"/>
            <a:ext cx="152400" cy="0"/>
          </a:xfrm>
          <a:prstGeom prst="line">
            <a:avLst/>
          </a:prstGeom>
          <a:noFill/>
          <a:ln w="25400">
            <a:solidFill>
              <a:schemeClr val="accent2"/>
            </a:solidFill>
            <a:round/>
            <a:headEnd/>
            <a:tailEnd/>
          </a:ln>
          <a:effectLst/>
        </p:spPr>
        <p:txBody>
          <a:bodyPr wrap="none" anchor="ctr"/>
          <a:lstStyle/>
          <a:p>
            <a:endParaRPr lang="es-MX"/>
          </a:p>
        </p:txBody>
      </p:sp>
      <p:grpSp>
        <p:nvGrpSpPr>
          <p:cNvPr id="162942" name="Group 126"/>
          <p:cNvGrpSpPr>
            <a:grpSpLocks/>
          </p:cNvGrpSpPr>
          <p:nvPr/>
        </p:nvGrpSpPr>
        <p:grpSpPr bwMode="auto">
          <a:xfrm>
            <a:off x="3962400" y="2057400"/>
            <a:ext cx="1223963" cy="3338513"/>
            <a:chOff x="2496" y="1296"/>
            <a:chExt cx="771" cy="2103"/>
          </a:xfrm>
        </p:grpSpPr>
        <p:sp>
          <p:nvSpPr>
            <p:cNvPr id="162924" name="Line 108"/>
            <p:cNvSpPr>
              <a:spLocks noChangeShapeType="1"/>
            </p:cNvSpPr>
            <p:nvPr/>
          </p:nvSpPr>
          <p:spPr bwMode="auto">
            <a:xfrm flipV="1">
              <a:off x="2496" y="1296"/>
              <a:ext cx="768" cy="768"/>
            </a:xfrm>
            <a:prstGeom prst="line">
              <a:avLst/>
            </a:prstGeom>
            <a:noFill/>
            <a:ln w="19050">
              <a:solidFill>
                <a:schemeClr val="accent2"/>
              </a:solidFill>
              <a:round/>
              <a:headEnd/>
              <a:tailEnd type="stealth" w="lg" len="lg"/>
            </a:ln>
            <a:effectLst/>
          </p:spPr>
          <p:txBody>
            <a:bodyPr wrap="none" anchor="ctr"/>
            <a:lstStyle/>
            <a:p>
              <a:endParaRPr lang="es-MX"/>
            </a:p>
          </p:txBody>
        </p:sp>
        <p:sp>
          <p:nvSpPr>
            <p:cNvPr id="162925" name="Text Box 109"/>
            <p:cNvSpPr txBox="1">
              <a:spLocks noChangeArrowheads="1"/>
            </p:cNvSpPr>
            <p:nvPr/>
          </p:nvSpPr>
          <p:spPr bwMode="auto">
            <a:xfrm>
              <a:off x="2688" y="1545"/>
              <a:ext cx="236" cy="231"/>
            </a:xfrm>
            <a:prstGeom prst="rect">
              <a:avLst/>
            </a:prstGeom>
            <a:noFill/>
            <a:ln w="9525">
              <a:noFill/>
              <a:miter lim="800000"/>
              <a:headEnd/>
              <a:tailEnd/>
            </a:ln>
            <a:effectLst/>
          </p:spPr>
          <p:txBody>
            <a:bodyPr wrap="none">
              <a:spAutoFit/>
              <a:flatTx/>
            </a:bodyPr>
            <a:lstStyle/>
            <a:p>
              <a:r>
                <a:rPr lang="es-ES_tradnl" sz="1800" b="1">
                  <a:solidFill>
                    <a:schemeClr val="accent2"/>
                  </a:solidFill>
                  <a:latin typeface="Arial" charset="0"/>
                  <a:cs typeface="Times New Roman" pitchFamily="18" charset="0"/>
                </a:rPr>
                <a:t>a</a:t>
              </a:r>
              <a:r>
                <a:rPr lang="es-ES_tradnl" sz="1800" b="1">
                  <a:latin typeface="Arial" charset="0"/>
                  <a:cs typeface="Times New Roman" pitchFamily="18" charset="0"/>
                </a:rPr>
                <a:t> </a:t>
              </a:r>
              <a:endParaRPr lang="es-ES" sz="1800" b="1"/>
            </a:p>
          </p:txBody>
        </p:sp>
        <p:sp>
          <p:nvSpPr>
            <p:cNvPr id="162926" name="Line 110"/>
            <p:cNvSpPr>
              <a:spLocks noChangeShapeType="1"/>
            </p:cNvSpPr>
            <p:nvPr/>
          </p:nvSpPr>
          <p:spPr bwMode="auto">
            <a:xfrm>
              <a:off x="2742" y="1596"/>
              <a:ext cx="96" cy="0"/>
            </a:xfrm>
            <a:prstGeom prst="line">
              <a:avLst/>
            </a:prstGeom>
            <a:noFill/>
            <a:ln w="25400">
              <a:solidFill>
                <a:schemeClr val="accent2"/>
              </a:solidFill>
              <a:round/>
              <a:headEnd/>
              <a:tailEnd/>
            </a:ln>
            <a:effectLst/>
          </p:spPr>
          <p:txBody>
            <a:bodyPr wrap="none" anchor="ctr"/>
            <a:lstStyle/>
            <a:p>
              <a:endParaRPr lang="es-MX"/>
            </a:p>
          </p:txBody>
        </p:sp>
        <p:sp>
          <p:nvSpPr>
            <p:cNvPr id="162927" name="Line 111"/>
            <p:cNvSpPr>
              <a:spLocks noChangeShapeType="1"/>
            </p:cNvSpPr>
            <p:nvPr/>
          </p:nvSpPr>
          <p:spPr bwMode="auto">
            <a:xfrm flipV="1">
              <a:off x="2568" y="3369"/>
              <a:ext cx="624" cy="0"/>
            </a:xfrm>
            <a:prstGeom prst="line">
              <a:avLst/>
            </a:prstGeom>
            <a:noFill/>
            <a:ln w="19050">
              <a:solidFill>
                <a:schemeClr val="accent2"/>
              </a:solidFill>
              <a:round/>
              <a:headEnd/>
              <a:tailEnd type="stealth" w="lg" len="lg"/>
            </a:ln>
            <a:effectLst/>
          </p:spPr>
          <p:txBody>
            <a:bodyPr wrap="none" anchor="ctr"/>
            <a:lstStyle/>
            <a:p>
              <a:endParaRPr lang="es-MX"/>
            </a:p>
          </p:txBody>
        </p:sp>
        <p:sp>
          <p:nvSpPr>
            <p:cNvPr id="162928" name="Text Box 112"/>
            <p:cNvSpPr txBox="1">
              <a:spLocks noChangeArrowheads="1"/>
            </p:cNvSpPr>
            <p:nvPr/>
          </p:nvSpPr>
          <p:spPr bwMode="auto">
            <a:xfrm>
              <a:off x="2740" y="3168"/>
              <a:ext cx="244" cy="231"/>
            </a:xfrm>
            <a:prstGeom prst="rect">
              <a:avLst/>
            </a:prstGeom>
            <a:noFill/>
            <a:ln w="9525">
              <a:noFill/>
              <a:miter lim="800000"/>
              <a:headEnd/>
              <a:tailEnd/>
            </a:ln>
            <a:effectLst/>
          </p:spPr>
          <p:txBody>
            <a:bodyPr wrap="none">
              <a:spAutoFit/>
              <a:flatTx/>
            </a:bodyPr>
            <a:lstStyle/>
            <a:p>
              <a:r>
                <a:rPr lang="es-ES_tradnl" sz="1800" b="1">
                  <a:solidFill>
                    <a:schemeClr val="accent2"/>
                  </a:solidFill>
                  <a:latin typeface="Arial" charset="0"/>
                  <a:cs typeface="Times New Roman" pitchFamily="18" charset="0"/>
                </a:rPr>
                <a:t>b</a:t>
              </a:r>
              <a:r>
                <a:rPr lang="es-ES_tradnl" sz="1800" b="1">
                  <a:latin typeface="Arial" charset="0"/>
                  <a:cs typeface="Times New Roman" pitchFamily="18" charset="0"/>
                </a:rPr>
                <a:t> </a:t>
              </a:r>
              <a:endParaRPr lang="es-ES" sz="1800" b="1"/>
            </a:p>
          </p:txBody>
        </p:sp>
        <p:sp>
          <p:nvSpPr>
            <p:cNvPr id="162929" name="Line 113"/>
            <p:cNvSpPr>
              <a:spLocks noChangeShapeType="1"/>
            </p:cNvSpPr>
            <p:nvPr/>
          </p:nvSpPr>
          <p:spPr bwMode="auto">
            <a:xfrm>
              <a:off x="2796" y="3189"/>
              <a:ext cx="96" cy="0"/>
            </a:xfrm>
            <a:prstGeom prst="line">
              <a:avLst/>
            </a:prstGeom>
            <a:noFill/>
            <a:ln w="25400">
              <a:solidFill>
                <a:schemeClr val="accent2"/>
              </a:solidFill>
              <a:round/>
              <a:headEnd/>
              <a:tailEnd/>
            </a:ln>
            <a:effectLst/>
          </p:spPr>
          <p:txBody>
            <a:bodyPr wrap="none" anchor="ctr"/>
            <a:lstStyle/>
            <a:p>
              <a:endParaRPr lang="es-MX"/>
            </a:p>
          </p:txBody>
        </p:sp>
        <p:sp>
          <p:nvSpPr>
            <p:cNvPr id="162930" name="Line 114"/>
            <p:cNvSpPr>
              <a:spLocks noChangeShapeType="1"/>
            </p:cNvSpPr>
            <p:nvPr/>
          </p:nvSpPr>
          <p:spPr bwMode="auto">
            <a:xfrm flipV="1">
              <a:off x="2548" y="2928"/>
              <a:ext cx="261" cy="0"/>
            </a:xfrm>
            <a:prstGeom prst="line">
              <a:avLst/>
            </a:prstGeom>
            <a:noFill/>
            <a:ln w="19050">
              <a:solidFill>
                <a:schemeClr val="accent2"/>
              </a:solidFill>
              <a:round/>
              <a:headEnd/>
              <a:tailEnd type="stealth" w="lg" len="lg"/>
            </a:ln>
            <a:effectLst/>
          </p:spPr>
          <p:txBody>
            <a:bodyPr wrap="none" anchor="ctr"/>
            <a:lstStyle/>
            <a:p>
              <a:endParaRPr lang="es-MX"/>
            </a:p>
          </p:txBody>
        </p:sp>
        <p:sp>
          <p:nvSpPr>
            <p:cNvPr id="162931" name="Text Box 115"/>
            <p:cNvSpPr txBox="1">
              <a:spLocks noChangeArrowheads="1"/>
            </p:cNvSpPr>
            <p:nvPr/>
          </p:nvSpPr>
          <p:spPr bwMode="auto">
            <a:xfrm>
              <a:off x="2508" y="2679"/>
              <a:ext cx="330" cy="231"/>
            </a:xfrm>
            <a:prstGeom prst="rect">
              <a:avLst/>
            </a:prstGeom>
            <a:noFill/>
            <a:ln w="9525">
              <a:noFill/>
              <a:miter lim="800000"/>
              <a:headEnd/>
              <a:tailEnd/>
            </a:ln>
            <a:effectLst/>
          </p:spPr>
          <p:txBody>
            <a:bodyPr wrap="none">
              <a:spAutoFit/>
              <a:flatTx/>
            </a:bodyPr>
            <a:lstStyle/>
            <a:p>
              <a:r>
                <a:rPr lang="es-ES_tradnl" sz="1800" b="1">
                  <a:solidFill>
                    <a:schemeClr val="accent2"/>
                  </a:solidFill>
                  <a:latin typeface="Arial" charset="0"/>
                  <a:cs typeface="Times New Roman" pitchFamily="18" charset="0"/>
                </a:rPr>
                <a:t>b</a:t>
              </a:r>
              <a:r>
                <a:rPr lang="es-ES_tradnl" sz="1800" b="1" baseline="-25000">
                  <a:solidFill>
                    <a:schemeClr val="accent2"/>
                  </a:solidFill>
                  <a:latin typeface="Arial" charset="0"/>
                  <a:cs typeface="Times New Roman" pitchFamily="18" charset="0"/>
                </a:rPr>
                <a:t> u</a:t>
              </a:r>
              <a:r>
                <a:rPr lang="es-ES_tradnl" sz="1800" b="1">
                  <a:solidFill>
                    <a:schemeClr val="accent2"/>
                  </a:solidFill>
                  <a:latin typeface="Arial" charset="0"/>
                  <a:cs typeface="Times New Roman" pitchFamily="18" charset="0"/>
                </a:rPr>
                <a:t> </a:t>
              </a:r>
              <a:endParaRPr lang="es-ES" sz="1800" b="1">
                <a:solidFill>
                  <a:schemeClr val="accent2"/>
                </a:solidFill>
              </a:endParaRPr>
            </a:p>
          </p:txBody>
        </p:sp>
        <p:sp>
          <p:nvSpPr>
            <p:cNvPr id="162932" name="Line 116"/>
            <p:cNvSpPr>
              <a:spLocks noChangeShapeType="1"/>
            </p:cNvSpPr>
            <p:nvPr/>
          </p:nvSpPr>
          <p:spPr bwMode="auto">
            <a:xfrm>
              <a:off x="2556" y="2708"/>
              <a:ext cx="96" cy="0"/>
            </a:xfrm>
            <a:prstGeom prst="line">
              <a:avLst/>
            </a:prstGeom>
            <a:noFill/>
            <a:ln w="25400">
              <a:solidFill>
                <a:schemeClr val="accent2"/>
              </a:solidFill>
              <a:round/>
              <a:headEnd/>
              <a:tailEnd/>
            </a:ln>
            <a:effectLst/>
          </p:spPr>
          <p:txBody>
            <a:bodyPr wrap="none" anchor="ctr"/>
            <a:lstStyle/>
            <a:p>
              <a:endParaRPr lang="es-MX"/>
            </a:p>
          </p:txBody>
        </p:sp>
        <p:sp>
          <p:nvSpPr>
            <p:cNvPr id="162933" name="Line 117"/>
            <p:cNvSpPr>
              <a:spLocks noChangeShapeType="1"/>
            </p:cNvSpPr>
            <p:nvPr/>
          </p:nvSpPr>
          <p:spPr bwMode="auto">
            <a:xfrm>
              <a:off x="2672" y="2799"/>
              <a:ext cx="73" cy="0"/>
            </a:xfrm>
            <a:prstGeom prst="line">
              <a:avLst/>
            </a:prstGeom>
            <a:noFill/>
            <a:ln w="19050">
              <a:noFill/>
              <a:round/>
              <a:headEnd/>
              <a:tailEnd/>
            </a:ln>
            <a:effectLst/>
          </p:spPr>
          <p:txBody>
            <a:bodyPr wrap="none" anchor="ctr"/>
            <a:lstStyle/>
            <a:p>
              <a:endParaRPr lang="es-MX"/>
            </a:p>
          </p:txBody>
        </p:sp>
        <p:sp>
          <p:nvSpPr>
            <p:cNvPr id="162934" name="Text Box 118"/>
            <p:cNvSpPr txBox="1">
              <a:spLocks noChangeArrowheads="1"/>
            </p:cNvSpPr>
            <p:nvPr/>
          </p:nvSpPr>
          <p:spPr bwMode="auto">
            <a:xfrm>
              <a:off x="2697" y="2080"/>
              <a:ext cx="409" cy="231"/>
            </a:xfrm>
            <a:prstGeom prst="rect">
              <a:avLst/>
            </a:prstGeom>
            <a:noFill/>
            <a:ln w="9525">
              <a:noFill/>
              <a:miter lim="800000"/>
              <a:headEnd/>
              <a:tailEnd/>
            </a:ln>
            <a:effectLst/>
          </p:spPr>
          <p:txBody>
            <a:bodyPr wrap="none">
              <a:spAutoFit/>
              <a:flatTx/>
            </a:bodyPr>
            <a:lstStyle/>
            <a:p>
              <a:r>
                <a:rPr lang="es-ES_tradnl" sz="1800" b="1">
                  <a:solidFill>
                    <a:srgbClr val="FF0000"/>
                  </a:solidFill>
                  <a:latin typeface="Symbol" pitchFamily="18" charset="2"/>
                  <a:cs typeface="Times New Roman" pitchFamily="18" charset="0"/>
                </a:rPr>
                <a:t>l</a:t>
              </a:r>
              <a:r>
                <a:rPr lang="es-ES_tradnl" sz="1800" b="1">
                  <a:solidFill>
                    <a:schemeClr val="accent2"/>
                  </a:solidFill>
                  <a:latin typeface="Arial" charset="0"/>
                  <a:cs typeface="Times New Roman" pitchFamily="18" charset="0"/>
                </a:rPr>
                <a:t>b</a:t>
              </a:r>
              <a:r>
                <a:rPr lang="es-ES_tradnl" sz="1800" b="1" baseline="-25000">
                  <a:solidFill>
                    <a:srgbClr val="FF0000"/>
                  </a:solidFill>
                  <a:latin typeface="Arial" charset="0"/>
                  <a:cs typeface="Times New Roman" pitchFamily="18" charset="0"/>
                </a:rPr>
                <a:t> </a:t>
              </a:r>
              <a:r>
                <a:rPr lang="es-ES_tradnl" sz="1800" b="1" baseline="-25000">
                  <a:solidFill>
                    <a:schemeClr val="accent2"/>
                  </a:solidFill>
                  <a:latin typeface="Arial" charset="0"/>
                  <a:cs typeface="Times New Roman" pitchFamily="18" charset="0"/>
                </a:rPr>
                <a:t>u</a:t>
              </a:r>
              <a:r>
                <a:rPr lang="es-ES_tradnl" sz="1800" b="1">
                  <a:solidFill>
                    <a:schemeClr val="accent2"/>
                  </a:solidFill>
                  <a:latin typeface="Arial" charset="0"/>
                  <a:cs typeface="Times New Roman" pitchFamily="18" charset="0"/>
                </a:rPr>
                <a:t> </a:t>
              </a:r>
              <a:endParaRPr lang="es-ES" sz="1800" b="1">
                <a:solidFill>
                  <a:schemeClr val="accent2"/>
                </a:solidFill>
              </a:endParaRPr>
            </a:p>
          </p:txBody>
        </p:sp>
        <p:sp>
          <p:nvSpPr>
            <p:cNvPr id="162935" name="Line 119"/>
            <p:cNvSpPr>
              <a:spLocks noChangeShapeType="1"/>
            </p:cNvSpPr>
            <p:nvPr/>
          </p:nvSpPr>
          <p:spPr bwMode="auto">
            <a:xfrm>
              <a:off x="2827" y="2109"/>
              <a:ext cx="96" cy="0"/>
            </a:xfrm>
            <a:prstGeom prst="line">
              <a:avLst/>
            </a:prstGeom>
            <a:noFill/>
            <a:ln w="25400">
              <a:solidFill>
                <a:schemeClr val="accent2"/>
              </a:solidFill>
              <a:round/>
              <a:headEnd/>
              <a:tailEnd/>
            </a:ln>
            <a:effectLst/>
          </p:spPr>
          <p:txBody>
            <a:bodyPr wrap="none" anchor="ctr"/>
            <a:lstStyle/>
            <a:p>
              <a:endParaRPr lang="es-MX"/>
            </a:p>
          </p:txBody>
        </p:sp>
        <p:sp>
          <p:nvSpPr>
            <p:cNvPr id="162936" name="Line 120"/>
            <p:cNvSpPr>
              <a:spLocks noChangeShapeType="1"/>
            </p:cNvSpPr>
            <p:nvPr/>
          </p:nvSpPr>
          <p:spPr bwMode="auto">
            <a:xfrm>
              <a:off x="2943" y="2200"/>
              <a:ext cx="73" cy="0"/>
            </a:xfrm>
            <a:prstGeom prst="line">
              <a:avLst/>
            </a:prstGeom>
            <a:noFill/>
            <a:ln w="19050">
              <a:noFill/>
              <a:round/>
              <a:headEnd/>
              <a:tailEnd/>
            </a:ln>
            <a:effectLst/>
          </p:spPr>
          <p:txBody>
            <a:bodyPr wrap="none" anchor="ctr"/>
            <a:lstStyle/>
            <a:p>
              <a:endParaRPr lang="es-MX"/>
            </a:p>
          </p:txBody>
        </p:sp>
        <p:sp>
          <p:nvSpPr>
            <p:cNvPr id="162937" name="Line 121"/>
            <p:cNvSpPr>
              <a:spLocks noChangeShapeType="1"/>
            </p:cNvSpPr>
            <p:nvPr/>
          </p:nvSpPr>
          <p:spPr bwMode="auto">
            <a:xfrm>
              <a:off x="3264" y="1296"/>
              <a:ext cx="0" cy="768"/>
            </a:xfrm>
            <a:prstGeom prst="line">
              <a:avLst/>
            </a:prstGeom>
            <a:noFill/>
            <a:ln w="19050">
              <a:solidFill>
                <a:srgbClr val="66FF33"/>
              </a:solidFill>
              <a:round/>
              <a:headEnd/>
              <a:tailEnd/>
            </a:ln>
            <a:effectLst/>
          </p:spPr>
          <p:txBody>
            <a:bodyPr wrap="none" anchor="ctr"/>
            <a:lstStyle/>
            <a:p>
              <a:endParaRPr lang="es-MX"/>
            </a:p>
          </p:txBody>
        </p:sp>
        <p:sp>
          <p:nvSpPr>
            <p:cNvPr id="162938" name="Line 122"/>
            <p:cNvSpPr>
              <a:spLocks noChangeShapeType="1"/>
            </p:cNvSpPr>
            <p:nvPr/>
          </p:nvSpPr>
          <p:spPr bwMode="auto">
            <a:xfrm flipH="1">
              <a:off x="3168" y="1968"/>
              <a:ext cx="96" cy="0"/>
            </a:xfrm>
            <a:prstGeom prst="line">
              <a:avLst/>
            </a:prstGeom>
            <a:noFill/>
            <a:ln w="19050">
              <a:solidFill>
                <a:srgbClr val="66FF33"/>
              </a:solidFill>
              <a:round/>
              <a:headEnd/>
              <a:tailEnd/>
            </a:ln>
            <a:effectLst/>
          </p:spPr>
          <p:txBody>
            <a:bodyPr wrap="none" anchor="ctr"/>
            <a:lstStyle/>
            <a:p>
              <a:endParaRPr lang="es-MX"/>
            </a:p>
          </p:txBody>
        </p:sp>
        <p:sp>
          <p:nvSpPr>
            <p:cNvPr id="162939" name="Line 123"/>
            <p:cNvSpPr>
              <a:spLocks noChangeShapeType="1"/>
            </p:cNvSpPr>
            <p:nvPr/>
          </p:nvSpPr>
          <p:spPr bwMode="auto">
            <a:xfrm>
              <a:off x="3168" y="1968"/>
              <a:ext cx="0" cy="96"/>
            </a:xfrm>
            <a:prstGeom prst="line">
              <a:avLst/>
            </a:prstGeom>
            <a:noFill/>
            <a:ln w="19050">
              <a:solidFill>
                <a:srgbClr val="66FF33"/>
              </a:solidFill>
              <a:round/>
              <a:headEnd/>
              <a:tailEnd/>
            </a:ln>
            <a:effectLst/>
          </p:spPr>
          <p:txBody>
            <a:bodyPr wrap="none" anchor="ctr"/>
            <a:lstStyle/>
            <a:p>
              <a:endParaRPr lang="es-MX"/>
            </a:p>
          </p:txBody>
        </p:sp>
        <p:sp>
          <p:nvSpPr>
            <p:cNvPr id="162940" name="Line 124"/>
            <p:cNvSpPr>
              <a:spLocks noChangeShapeType="1"/>
            </p:cNvSpPr>
            <p:nvPr/>
          </p:nvSpPr>
          <p:spPr bwMode="auto">
            <a:xfrm flipV="1">
              <a:off x="2496" y="2064"/>
              <a:ext cx="771" cy="0"/>
            </a:xfrm>
            <a:prstGeom prst="line">
              <a:avLst/>
            </a:prstGeom>
            <a:noFill/>
            <a:ln w="19050">
              <a:solidFill>
                <a:schemeClr val="accent2"/>
              </a:solidFill>
              <a:round/>
              <a:headEnd/>
              <a:tailEnd type="stealth" w="lg" len="lg"/>
            </a:ln>
            <a:effectLst/>
          </p:spPr>
          <p:txBody>
            <a:bodyPr wrap="none" anchor="ctr"/>
            <a:lstStyle/>
            <a:p>
              <a:endParaRPr lang="es-MX"/>
            </a:p>
          </p:txBody>
        </p:sp>
      </p:grpSp>
      <p:sp>
        <p:nvSpPr>
          <p:cNvPr id="162944" name="Text Box 128"/>
          <p:cNvSpPr txBox="1">
            <a:spLocks noChangeArrowheads="1"/>
          </p:cNvSpPr>
          <p:nvPr/>
        </p:nvSpPr>
        <p:spPr bwMode="auto">
          <a:xfrm>
            <a:off x="2468563" y="704850"/>
            <a:ext cx="4205287" cy="396875"/>
          </a:xfrm>
          <a:prstGeom prst="rect">
            <a:avLst/>
          </a:prstGeom>
          <a:noFill/>
          <a:ln w="9525">
            <a:noFill/>
            <a:miter lim="800000"/>
            <a:headEnd/>
            <a:tailEnd/>
          </a:ln>
          <a:effectLst/>
        </p:spPr>
        <p:txBody>
          <a:bodyPr wrap="none">
            <a:spAutoFit/>
            <a:flatTx/>
          </a:bodyPr>
          <a:lstStyle/>
          <a:p>
            <a:r>
              <a:rPr lang="es-ES_tradnl" sz="2000" b="1">
                <a:solidFill>
                  <a:srgbClr val="000099"/>
                </a:solidFill>
                <a:latin typeface="Arial" charset="0"/>
                <a:cs typeface="Times New Roman" pitchFamily="18" charset="0"/>
              </a:rPr>
              <a:t>Componentes Escalar y Vectorial</a:t>
            </a:r>
            <a:endParaRPr lang="es-ES" sz="2000" b="1">
              <a:solidFill>
                <a:srgbClr val="000099"/>
              </a:solidFill>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7" name="Text Box 3"/>
          <p:cNvSpPr txBox="1">
            <a:spLocks noChangeArrowheads="1"/>
          </p:cNvSpPr>
          <p:nvPr/>
        </p:nvSpPr>
        <p:spPr bwMode="auto">
          <a:xfrm>
            <a:off x="1838325" y="822325"/>
            <a:ext cx="184150" cy="396875"/>
          </a:xfrm>
          <a:prstGeom prst="rect">
            <a:avLst/>
          </a:prstGeom>
          <a:noFill/>
          <a:ln w="9525">
            <a:noFill/>
            <a:miter lim="800000"/>
            <a:headEnd/>
            <a:tailEnd/>
          </a:ln>
          <a:effectLst/>
        </p:spPr>
        <p:txBody>
          <a:bodyPr wrap="none">
            <a:spAutoFit/>
            <a:flatTx/>
          </a:bodyPr>
          <a:lstStyle/>
          <a:p>
            <a:endParaRPr lang="es-MX" sz="2000" b="1">
              <a:solidFill>
                <a:schemeClr val="folHlink"/>
              </a:solidFill>
            </a:endParaRPr>
          </a:p>
        </p:txBody>
      </p:sp>
      <p:sp>
        <p:nvSpPr>
          <p:cNvPr id="169988" name="Text Box 4"/>
          <p:cNvSpPr txBox="1">
            <a:spLocks noChangeArrowheads="1"/>
          </p:cNvSpPr>
          <p:nvPr/>
        </p:nvSpPr>
        <p:spPr bwMode="auto">
          <a:xfrm>
            <a:off x="436563" y="1371600"/>
            <a:ext cx="8269287" cy="641350"/>
          </a:xfrm>
          <a:prstGeom prst="rect">
            <a:avLst/>
          </a:prstGeom>
          <a:noFill/>
          <a:ln w="9525">
            <a:noFill/>
            <a:miter lim="800000"/>
            <a:headEnd/>
            <a:tailEnd/>
          </a:ln>
          <a:effectLst/>
        </p:spPr>
        <p:txBody>
          <a:bodyPr>
            <a:spAutoFit/>
            <a:flatTx/>
          </a:bodyPr>
          <a:lstStyle/>
          <a:p>
            <a:pPr>
              <a:buFontTx/>
              <a:buChar char="•"/>
            </a:pPr>
            <a:r>
              <a:rPr lang="es-ES_tradnl" sz="1800">
                <a:solidFill>
                  <a:schemeClr val="folHlink"/>
                </a:solidFill>
                <a:latin typeface="Arial" charset="0"/>
                <a:cs typeface="Times New Roman" pitchFamily="18" charset="0"/>
              </a:rPr>
              <a:t> En el triángulo, se puede trazar otro vector en función de los vectores </a:t>
            </a:r>
            <a:r>
              <a:rPr lang="es-ES_tradnl" sz="1800">
                <a:solidFill>
                  <a:schemeClr val="accent2"/>
                </a:solidFill>
                <a:latin typeface="Arial" charset="0"/>
                <a:cs typeface="Times New Roman" pitchFamily="18" charset="0"/>
              </a:rPr>
              <a:t>a</a:t>
            </a:r>
            <a:r>
              <a:rPr lang="es-ES_tradnl" sz="1800">
                <a:solidFill>
                  <a:schemeClr val="folHlink"/>
                </a:solidFill>
                <a:latin typeface="Arial" charset="0"/>
                <a:cs typeface="Times New Roman" pitchFamily="18" charset="0"/>
              </a:rPr>
              <a:t> y </a:t>
            </a:r>
            <a:r>
              <a:rPr lang="es-ES_tradnl" sz="1800" b="1">
                <a:solidFill>
                  <a:srgbClr val="FF0000"/>
                </a:solidFill>
                <a:latin typeface="Symbol" pitchFamily="18" charset="2"/>
                <a:cs typeface="Times New Roman" pitchFamily="18" charset="0"/>
              </a:rPr>
              <a:t>l</a:t>
            </a:r>
            <a:r>
              <a:rPr lang="es-ES_tradnl" sz="1800">
                <a:solidFill>
                  <a:schemeClr val="accent2"/>
                </a:solidFill>
                <a:latin typeface="Arial" charset="0"/>
                <a:cs typeface="Times New Roman" pitchFamily="18" charset="0"/>
              </a:rPr>
              <a:t>b</a:t>
            </a:r>
            <a:r>
              <a:rPr lang="es-ES_tradnl" sz="1800" baseline="-25000">
                <a:solidFill>
                  <a:srgbClr val="FF0000"/>
                </a:solidFill>
                <a:latin typeface="Arial" charset="0"/>
                <a:cs typeface="Times New Roman" pitchFamily="18" charset="0"/>
              </a:rPr>
              <a:t> </a:t>
            </a:r>
            <a:r>
              <a:rPr lang="es-ES_tradnl" sz="1800" baseline="-25000">
                <a:solidFill>
                  <a:schemeClr val="accent2"/>
                </a:solidFill>
                <a:latin typeface="Arial" charset="0"/>
                <a:cs typeface="Times New Roman" pitchFamily="18" charset="0"/>
              </a:rPr>
              <a:t>u</a:t>
            </a:r>
            <a:r>
              <a:rPr lang="es-ES_tradnl" sz="1800">
                <a:solidFill>
                  <a:schemeClr val="folHlink"/>
                </a:solidFill>
                <a:latin typeface="Arial" charset="0"/>
                <a:cs typeface="Times New Roman" pitchFamily="18" charset="0"/>
              </a:rPr>
              <a:t> quedando:</a:t>
            </a:r>
            <a:endParaRPr lang="es-ES" sz="1800">
              <a:solidFill>
                <a:schemeClr val="folHlink"/>
              </a:solidFill>
              <a:latin typeface="Arial" charset="0"/>
              <a:cs typeface="Times New Roman" pitchFamily="18" charset="0"/>
            </a:endParaRPr>
          </a:p>
        </p:txBody>
      </p:sp>
      <p:sp>
        <p:nvSpPr>
          <p:cNvPr id="169989" name="Line 5"/>
          <p:cNvSpPr>
            <a:spLocks noChangeShapeType="1"/>
          </p:cNvSpPr>
          <p:nvPr/>
        </p:nvSpPr>
        <p:spPr bwMode="auto">
          <a:xfrm>
            <a:off x="8356600" y="1422400"/>
            <a:ext cx="152400" cy="0"/>
          </a:xfrm>
          <a:prstGeom prst="line">
            <a:avLst/>
          </a:prstGeom>
          <a:noFill/>
          <a:ln w="25400">
            <a:solidFill>
              <a:schemeClr val="accent2"/>
            </a:solidFill>
            <a:round/>
            <a:headEnd/>
            <a:tailEnd/>
          </a:ln>
          <a:effectLst/>
        </p:spPr>
        <p:txBody>
          <a:bodyPr wrap="none" anchor="ctr"/>
          <a:lstStyle/>
          <a:p>
            <a:endParaRPr lang="es-MX"/>
          </a:p>
        </p:txBody>
      </p:sp>
      <p:sp>
        <p:nvSpPr>
          <p:cNvPr id="169990" name="Line 6"/>
          <p:cNvSpPr>
            <a:spLocks noChangeShapeType="1"/>
          </p:cNvSpPr>
          <p:nvPr/>
        </p:nvSpPr>
        <p:spPr bwMode="auto">
          <a:xfrm>
            <a:off x="7862888" y="1471613"/>
            <a:ext cx="152400" cy="0"/>
          </a:xfrm>
          <a:prstGeom prst="line">
            <a:avLst/>
          </a:prstGeom>
          <a:noFill/>
          <a:ln w="25400">
            <a:solidFill>
              <a:schemeClr val="accent2"/>
            </a:solidFill>
            <a:round/>
            <a:headEnd/>
            <a:tailEnd/>
          </a:ln>
          <a:effectLst/>
        </p:spPr>
        <p:txBody>
          <a:bodyPr wrap="none" anchor="ctr"/>
          <a:lstStyle/>
          <a:p>
            <a:endParaRPr lang="es-MX"/>
          </a:p>
        </p:txBody>
      </p:sp>
      <p:sp>
        <p:nvSpPr>
          <p:cNvPr id="169992" name="Line 8"/>
          <p:cNvSpPr>
            <a:spLocks noChangeShapeType="1"/>
          </p:cNvSpPr>
          <p:nvPr/>
        </p:nvSpPr>
        <p:spPr bwMode="auto">
          <a:xfrm flipV="1">
            <a:off x="3962400" y="2057400"/>
            <a:ext cx="1219200" cy="1219200"/>
          </a:xfrm>
          <a:prstGeom prst="line">
            <a:avLst/>
          </a:prstGeom>
          <a:noFill/>
          <a:ln w="19050">
            <a:solidFill>
              <a:schemeClr val="accent2"/>
            </a:solidFill>
            <a:round/>
            <a:headEnd/>
            <a:tailEnd type="stealth" w="lg" len="lg"/>
          </a:ln>
          <a:effectLst/>
        </p:spPr>
        <p:txBody>
          <a:bodyPr wrap="none" anchor="ctr"/>
          <a:lstStyle/>
          <a:p>
            <a:endParaRPr lang="es-MX"/>
          </a:p>
        </p:txBody>
      </p:sp>
      <p:sp>
        <p:nvSpPr>
          <p:cNvPr id="169993" name="Text Box 9"/>
          <p:cNvSpPr txBox="1">
            <a:spLocks noChangeArrowheads="1"/>
          </p:cNvSpPr>
          <p:nvPr/>
        </p:nvSpPr>
        <p:spPr bwMode="auto">
          <a:xfrm>
            <a:off x="4267200" y="2452688"/>
            <a:ext cx="374650" cy="366712"/>
          </a:xfrm>
          <a:prstGeom prst="rect">
            <a:avLst/>
          </a:prstGeom>
          <a:noFill/>
          <a:ln w="9525">
            <a:noFill/>
            <a:miter lim="800000"/>
            <a:headEnd/>
            <a:tailEnd/>
          </a:ln>
          <a:effectLst/>
        </p:spPr>
        <p:txBody>
          <a:bodyPr wrap="none">
            <a:spAutoFit/>
            <a:flatTx/>
          </a:bodyPr>
          <a:lstStyle/>
          <a:p>
            <a:r>
              <a:rPr lang="es-ES_tradnl" sz="1800" b="1">
                <a:solidFill>
                  <a:schemeClr val="accent2"/>
                </a:solidFill>
                <a:latin typeface="Arial" charset="0"/>
                <a:cs typeface="Times New Roman" pitchFamily="18" charset="0"/>
              </a:rPr>
              <a:t>a</a:t>
            </a:r>
            <a:r>
              <a:rPr lang="es-ES_tradnl" sz="1800" b="1">
                <a:latin typeface="Arial" charset="0"/>
                <a:cs typeface="Times New Roman" pitchFamily="18" charset="0"/>
              </a:rPr>
              <a:t> </a:t>
            </a:r>
            <a:endParaRPr lang="es-ES" sz="1800" b="1"/>
          </a:p>
        </p:txBody>
      </p:sp>
      <p:sp>
        <p:nvSpPr>
          <p:cNvPr id="169994" name="Line 10"/>
          <p:cNvSpPr>
            <a:spLocks noChangeShapeType="1"/>
          </p:cNvSpPr>
          <p:nvPr/>
        </p:nvSpPr>
        <p:spPr bwMode="auto">
          <a:xfrm>
            <a:off x="4352925" y="2533650"/>
            <a:ext cx="152400" cy="0"/>
          </a:xfrm>
          <a:prstGeom prst="line">
            <a:avLst/>
          </a:prstGeom>
          <a:noFill/>
          <a:ln w="25400">
            <a:solidFill>
              <a:schemeClr val="accent2"/>
            </a:solidFill>
            <a:round/>
            <a:headEnd/>
            <a:tailEnd/>
          </a:ln>
          <a:effectLst/>
        </p:spPr>
        <p:txBody>
          <a:bodyPr wrap="none" anchor="ctr"/>
          <a:lstStyle/>
          <a:p>
            <a:endParaRPr lang="es-MX"/>
          </a:p>
        </p:txBody>
      </p:sp>
      <p:sp>
        <p:nvSpPr>
          <p:cNvPr id="169995" name="Line 11"/>
          <p:cNvSpPr>
            <a:spLocks noChangeShapeType="1"/>
          </p:cNvSpPr>
          <p:nvPr/>
        </p:nvSpPr>
        <p:spPr bwMode="auto">
          <a:xfrm flipV="1">
            <a:off x="4076700" y="5348288"/>
            <a:ext cx="990600" cy="0"/>
          </a:xfrm>
          <a:prstGeom prst="line">
            <a:avLst/>
          </a:prstGeom>
          <a:noFill/>
          <a:ln w="19050">
            <a:solidFill>
              <a:schemeClr val="accent2"/>
            </a:solidFill>
            <a:round/>
            <a:headEnd/>
            <a:tailEnd type="stealth" w="lg" len="lg"/>
          </a:ln>
          <a:effectLst/>
        </p:spPr>
        <p:txBody>
          <a:bodyPr wrap="none" anchor="ctr"/>
          <a:lstStyle/>
          <a:p>
            <a:endParaRPr lang="es-MX"/>
          </a:p>
        </p:txBody>
      </p:sp>
      <p:sp>
        <p:nvSpPr>
          <p:cNvPr id="169996" name="Text Box 12"/>
          <p:cNvSpPr txBox="1">
            <a:spLocks noChangeArrowheads="1"/>
          </p:cNvSpPr>
          <p:nvPr/>
        </p:nvSpPr>
        <p:spPr bwMode="auto">
          <a:xfrm>
            <a:off x="4349750" y="5029200"/>
            <a:ext cx="387350" cy="366713"/>
          </a:xfrm>
          <a:prstGeom prst="rect">
            <a:avLst/>
          </a:prstGeom>
          <a:noFill/>
          <a:ln w="9525">
            <a:noFill/>
            <a:miter lim="800000"/>
            <a:headEnd/>
            <a:tailEnd/>
          </a:ln>
          <a:effectLst/>
        </p:spPr>
        <p:txBody>
          <a:bodyPr wrap="none">
            <a:spAutoFit/>
            <a:flatTx/>
          </a:bodyPr>
          <a:lstStyle/>
          <a:p>
            <a:r>
              <a:rPr lang="es-ES_tradnl" sz="1800" b="1">
                <a:solidFill>
                  <a:schemeClr val="accent2"/>
                </a:solidFill>
                <a:latin typeface="Arial" charset="0"/>
                <a:cs typeface="Times New Roman" pitchFamily="18" charset="0"/>
              </a:rPr>
              <a:t>b</a:t>
            </a:r>
            <a:r>
              <a:rPr lang="es-ES_tradnl" sz="1800" b="1">
                <a:latin typeface="Arial" charset="0"/>
                <a:cs typeface="Times New Roman" pitchFamily="18" charset="0"/>
              </a:rPr>
              <a:t> </a:t>
            </a:r>
            <a:endParaRPr lang="es-ES" sz="1800" b="1"/>
          </a:p>
        </p:txBody>
      </p:sp>
      <p:sp>
        <p:nvSpPr>
          <p:cNvPr id="169997" name="Line 13"/>
          <p:cNvSpPr>
            <a:spLocks noChangeShapeType="1"/>
          </p:cNvSpPr>
          <p:nvPr/>
        </p:nvSpPr>
        <p:spPr bwMode="auto">
          <a:xfrm>
            <a:off x="4438650" y="5062538"/>
            <a:ext cx="152400" cy="0"/>
          </a:xfrm>
          <a:prstGeom prst="line">
            <a:avLst/>
          </a:prstGeom>
          <a:noFill/>
          <a:ln w="25400">
            <a:solidFill>
              <a:schemeClr val="accent2"/>
            </a:solidFill>
            <a:round/>
            <a:headEnd/>
            <a:tailEnd/>
          </a:ln>
          <a:effectLst/>
        </p:spPr>
        <p:txBody>
          <a:bodyPr wrap="none" anchor="ctr"/>
          <a:lstStyle/>
          <a:p>
            <a:endParaRPr lang="es-MX"/>
          </a:p>
        </p:txBody>
      </p:sp>
      <p:sp>
        <p:nvSpPr>
          <p:cNvPr id="169998" name="Line 14"/>
          <p:cNvSpPr>
            <a:spLocks noChangeShapeType="1"/>
          </p:cNvSpPr>
          <p:nvPr/>
        </p:nvSpPr>
        <p:spPr bwMode="auto">
          <a:xfrm flipV="1">
            <a:off x="4044950" y="4648200"/>
            <a:ext cx="414338" cy="0"/>
          </a:xfrm>
          <a:prstGeom prst="line">
            <a:avLst/>
          </a:prstGeom>
          <a:noFill/>
          <a:ln w="19050">
            <a:solidFill>
              <a:schemeClr val="accent2"/>
            </a:solidFill>
            <a:round/>
            <a:headEnd/>
            <a:tailEnd type="stealth" w="lg" len="lg"/>
          </a:ln>
          <a:effectLst/>
        </p:spPr>
        <p:txBody>
          <a:bodyPr wrap="none" anchor="ctr"/>
          <a:lstStyle/>
          <a:p>
            <a:endParaRPr lang="es-MX"/>
          </a:p>
        </p:txBody>
      </p:sp>
      <p:sp>
        <p:nvSpPr>
          <p:cNvPr id="169999" name="Text Box 15"/>
          <p:cNvSpPr txBox="1">
            <a:spLocks noChangeArrowheads="1"/>
          </p:cNvSpPr>
          <p:nvPr/>
        </p:nvSpPr>
        <p:spPr bwMode="auto">
          <a:xfrm>
            <a:off x="3981450" y="4252913"/>
            <a:ext cx="523875" cy="366712"/>
          </a:xfrm>
          <a:prstGeom prst="rect">
            <a:avLst/>
          </a:prstGeom>
          <a:noFill/>
          <a:ln w="9525">
            <a:noFill/>
            <a:miter lim="800000"/>
            <a:headEnd/>
            <a:tailEnd/>
          </a:ln>
          <a:effectLst/>
        </p:spPr>
        <p:txBody>
          <a:bodyPr wrap="none">
            <a:spAutoFit/>
            <a:flatTx/>
          </a:bodyPr>
          <a:lstStyle/>
          <a:p>
            <a:r>
              <a:rPr lang="es-ES_tradnl" sz="1800" b="1">
                <a:solidFill>
                  <a:schemeClr val="accent2"/>
                </a:solidFill>
                <a:latin typeface="Arial" charset="0"/>
                <a:cs typeface="Times New Roman" pitchFamily="18" charset="0"/>
              </a:rPr>
              <a:t>b</a:t>
            </a:r>
            <a:r>
              <a:rPr lang="es-ES_tradnl" sz="1800" b="1" baseline="-25000">
                <a:solidFill>
                  <a:schemeClr val="accent2"/>
                </a:solidFill>
                <a:latin typeface="Arial" charset="0"/>
                <a:cs typeface="Times New Roman" pitchFamily="18" charset="0"/>
              </a:rPr>
              <a:t> u</a:t>
            </a:r>
            <a:r>
              <a:rPr lang="es-ES_tradnl" sz="1800" b="1">
                <a:solidFill>
                  <a:schemeClr val="accent2"/>
                </a:solidFill>
                <a:latin typeface="Arial" charset="0"/>
                <a:cs typeface="Times New Roman" pitchFamily="18" charset="0"/>
              </a:rPr>
              <a:t> </a:t>
            </a:r>
            <a:endParaRPr lang="es-ES" sz="1800" b="1">
              <a:solidFill>
                <a:schemeClr val="accent2"/>
              </a:solidFill>
            </a:endParaRPr>
          </a:p>
        </p:txBody>
      </p:sp>
      <p:sp>
        <p:nvSpPr>
          <p:cNvPr id="170000" name="Line 16"/>
          <p:cNvSpPr>
            <a:spLocks noChangeShapeType="1"/>
          </p:cNvSpPr>
          <p:nvPr/>
        </p:nvSpPr>
        <p:spPr bwMode="auto">
          <a:xfrm>
            <a:off x="4057650" y="4298950"/>
            <a:ext cx="152400" cy="0"/>
          </a:xfrm>
          <a:prstGeom prst="line">
            <a:avLst/>
          </a:prstGeom>
          <a:noFill/>
          <a:ln w="25400">
            <a:solidFill>
              <a:schemeClr val="accent2"/>
            </a:solidFill>
            <a:round/>
            <a:headEnd/>
            <a:tailEnd/>
          </a:ln>
          <a:effectLst/>
        </p:spPr>
        <p:txBody>
          <a:bodyPr wrap="none" anchor="ctr"/>
          <a:lstStyle/>
          <a:p>
            <a:endParaRPr lang="es-MX"/>
          </a:p>
        </p:txBody>
      </p:sp>
      <p:sp>
        <p:nvSpPr>
          <p:cNvPr id="170001" name="Line 17"/>
          <p:cNvSpPr>
            <a:spLocks noChangeShapeType="1"/>
          </p:cNvSpPr>
          <p:nvPr/>
        </p:nvSpPr>
        <p:spPr bwMode="auto">
          <a:xfrm>
            <a:off x="4241800" y="4443413"/>
            <a:ext cx="115888" cy="0"/>
          </a:xfrm>
          <a:prstGeom prst="line">
            <a:avLst/>
          </a:prstGeom>
          <a:noFill/>
          <a:ln w="19050">
            <a:noFill/>
            <a:round/>
            <a:headEnd/>
            <a:tailEnd/>
          </a:ln>
          <a:effectLst/>
        </p:spPr>
        <p:txBody>
          <a:bodyPr wrap="none" anchor="ctr"/>
          <a:lstStyle/>
          <a:p>
            <a:endParaRPr lang="es-MX"/>
          </a:p>
        </p:txBody>
      </p:sp>
      <p:sp>
        <p:nvSpPr>
          <p:cNvPr id="170002" name="Text Box 18"/>
          <p:cNvSpPr txBox="1">
            <a:spLocks noChangeArrowheads="1"/>
          </p:cNvSpPr>
          <p:nvPr/>
        </p:nvSpPr>
        <p:spPr bwMode="auto">
          <a:xfrm>
            <a:off x="4281488" y="3302000"/>
            <a:ext cx="649287" cy="366713"/>
          </a:xfrm>
          <a:prstGeom prst="rect">
            <a:avLst/>
          </a:prstGeom>
          <a:noFill/>
          <a:ln w="9525">
            <a:noFill/>
            <a:miter lim="800000"/>
            <a:headEnd/>
            <a:tailEnd/>
          </a:ln>
          <a:effectLst/>
        </p:spPr>
        <p:txBody>
          <a:bodyPr wrap="none">
            <a:spAutoFit/>
            <a:flatTx/>
          </a:bodyPr>
          <a:lstStyle/>
          <a:p>
            <a:r>
              <a:rPr lang="es-ES_tradnl" sz="1800" b="1">
                <a:solidFill>
                  <a:srgbClr val="FF0000"/>
                </a:solidFill>
                <a:latin typeface="Symbol" pitchFamily="18" charset="2"/>
                <a:cs typeface="Times New Roman" pitchFamily="18" charset="0"/>
              </a:rPr>
              <a:t>l</a:t>
            </a:r>
            <a:r>
              <a:rPr lang="es-ES_tradnl" sz="1800" b="1">
                <a:solidFill>
                  <a:schemeClr val="accent2"/>
                </a:solidFill>
                <a:latin typeface="Arial" charset="0"/>
                <a:cs typeface="Times New Roman" pitchFamily="18" charset="0"/>
              </a:rPr>
              <a:t>b</a:t>
            </a:r>
            <a:r>
              <a:rPr lang="es-ES_tradnl" sz="1800" b="1" baseline="-25000">
                <a:solidFill>
                  <a:srgbClr val="FF0000"/>
                </a:solidFill>
                <a:latin typeface="Arial" charset="0"/>
                <a:cs typeface="Times New Roman" pitchFamily="18" charset="0"/>
              </a:rPr>
              <a:t> </a:t>
            </a:r>
            <a:r>
              <a:rPr lang="es-ES_tradnl" sz="1800" b="1" baseline="-25000">
                <a:solidFill>
                  <a:schemeClr val="accent2"/>
                </a:solidFill>
                <a:latin typeface="Arial" charset="0"/>
                <a:cs typeface="Times New Roman" pitchFamily="18" charset="0"/>
              </a:rPr>
              <a:t>u</a:t>
            </a:r>
            <a:r>
              <a:rPr lang="es-ES_tradnl" sz="1800" b="1">
                <a:solidFill>
                  <a:schemeClr val="accent2"/>
                </a:solidFill>
                <a:latin typeface="Arial" charset="0"/>
                <a:cs typeface="Times New Roman" pitchFamily="18" charset="0"/>
              </a:rPr>
              <a:t> </a:t>
            </a:r>
            <a:endParaRPr lang="es-ES" sz="1800" b="1">
              <a:solidFill>
                <a:schemeClr val="accent2"/>
              </a:solidFill>
            </a:endParaRPr>
          </a:p>
        </p:txBody>
      </p:sp>
      <p:sp>
        <p:nvSpPr>
          <p:cNvPr id="170003" name="Line 19"/>
          <p:cNvSpPr>
            <a:spLocks noChangeShapeType="1"/>
          </p:cNvSpPr>
          <p:nvPr/>
        </p:nvSpPr>
        <p:spPr bwMode="auto">
          <a:xfrm>
            <a:off x="4487863" y="3348038"/>
            <a:ext cx="152400" cy="0"/>
          </a:xfrm>
          <a:prstGeom prst="line">
            <a:avLst/>
          </a:prstGeom>
          <a:noFill/>
          <a:ln w="25400">
            <a:solidFill>
              <a:schemeClr val="accent2"/>
            </a:solidFill>
            <a:round/>
            <a:headEnd/>
            <a:tailEnd/>
          </a:ln>
          <a:effectLst/>
        </p:spPr>
        <p:txBody>
          <a:bodyPr wrap="none" anchor="ctr"/>
          <a:lstStyle/>
          <a:p>
            <a:endParaRPr lang="es-MX"/>
          </a:p>
        </p:txBody>
      </p:sp>
      <p:sp>
        <p:nvSpPr>
          <p:cNvPr id="170004" name="Line 20"/>
          <p:cNvSpPr>
            <a:spLocks noChangeShapeType="1"/>
          </p:cNvSpPr>
          <p:nvPr/>
        </p:nvSpPr>
        <p:spPr bwMode="auto">
          <a:xfrm>
            <a:off x="4672013" y="3492500"/>
            <a:ext cx="115887" cy="0"/>
          </a:xfrm>
          <a:prstGeom prst="line">
            <a:avLst/>
          </a:prstGeom>
          <a:noFill/>
          <a:ln w="19050">
            <a:noFill/>
            <a:round/>
            <a:headEnd/>
            <a:tailEnd/>
          </a:ln>
          <a:effectLst/>
        </p:spPr>
        <p:txBody>
          <a:bodyPr wrap="none" anchor="ctr"/>
          <a:lstStyle/>
          <a:p>
            <a:endParaRPr lang="es-MX"/>
          </a:p>
        </p:txBody>
      </p:sp>
      <p:sp>
        <p:nvSpPr>
          <p:cNvPr id="170005" name="Line 21"/>
          <p:cNvSpPr>
            <a:spLocks noChangeShapeType="1"/>
          </p:cNvSpPr>
          <p:nvPr/>
        </p:nvSpPr>
        <p:spPr bwMode="auto">
          <a:xfrm flipH="1">
            <a:off x="5029200" y="3124200"/>
            <a:ext cx="152400" cy="0"/>
          </a:xfrm>
          <a:prstGeom prst="line">
            <a:avLst/>
          </a:prstGeom>
          <a:noFill/>
          <a:ln w="19050">
            <a:solidFill>
              <a:srgbClr val="66FF33"/>
            </a:solidFill>
            <a:round/>
            <a:headEnd/>
            <a:tailEnd/>
          </a:ln>
          <a:effectLst/>
        </p:spPr>
        <p:txBody>
          <a:bodyPr wrap="none" anchor="ctr"/>
          <a:lstStyle/>
          <a:p>
            <a:endParaRPr lang="es-MX"/>
          </a:p>
        </p:txBody>
      </p:sp>
      <p:sp>
        <p:nvSpPr>
          <p:cNvPr id="170006" name="Line 22"/>
          <p:cNvSpPr>
            <a:spLocks noChangeShapeType="1"/>
          </p:cNvSpPr>
          <p:nvPr/>
        </p:nvSpPr>
        <p:spPr bwMode="auto">
          <a:xfrm>
            <a:off x="5029200" y="3124200"/>
            <a:ext cx="0" cy="152400"/>
          </a:xfrm>
          <a:prstGeom prst="line">
            <a:avLst/>
          </a:prstGeom>
          <a:noFill/>
          <a:ln w="19050">
            <a:solidFill>
              <a:srgbClr val="66FF33"/>
            </a:solidFill>
            <a:round/>
            <a:headEnd/>
            <a:tailEnd/>
          </a:ln>
          <a:effectLst/>
        </p:spPr>
        <p:txBody>
          <a:bodyPr wrap="none" anchor="ctr"/>
          <a:lstStyle/>
          <a:p>
            <a:endParaRPr lang="es-MX"/>
          </a:p>
        </p:txBody>
      </p:sp>
      <p:sp>
        <p:nvSpPr>
          <p:cNvPr id="170007" name="Line 23"/>
          <p:cNvSpPr>
            <a:spLocks noChangeShapeType="1"/>
          </p:cNvSpPr>
          <p:nvPr/>
        </p:nvSpPr>
        <p:spPr bwMode="auto">
          <a:xfrm flipV="1">
            <a:off x="3962400" y="3276600"/>
            <a:ext cx="1223963" cy="0"/>
          </a:xfrm>
          <a:prstGeom prst="line">
            <a:avLst/>
          </a:prstGeom>
          <a:noFill/>
          <a:ln w="19050">
            <a:solidFill>
              <a:schemeClr val="accent2"/>
            </a:solidFill>
            <a:round/>
            <a:headEnd/>
            <a:tailEnd type="stealth" w="lg" len="lg"/>
          </a:ln>
          <a:effectLst/>
        </p:spPr>
        <p:txBody>
          <a:bodyPr wrap="none" anchor="ctr"/>
          <a:lstStyle/>
          <a:p>
            <a:endParaRPr lang="es-MX"/>
          </a:p>
        </p:txBody>
      </p:sp>
      <p:sp>
        <p:nvSpPr>
          <p:cNvPr id="170008" name="Line 24"/>
          <p:cNvSpPr>
            <a:spLocks noChangeShapeType="1"/>
          </p:cNvSpPr>
          <p:nvPr/>
        </p:nvSpPr>
        <p:spPr bwMode="auto">
          <a:xfrm>
            <a:off x="5181600" y="2057400"/>
            <a:ext cx="0" cy="1219200"/>
          </a:xfrm>
          <a:prstGeom prst="line">
            <a:avLst/>
          </a:prstGeom>
          <a:noFill/>
          <a:ln w="19050">
            <a:solidFill>
              <a:schemeClr val="accent2"/>
            </a:solidFill>
            <a:round/>
            <a:headEnd type="stealth" w="lg" len="lg"/>
            <a:tailEnd/>
          </a:ln>
          <a:effectLst/>
        </p:spPr>
        <p:txBody>
          <a:bodyPr wrap="none" anchor="ctr"/>
          <a:lstStyle/>
          <a:p>
            <a:endParaRPr lang="es-MX"/>
          </a:p>
        </p:txBody>
      </p:sp>
      <p:grpSp>
        <p:nvGrpSpPr>
          <p:cNvPr id="170009" name="Group 25"/>
          <p:cNvGrpSpPr>
            <a:grpSpLocks/>
          </p:cNvGrpSpPr>
          <p:nvPr/>
        </p:nvGrpSpPr>
        <p:grpSpPr bwMode="auto">
          <a:xfrm>
            <a:off x="5129213" y="2444750"/>
            <a:ext cx="1212850" cy="457200"/>
            <a:chOff x="3231" y="1540"/>
            <a:chExt cx="764" cy="288"/>
          </a:xfrm>
        </p:grpSpPr>
        <p:sp>
          <p:nvSpPr>
            <p:cNvPr id="170010" name="Text Box 26"/>
            <p:cNvSpPr txBox="1">
              <a:spLocks noChangeArrowheads="1"/>
            </p:cNvSpPr>
            <p:nvPr/>
          </p:nvSpPr>
          <p:spPr bwMode="auto">
            <a:xfrm>
              <a:off x="3231" y="1540"/>
              <a:ext cx="764" cy="288"/>
            </a:xfrm>
            <a:prstGeom prst="rect">
              <a:avLst/>
            </a:prstGeom>
            <a:noFill/>
            <a:ln w="9525">
              <a:noFill/>
              <a:miter lim="800000"/>
              <a:headEnd/>
              <a:tailEnd/>
            </a:ln>
            <a:effectLst/>
          </p:spPr>
          <p:txBody>
            <a:bodyPr wrap="none">
              <a:spAutoFit/>
              <a:flatTx/>
            </a:bodyPr>
            <a:lstStyle/>
            <a:p>
              <a:pPr algn="ctr"/>
              <a:r>
                <a:rPr lang="es-ES_tradnl">
                  <a:solidFill>
                    <a:schemeClr val="accent2"/>
                  </a:solidFill>
                  <a:latin typeface="Arial" charset="0"/>
                  <a:cs typeface="Times New Roman" pitchFamily="18" charset="0"/>
                </a:rPr>
                <a:t>(</a:t>
              </a:r>
              <a:r>
                <a:rPr lang="es-ES_tradnl" sz="1800" b="1">
                  <a:solidFill>
                    <a:schemeClr val="accent2"/>
                  </a:solidFill>
                  <a:latin typeface="Arial" charset="0"/>
                  <a:cs typeface="Times New Roman" pitchFamily="18" charset="0"/>
                </a:rPr>
                <a:t>a </a:t>
              </a:r>
              <a:r>
                <a:rPr lang="es-ES_tradnl" sz="1800" b="1">
                  <a:solidFill>
                    <a:schemeClr val="accent2"/>
                  </a:solidFill>
                  <a:latin typeface="Arial" charset="0"/>
                  <a:cs typeface="Arial" charset="0"/>
                </a:rPr>
                <a:t>–</a:t>
              </a:r>
              <a:r>
                <a:rPr lang="es-ES_tradnl" sz="1800" b="1">
                  <a:solidFill>
                    <a:schemeClr val="accent2"/>
                  </a:solidFill>
                  <a:latin typeface="Arial" charset="0"/>
                  <a:cs typeface="Times New Roman" pitchFamily="18" charset="0"/>
                </a:rPr>
                <a:t> </a:t>
              </a:r>
              <a:r>
                <a:rPr lang="es-ES_tradnl" sz="1800" b="1">
                  <a:solidFill>
                    <a:srgbClr val="FF0000"/>
                  </a:solidFill>
                  <a:latin typeface="Symbol" pitchFamily="18" charset="2"/>
                  <a:cs typeface="Times New Roman" pitchFamily="18" charset="0"/>
                </a:rPr>
                <a:t>l</a:t>
              </a:r>
              <a:r>
                <a:rPr lang="es-ES_tradnl" sz="1800" b="1">
                  <a:solidFill>
                    <a:schemeClr val="accent2"/>
                  </a:solidFill>
                  <a:latin typeface="Arial" charset="0"/>
                  <a:cs typeface="Times New Roman" pitchFamily="18" charset="0"/>
                </a:rPr>
                <a:t>b</a:t>
              </a:r>
              <a:r>
                <a:rPr lang="es-ES_tradnl" sz="1800" b="1" baseline="-25000">
                  <a:solidFill>
                    <a:schemeClr val="accent2"/>
                  </a:solidFill>
                  <a:latin typeface="Arial" charset="0"/>
                  <a:cs typeface="Times New Roman" pitchFamily="18" charset="0"/>
                </a:rPr>
                <a:t> u </a:t>
              </a:r>
              <a:r>
                <a:rPr lang="es-ES_tradnl">
                  <a:solidFill>
                    <a:schemeClr val="accent2"/>
                  </a:solidFill>
                  <a:latin typeface="Arial" charset="0"/>
                  <a:cs typeface="Times New Roman" pitchFamily="18" charset="0"/>
                </a:rPr>
                <a:t>)</a:t>
              </a:r>
              <a:endParaRPr lang="es-ES" b="1">
                <a:solidFill>
                  <a:schemeClr val="accent2"/>
                </a:solidFill>
                <a:latin typeface="Arial" charset="0"/>
                <a:cs typeface="Times New Roman" pitchFamily="18" charset="0"/>
              </a:endParaRPr>
            </a:p>
          </p:txBody>
        </p:sp>
        <p:sp>
          <p:nvSpPr>
            <p:cNvPr id="170011" name="Line 27"/>
            <p:cNvSpPr>
              <a:spLocks noChangeShapeType="1"/>
            </p:cNvSpPr>
            <p:nvPr/>
          </p:nvSpPr>
          <p:spPr bwMode="auto">
            <a:xfrm>
              <a:off x="3672" y="1616"/>
              <a:ext cx="96" cy="0"/>
            </a:xfrm>
            <a:prstGeom prst="line">
              <a:avLst/>
            </a:prstGeom>
            <a:noFill/>
            <a:ln w="25400">
              <a:solidFill>
                <a:schemeClr val="accent2"/>
              </a:solidFill>
              <a:round/>
              <a:headEnd/>
              <a:tailEnd/>
            </a:ln>
            <a:effectLst/>
          </p:spPr>
          <p:txBody>
            <a:bodyPr wrap="none" anchor="ctr"/>
            <a:lstStyle/>
            <a:p>
              <a:endParaRPr lang="es-MX"/>
            </a:p>
          </p:txBody>
        </p:sp>
        <p:sp>
          <p:nvSpPr>
            <p:cNvPr id="170012" name="Line 28"/>
            <p:cNvSpPr>
              <a:spLocks noChangeShapeType="1"/>
            </p:cNvSpPr>
            <p:nvPr/>
          </p:nvSpPr>
          <p:spPr bwMode="auto">
            <a:xfrm>
              <a:off x="3780" y="1715"/>
              <a:ext cx="73" cy="0"/>
            </a:xfrm>
            <a:prstGeom prst="line">
              <a:avLst/>
            </a:prstGeom>
            <a:noFill/>
            <a:ln w="19050">
              <a:noFill/>
              <a:round/>
              <a:headEnd/>
              <a:tailEnd/>
            </a:ln>
            <a:effectLst/>
          </p:spPr>
          <p:txBody>
            <a:bodyPr wrap="none" anchor="ctr"/>
            <a:lstStyle/>
            <a:p>
              <a:endParaRPr lang="es-MX"/>
            </a:p>
          </p:txBody>
        </p:sp>
        <p:sp>
          <p:nvSpPr>
            <p:cNvPr id="170013" name="Line 29"/>
            <p:cNvSpPr>
              <a:spLocks noChangeShapeType="1"/>
            </p:cNvSpPr>
            <p:nvPr/>
          </p:nvSpPr>
          <p:spPr bwMode="auto">
            <a:xfrm>
              <a:off x="3344" y="1640"/>
              <a:ext cx="96" cy="0"/>
            </a:xfrm>
            <a:prstGeom prst="line">
              <a:avLst/>
            </a:prstGeom>
            <a:noFill/>
            <a:ln w="25400">
              <a:solidFill>
                <a:schemeClr val="accent2"/>
              </a:solidFill>
              <a:round/>
              <a:headEnd/>
              <a:tailEnd/>
            </a:ln>
            <a:effectLst/>
          </p:spPr>
          <p:txBody>
            <a:bodyPr wrap="none" anchor="ctr"/>
            <a:lstStyle/>
            <a:p>
              <a:endParaRPr lang="es-MX"/>
            </a:p>
          </p:txBody>
        </p:sp>
      </p:grpSp>
      <p:sp>
        <p:nvSpPr>
          <p:cNvPr id="170014" name="Text Box 30"/>
          <p:cNvSpPr txBox="1">
            <a:spLocks noChangeArrowheads="1"/>
          </p:cNvSpPr>
          <p:nvPr/>
        </p:nvSpPr>
        <p:spPr bwMode="auto">
          <a:xfrm>
            <a:off x="2468563" y="704850"/>
            <a:ext cx="4205287" cy="396875"/>
          </a:xfrm>
          <a:prstGeom prst="rect">
            <a:avLst/>
          </a:prstGeom>
          <a:noFill/>
          <a:ln w="9525">
            <a:noFill/>
            <a:miter lim="800000"/>
            <a:headEnd/>
            <a:tailEnd/>
          </a:ln>
          <a:effectLst/>
        </p:spPr>
        <p:txBody>
          <a:bodyPr wrap="none">
            <a:spAutoFit/>
            <a:flatTx/>
          </a:bodyPr>
          <a:lstStyle/>
          <a:p>
            <a:r>
              <a:rPr lang="es-ES_tradnl" sz="2000" b="1">
                <a:solidFill>
                  <a:srgbClr val="000099"/>
                </a:solidFill>
                <a:latin typeface="Arial" charset="0"/>
                <a:cs typeface="Times New Roman" pitchFamily="18" charset="0"/>
              </a:rPr>
              <a:t>Componentes Escalar y Vectorial</a:t>
            </a:r>
            <a:endParaRPr lang="es-ES" sz="2000" b="1">
              <a:solidFill>
                <a:srgbClr val="000099"/>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3" fill="hold" grpId="0" nodeType="afterEffect">
                                  <p:stCondLst>
                                    <p:cond delay="0"/>
                                  </p:stCondLst>
                                  <p:childTnLst>
                                    <p:set>
                                      <p:cBhvr>
                                        <p:cTn id="6" dur="1" fill="hold">
                                          <p:stCondLst>
                                            <p:cond delay="0"/>
                                          </p:stCondLst>
                                        </p:cTn>
                                        <p:tgtEl>
                                          <p:spTgt spid="170008"/>
                                        </p:tgtEl>
                                        <p:attrNameLst>
                                          <p:attrName>style.visibility</p:attrName>
                                        </p:attrNameLst>
                                      </p:cBhvr>
                                      <p:to>
                                        <p:strVal val="visible"/>
                                      </p:to>
                                    </p:set>
                                    <p:animEffect transition="in" filter="strips(upRight)">
                                      <p:cBhvr>
                                        <p:cTn id="7" dur="500"/>
                                        <p:tgtEl>
                                          <p:spTgt spid="170008"/>
                                        </p:tgtEl>
                                      </p:cBhvr>
                                    </p:animEffect>
                                  </p:childTnLst>
                                </p:cTn>
                              </p:par>
                            </p:childTnLst>
                          </p:cTn>
                        </p:par>
                        <p:par>
                          <p:cTn id="8" fill="hold">
                            <p:stCondLst>
                              <p:cond delay="500"/>
                            </p:stCondLst>
                            <p:childTnLst>
                              <p:par>
                                <p:cTn id="9" presetID="9" presetClass="entr" presetSubtype="0" fill="hold" nodeType="afterEffect">
                                  <p:stCondLst>
                                    <p:cond delay="0"/>
                                  </p:stCondLst>
                                  <p:childTnLst>
                                    <p:set>
                                      <p:cBhvr>
                                        <p:cTn id="10" dur="1" fill="hold">
                                          <p:stCondLst>
                                            <p:cond delay="0"/>
                                          </p:stCondLst>
                                        </p:cTn>
                                        <p:tgtEl>
                                          <p:spTgt spid="170009"/>
                                        </p:tgtEl>
                                        <p:attrNameLst>
                                          <p:attrName>style.visibility</p:attrName>
                                        </p:attrNameLst>
                                      </p:cBhvr>
                                      <p:to>
                                        <p:strVal val="visible"/>
                                      </p:to>
                                    </p:set>
                                    <p:animEffect transition="in" filter="dissolve">
                                      <p:cBhvr>
                                        <p:cTn id="11" dur="500"/>
                                        <p:tgtEl>
                                          <p:spTgt spid="1700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0008"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3906" name="Group 66"/>
          <p:cNvGrpSpPr>
            <a:grpSpLocks/>
          </p:cNvGrpSpPr>
          <p:nvPr/>
        </p:nvGrpSpPr>
        <p:grpSpPr bwMode="auto">
          <a:xfrm>
            <a:off x="3967163" y="2057400"/>
            <a:ext cx="2379662" cy="3338513"/>
            <a:chOff x="2496" y="1296"/>
            <a:chExt cx="1499" cy="2103"/>
          </a:xfrm>
        </p:grpSpPr>
        <p:sp>
          <p:nvSpPr>
            <p:cNvPr id="163885" name="Line 45"/>
            <p:cNvSpPr>
              <a:spLocks noChangeShapeType="1"/>
            </p:cNvSpPr>
            <p:nvPr/>
          </p:nvSpPr>
          <p:spPr bwMode="auto">
            <a:xfrm flipV="1">
              <a:off x="2496" y="1296"/>
              <a:ext cx="768" cy="768"/>
            </a:xfrm>
            <a:prstGeom prst="line">
              <a:avLst/>
            </a:prstGeom>
            <a:noFill/>
            <a:ln w="19050">
              <a:solidFill>
                <a:schemeClr val="accent2"/>
              </a:solidFill>
              <a:round/>
              <a:headEnd/>
              <a:tailEnd type="stealth" w="lg" len="lg"/>
            </a:ln>
            <a:effectLst/>
          </p:spPr>
          <p:txBody>
            <a:bodyPr wrap="none" anchor="ctr"/>
            <a:lstStyle/>
            <a:p>
              <a:endParaRPr lang="es-MX"/>
            </a:p>
          </p:txBody>
        </p:sp>
        <p:sp>
          <p:nvSpPr>
            <p:cNvPr id="163886" name="Text Box 46"/>
            <p:cNvSpPr txBox="1">
              <a:spLocks noChangeArrowheads="1"/>
            </p:cNvSpPr>
            <p:nvPr/>
          </p:nvSpPr>
          <p:spPr bwMode="auto">
            <a:xfrm>
              <a:off x="2688" y="1545"/>
              <a:ext cx="236" cy="231"/>
            </a:xfrm>
            <a:prstGeom prst="rect">
              <a:avLst/>
            </a:prstGeom>
            <a:noFill/>
            <a:ln w="9525">
              <a:noFill/>
              <a:miter lim="800000"/>
              <a:headEnd/>
              <a:tailEnd/>
            </a:ln>
            <a:effectLst/>
          </p:spPr>
          <p:txBody>
            <a:bodyPr wrap="none">
              <a:spAutoFit/>
              <a:flatTx/>
            </a:bodyPr>
            <a:lstStyle/>
            <a:p>
              <a:r>
                <a:rPr lang="es-ES_tradnl" sz="1800" b="1">
                  <a:solidFill>
                    <a:schemeClr val="accent2"/>
                  </a:solidFill>
                  <a:latin typeface="Arial" charset="0"/>
                  <a:cs typeface="Times New Roman" pitchFamily="18" charset="0"/>
                </a:rPr>
                <a:t>a</a:t>
              </a:r>
              <a:r>
                <a:rPr lang="es-ES_tradnl" sz="1800" b="1">
                  <a:latin typeface="Arial" charset="0"/>
                  <a:cs typeface="Times New Roman" pitchFamily="18" charset="0"/>
                </a:rPr>
                <a:t> </a:t>
              </a:r>
              <a:endParaRPr lang="es-ES" sz="1800" b="1"/>
            </a:p>
          </p:txBody>
        </p:sp>
        <p:sp>
          <p:nvSpPr>
            <p:cNvPr id="163887" name="Line 47"/>
            <p:cNvSpPr>
              <a:spLocks noChangeShapeType="1"/>
            </p:cNvSpPr>
            <p:nvPr/>
          </p:nvSpPr>
          <p:spPr bwMode="auto">
            <a:xfrm>
              <a:off x="2742" y="1596"/>
              <a:ext cx="96" cy="0"/>
            </a:xfrm>
            <a:prstGeom prst="line">
              <a:avLst/>
            </a:prstGeom>
            <a:noFill/>
            <a:ln w="25400">
              <a:solidFill>
                <a:schemeClr val="accent2"/>
              </a:solidFill>
              <a:round/>
              <a:headEnd/>
              <a:tailEnd/>
            </a:ln>
            <a:effectLst/>
          </p:spPr>
          <p:txBody>
            <a:bodyPr wrap="none" anchor="ctr"/>
            <a:lstStyle/>
            <a:p>
              <a:endParaRPr lang="es-MX"/>
            </a:p>
          </p:txBody>
        </p:sp>
        <p:sp>
          <p:nvSpPr>
            <p:cNvPr id="163888" name="Line 48"/>
            <p:cNvSpPr>
              <a:spLocks noChangeShapeType="1"/>
            </p:cNvSpPr>
            <p:nvPr/>
          </p:nvSpPr>
          <p:spPr bwMode="auto">
            <a:xfrm flipV="1">
              <a:off x="2568" y="3369"/>
              <a:ext cx="624" cy="0"/>
            </a:xfrm>
            <a:prstGeom prst="line">
              <a:avLst/>
            </a:prstGeom>
            <a:noFill/>
            <a:ln w="19050">
              <a:solidFill>
                <a:schemeClr val="accent2"/>
              </a:solidFill>
              <a:round/>
              <a:headEnd/>
              <a:tailEnd type="stealth" w="lg" len="lg"/>
            </a:ln>
            <a:effectLst/>
          </p:spPr>
          <p:txBody>
            <a:bodyPr wrap="none" anchor="ctr"/>
            <a:lstStyle/>
            <a:p>
              <a:endParaRPr lang="es-MX"/>
            </a:p>
          </p:txBody>
        </p:sp>
        <p:sp>
          <p:nvSpPr>
            <p:cNvPr id="163889" name="Text Box 49"/>
            <p:cNvSpPr txBox="1">
              <a:spLocks noChangeArrowheads="1"/>
            </p:cNvSpPr>
            <p:nvPr/>
          </p:nvSpPr>
          <p:spPr bwMode="auto">
            <a:xfrm>
              <a:off x="2740" y="3168"/>
              <a:ext cx="244" cy="231"/>
            </a:xfrm>
            <a:prstGeom prst="rect">
              <a:avLst/>
            </a:prstGeom>
            <a:noFill/>
            <a:ln w="9525">
              <a:noFill/>
              <a:miter lim="800000"/>
              <a:headEnd/>
              <a:tailEnd/>
            </a:ln>
            <a:effectLst/>
          </p:spPr>
          <p:txBody>
            <a:bodyPr wrap="none">
              <a:spAutoFit/>
              <a:flatTx/>
            </a:bodyPr>
            <a:lstStyle/>
            <a:p>
              <a:r>
                <a:rPr lang="es-ES_tradnl" sz="1800" b="1">
                  <a:solidFill>
                    <a:schemeClr val="accent2"/>
                  </a:solidFill>
                  <a:latin typeface="Arial" charset="0"/>
                  <a:cs typeface="Times New Roman" pitchFamily="18" charset="0"/>
                </a:rPr>
                <a:t>b</a:t>
              </a:r>
              <a:r>
                <a:rPr lang="es-ES_tradnl" sz="1800" b="1">
                  <a:latin typeface="Arial" charset="0"/>
                  <a:cs typeface="Times New Roman" pitchFamily="18" charset="0"/>
                </a:rPr>
                <a:t> </a:t>
              </a:r>
              <a:endParaRPr lang="es-ES" sz="1800" b="1"/>
            </a:p>
          </p:txBody>
        </p:sp>
        <p:sp>
          <p:nvSpPr>
            <p:cNvPr id="163890" name="Line 50"/>
            <p:cNvSpPr>
              <a:spLocks noChangeShapeType="1"/>
            </p:cNvSpPr>
            <p:nvPr/>
          </p:nvSpPr>
          <p:spPr bwMode="auto">
            <a:xfrm>
              <a:off x="2796" y="3189"/>
              <a:ext cx="96" cy="0"/>
            </a:xfrm>
            <a:prstGeom prst="line">
              <a:avLst/>
            </a:prstGeom>
            <a:noFill/>
            <a:ln w="25400">
              <a:solidFill>
                <a:schemeClr val="accent2"/>
              </a:solidFill>
              <a:round/>
              <a:headEnd/>
              <a:tailEnd/>
            </a:ln>
            <a:effectLst/>
          </p:spPr>
          <p:txBody>
            <a:bodyPr wrap="none" anchor="ctr"/>
            <a:lstStyle/>
            <a:p>
              <a:endParaRPr lang="es-MX"/>
            </a:p>
          </p:txBody>
        </p:sp>
        <p:sp>
          <p:nvSpPr>
            <p:cNvPr id="163891" name="Line 51"/>
            <p:cNvSpPr>
              <a:spLocks noChangeShapeType="1"/>
            </p:cNvSpPr>
            <p:nvPr/>
          </p:nvSpPr>
          <p:spPr bwMode="auto">
            <a:xfrm flipV="1">
              <a:off x="2548" y="2928"/>
              <a:ext cx="261" cy="0"/>
            </a:xfrm>
            <a:prstGeom prst="line">
              <a:avLst/>
            </a:prstGeom>
            <a:noFill/>
            <a:ln w="19050">
              <a:solidFill>
                <a:schemeClr val="accent2"/>
              </a:solidFill>
              <a:round/>
              <a:headEnd/>
              <a:tailEnd type="stealth" w="lg" len="lg"/>
            </a:ln>
            <a:effectLst/>
          </p:spPr>
          <p:txBody>
            <a:bodyPr wrap="none" anchor="ctr"/>
            <a:lstStyle/>
            <a:p>
              <a:endParaRPr lang="es-MX"/>
            </a:p>
          </p:txBody>
        </p:sp>
        <p:sp>
          <p:nvSpPr>
            <p:cNvPr id="163892" name="Text Box 52"/>
            <p:cNvSpPr txBox="1">
              <a:spLocks noChangeArrowheads="1"/>
            </p:cNvSpPr>
            <p:nvPr/>
          </p:nvSpPr>
          <p:spPr bwMode="auto">
            <a:xfrm>
              <a:off x="2508" y="2679"/>
              <a:ext cx="330" cy="231"/>
            </a:xfrm>
            <a:prstGeom prst="rect">
              <a:avLst/>
            </a:prstGeom>
            <a:noFill/>
            <a:ln w="9525">
              <a:noFill/>
              <a:miter lim="800000"/>
              <a:headEnd/>
              <a:tailEnd/>
            </a:ln>
            <a:effectLst/>
          </p:spPr>
          <p:txBody>
            <a:bodyPr wrap="none">
              <a:spAutoFit/>
              <a:flatTx/>
            </a:bodyPr>
            <a:lstStyle/>
            <a:p>
              <a:r>
                <a:rPr lang="es-ES_tradnl" sz="1800" b="1">
                  <a:solidFill>
                    <a:schemeClr val="accent2"/>
                  </a:solidFill>
                  <a:latin typeface="Arial" charset="0"/>
                  <a:cs typeface="Times New Roman" pitchFamily="18" charset="0"/>
                </a:rPr>
                <a:t>b</a:t>
              </a:r>
              <a:r>
                <a:rPr lang="es-ES_tradnl" sz="1800" b="1" baseline="-25000">
                  <a:solidFill>
                    <a:schemeClr val="accent2"/>
                  </a:solidFill>
                  <a:latin typeface="Arial" charset="0"/>
                  <a:cs typeface="Times New Roman" pitchFamily="18" charset="0"/>
                </a:rPr>
                <a:t> u</a:t>
              </a:r>
              <a:r>
                <a:rPr lang="es-ES_tradnl" sz="1800" b="1">
                  <a:solidFill>
                    <a:schemeClr val="accent2"/>
                  </a:solidFill>
                  <a:latin typeface="Arial" charset="0"/>
                  <a:cs typeface="Times New Roman" pitchFamily="18" charset="0"/>
                </a:rPr>
                <a:t> </a:t>
              </a:r>
              <a:endParaRPr lang="es-ES" sz="1800" b="1">
                <a:solidFill>
                  <a:schemeClr val="accent2"/>
                </a:solidFill>
              </a:endParaRPr>
            </a:p>
          </p:txBody>
        </p:sp>
        <p:sp>
          <p:nvSpPr>
            <p:cNvPr id="163893" name="Line 53"/>
            <p:cNvSpPr>
              <a:spLocks noChangeShapeType="1"/>
            </p:cNvSpPr>
            <p:nvPr/>
          </p:nvSpPr>
          <p:spPr bwMode="auto">
            <a:xfrm>
              <a:off x="2556" y="2708"/>
              <a:ext cx="96" cy="0"/>
            </a:xfrm>
            <a:prstGeom prst="line">
              <a:avLst/>
            </a:prstGeom>
            <a:noFill/>
            <a:ln w="25400">
              <a:solidFill>
                <a:schemeClr val="accent2"/>
              </a:solidFill>
              <a:round/>
              <a:headEnd/>
              <a:tailEnd/>
            </a:ln>
            <a:effectLst/>
          </p:spPr>
          <p:txBody>
            <a:bodyPr wrap="none" anchor="ctr"/>
            <a:lstStyle/>
            <a:p>
              <a:endParaRPr lang="es-MX"/>
            </a:p>
          </p:txBody>
        </p:sp>
        <p:sp>
          <p:nvSpPr>
            <p:cNvPr id="163894" name="Line 54"/>
            <p:cNvSpPr>
              <a:spLocks noChangeShapeType="1"/>
            </p:cNvSpPr>
            <p:nvPr/>
          </p:nvSpPr>
          <p:spPr bwMode="auto">
            <a:xfrm>
              <a:off x="2672" y="2799"/>
              <a:ext cx="73" cy="0"/>
            </a:xfrm>
            <a:prstGeom prst="line">
              <a:avLst/>
            </a:prstGeom>
            <a:noFill/>
            <a:ln w="19050">
              <a:noFill/>
              <a:round/>
              <a:headEnd/>
              <a:tailEnd/>
            </a:ln>
            <a:effectLst/>
          </p:spPr>
          <p:txBody>
            <a:bodyPr wrap="none" anchor="ctr"/>
            <a:lstStyle/>
            <a:p>
              <a:endParaRPr lang="es-MX"/>
            </a:p>
          </p:txBody>
        </p:sp>
        <p:sp>
          <p:nvSpPr>
            <p:cNvPr id="163895" name="Text Box 55"/>
            <p:cNvSpPr txBox="1">
              <a:spLocks noChangeArrowheads="1"/>
            </p:cNvSpPr>
            <p:nvPr/>
          </p:nvSpPr>
          <p:spPr bwMode="auto">
            <a:xfrm>
              <a:off x="2697" y="2080"/>
              <a:ext cx="409" cy="231"/>
            </a:xfrm>
            <a:prstGeom prst="rect">
              <a:avLst/>
            </a:prstGeom>
            <a:noFill/>
            <a:ln w="9525">
              <a:noFill/>
              <a:miter lim="800000"/>
              <a:headEnd/>
              <a:tailEnd/>
            </a:ln>
            <a:effectLst/>
          </p:spPr>
          <p:txBody>
            <a:bodyPr wrap="none">
              <a:spAutoFit/>
              <a:flatTx/>
            </a:bodyPr>
            <a:lstStyle/>
            <a:p>
              <a:r>
                <a:rPr lang="es-ES_tradnl" sz="1800" b="1">
                  <a:solidFill>
                    <a:srgbClr val="FF0000"/>
                  </a:solidFill>
                  <a:latin typeface="Symbol" pitchFamily="18" charset="2"/>
                  <a:cs typeface="Times New Roman" pitchFamily="18" charset="0"/>
                </a:rPr>
                <a:t>l</a:t>
              </a:r>
              <a:r>
                <a:rPr lang="es-ES_tradnl" sz="1800" b="1">
                  <a:solidFill>
                    <a:schemeClr val="accent2"/>
                  </a:solidFill>
                  <a:latin typeface="Arial" charset="0"/>
                  <a:cs typeface="Times New Roman" pitchFamily="18" charset="0"/>
                </a:rPr>
                <a:t>b</a:t>
              </a:r>
              <a:r>
                <a:rPr lang="es-ES_tradnl" sz="1800" b="1" baseline="-25000">
                  <a:solidFill>
                    <a:srgbClr val="FF0000"/>
                  </a:solidFill>
                  <a:latin typeface="Arial" charset="0"/>
                  <a:cs typeface="Times New Roman" pitchFamily="18" charset="0"/>
                </a:rPr>
                <a:t> </a:t>
              </a:r>
              <a:r>
                <a:rPr lang="es-ES_tradnl" sz="1800" b="1" baseline="-25000">
                  <a:solidFill>
                    <a:schemeClr val="accent2"/>
                  </a:solidFill>
                  <a:latin typeface="Arial" charset="0"/>
                  <a:cs typeface="Times New Roman" pitchFamily="18" charset="0"/>
                </a:rPr>
                <a:t>u</a:t>
              </a:r>
              <a:r>
                <a:rPr lang="es-ES_tradnl" sz="1800" b="1">
                  <a:solidFill>
                    <a:schemeClr val="accent2"/>
                  </a:solidFill>
                  <a:latin typeface="Arial" charset="0"/>
                  <a:cs typeface="Times New Roman" pitchFamily="18" charset="0"/>
                </a:rPr>
                <a:t> </a:t>
              </a:r>
              <a:endParaRPr lang="es-ES" sz="1800" b="1">
                <a:solidFill>
                  <a:schemeClr val="accent2"/>
                </a:solidFill>
              </a:endParaRPr>
            </a:p>
          </p:txBody>
        </p:sp>
        <p:sp>
          <p:nvSpPr>
            <p:cNvPr id="163896" name="Line 56"/>
            <p:cNvSpPr>
              <a:spLocks noChangeShapeType="1"/>
            </p:cNvSpPr>
            <p:nvPr/>
          </p:nvSpPr>
          <p:spPr bwMode="auto">
            <a:xfrm>
              <a:off x="2827" y="2109"/>
              <a:ext cx="96" cy="0"/>
            </a:xfrm>
            <a:prstGeom prst="line">
              <a:avLst/>
            </a:prstGeom>
            <a:noFill/>
            <a:ln w="25400">
              <a:solidFill>
                <a:schemeClr val="accent2"/>
              </a:solidFill>
              <a:round/>
              <a:headEnd/>
              <a:tailEnd/>
            </a:ln>
            <a:effectLst/>
          </p:spPr>
          <p:txBody>
            <a:bodyPr wrap="none" anchor="ctr"/>
            <a:lstStyle/>
            <a:p>
              <a:endParaRPr lang="es-MX"/>
            </a:p>
          </p:txBody>
        </p:sp>
        <p:sp>
          <p:nvSpPr>
            <p:cNvPr id="163897" name="Line 57"/>
            <p:cNvSpPr>
              <a:spLocks noChangeShapeType="1"/>
            </p:cNvSpPr>
            <p:nvPr/>
          </p:nvSpPr>
          <p:spPr bwMode="auto">
            <a:xfrm>
              <a:off x="2943" y="2200"/>
              <a:ext cx="73" cy="0"/>
            </a:xfrm>
            <a:prstGeom prst="line">
              <a:avLst/>
            </a:prstGeom>
            <a:noFill/>
            <a:ln w="19050">
              <a:noFill/>
              <a:round/>
              <a:headEnd/>
              <a:tailEnd/>
            </a:ln>
            <a:effectLst/>
          </p:spPr>
          <p:txBody>
            <a:bodyPr wrap="none" anchor="ctr"/>
            <a:lstStyle/>
            <a:p>
              <a:endParaRPr lang="es-MX"/>
            </a:p>
          </p:txBody>
        </p:sp>
        <p:sp>
          <p:nvSpPr>
            <p:cNvPr id="163899" name="Line 59"/>
            <p:cNvSpPr>
              <a:spLocks noChangeShapeType="1"/>
            </p:cNvSpPr>
            <p:nvPr/>
          </p:nvSpPr>
          <p:spPr bwMode="auto">
            <a:xfrm flipH="1">
              <a:off x="3168" y="1968"/>
              <a:ext cx="96" cy="0"/>
            </a:xfrm>
            <a:prstGeom prst="line">
              <a:avLst/>
            </a:prstGeom>
            <a:noFill/>
            <a:ln w="19050">
              <a:solidFill>
                <a:srgbClr val="66FF33"/>
              </a:solidFill>
              <a:round/>
              <a:headEnd/>
              <a:tailEnd/>
            </a:ln>
            <a:effectLst/>
          </p:spPr>
          <p:txBody>
            <a:bodyPr wrap="none" anchor="ctr"/>
            <a:lstStyle/>
            <a:p>
              <a:endParaRPr lang="es-MX"/>
            </a:p>
          </p:txBody>
        </p:sp>
        <p:sp>
          <p:nvSpPr>
            <p:cNvPr id="163900" name="Line 60"/>
            <p:cNvSpPr>
              <a:spLocks noChangeShapeType="1"/>
            </p:cNvSpPr>
            <p:nvPr/>
          </p:nvSpPr>
          <p:spPr bwMode="auto">
            <a:xfrm>
              <a:off x="3168" y="1968"/>
              <a:ext cx="0" cy="96"/>
            </a:xfrm>
            <a:prstGeom prst="line">
              <a:avLst/>
            </a:prstGeom>
            <a:noFill/>
            <a:ln w="19050">
              <a:solidFill>
                <a:srgbClr val="66FF33"/>
              </a:solidFill>
              <a:round/>
              <a:headEnd/>
              <a:tailEnd/>
            </a:ln>
            <a:effectLst/>
          </p:spPr>
          <p:txBody>
            <a:bodyPr wrap="none" anchor="ctr"/>
            <a:lstStyle/>
            <a:p>
              <a:endParaRPr lang="es-MX"/>
            </a:p>
          </p:txBody>
        </p:sp>
        <p:sp>
          <p:nvSpPr>
            <p:cNvPr id="163901" name="Line 61"/>
            <p:cNvSpPr>
              <a:spLocks noChangeShapeType="1"/>
            </p:cNvSpPr>
            <p:nvPr/>
          </p:nvSpPr>
          <p:spPr bwMode="auto">
            <a:xfrm flipV="1">
              <a:off x="2496" y="2064"/>
              <a:ext cx="771" cy="0"/>
            </a:xfrm>
            <a:prstGeom prst="line">
              <a:avLst/>
            </a:prstGeom>
            <a:noFill/>
            <a:ln w="19050">
              <a:solidFill>
                <a:schemeClr val="accent2"/>
              </a:solidFill>
              <a:round/>
              <a:headEnd/>
              <a:tailEnd type="stealth" w="lg" len="lg"/>
            </a:ln>
            <a:effectLst/>
          </p:spPr>
          <p:txBody>
            <a:bodyPr wrap="none" anchor="ctr"/>
            <a:lstStyle/>
            <a:p>
              <a:endParaRPr lang="es-MX"/>
            </a:p>
          </p:txBody>
        </p:sp>
        <p:sp>
          <p:nvSpPr>
            <p:cNvPr id="163898" name="Line 58"/>
            <p:cNvSpPr>
              <a:spLocks noChangeShapeType="1"/>
            </p:cNvSpPr>
            <p:nvPr/>
          </p:nvSpPr>
          <p:spPr bwMode="auto">
            <a:xfrm>
              <a:off x="3264" y="1296"/>
              <a:ext cx="0" cy="768"/>
            </a:xfrm>
            <a:prstGeom prst="line">
              <a:avLst/>
            </a:prstGeom>
            <a:noFill/>
            <a:ln w="19050">
              <a:solidFill>
                <a:schemeClr val="accent2"/>
              </a:solidFill>
              <a:round/>
              <a:headEnd type="stealth" w="lg" len="lg"/>
              <a:tailEnd/>
            </a:ln>
            <a:effectLst/>
          </p:spPr>
          <p:txBody>
            <a:bodyPr wrap="none" anchor="ctr"/>
            <a:lstStyle/>
            <a:p>
              <a:endParaRPr lang="es-MX"/>
            </a:p>
          </p:txBody>
        </p:sp>
        <p:grpSp>
          <p:nvGrpSpPr>
            <p:cNvPr id="163905" name="Group 65"/>
            <p:cNvGrpSpPr>
              <a:grpSpLocks/>
            </p:cNvGrpSpPr>
            <p:nvPr/>
          </p:nvGrpSpPr>
          <p:grpSpPr bwMode="auto">
            <a:xfrm>
              <a:off x="3231" y="1540"/>
              <a:ext cx="764" cy="288"/>
              <a:chOff x="3231" y="1540"/>
              <a:chExt cx="764" cy="288"/>
            </a:xfrm>
          </p:grpSpPr>
          <p:sp>
            <p:nvSpPr>
              <p:cNvPr id="163866" name="Text Box 26"/>
              <p:cNvSpPr txBox="1">
                <a:spLocks noChangeArrowheads="1"/>
              </p:cNvSpPr>
              <p:nvPr/>
            </p:nvSpPr>
            <p:spPr bwMode="auto">
              <a:xfrm>
                <a:off x="3231" y="1540"/>
                <a:ext cx="764" cy="288"/>
              </a:xfrm>
              <a:prstGeom prst="rect">
                <a:avLst/>
              </a:prstGeom>
              <a:noFill/>
              <a:ln w="9525">
                <a:noFill/>
                <a:miter lim="800000"/>
                <a:headEnd/>
                <a:tailEnd/>
              </a:ln>
              <a:effectLst/>
            </p:spPr>
            <p:txBody>
              <a:bodyPr wrap="none">
                <a:spAutoFit/>
                <a:flatTx/>
              </a:bodyPr>
              <a:lstStyle/>
              <a:p>
                <a:pPr algn="ctr"/>
                <a:r>
                  <a:rPr lang="es-ES_tradnl">
                    <a:solidFill>
                      <a:schemeClr val="accent2"/>
                    </a:solidFill>
                    <a:latin typeface="Arial" charset="0"/>
                    <a:cs typeface="Times New Roman" pitchFamily="18" charset="0"/>
                  </a:rPr>
                  <a:t>(</a:t>
                </a:r>
                <a:r>
                  <a:rPr lang="es-ES_tradnl" sz="1800" b="1">
                    <a:solidFill>
                      <a:schemeClr val="accent2"/>
                    </a:solidFill>
                    <a:latin typeface="Arial" charset="0"/>
                    <a:cs typeface="Times New Roman" pitchFamily="18" charset="0"/>
                  </a:rPr>
                  <a:t>a </a:t>
                </a:r>
                <a:r>
                  <a:rPr lang="es-ES_tradnl" sz="1800" b="1">
                    <a:solidFill>
                      <a:schemeClr val="accent2"/>
                    </a:solidFill>
                    <a:latin typeface="Arial" charset="0"/>
                    <a:cs typeface="Arial" charset="0"/>
                  </a:rPr>
                  <a:t>–</a:t>
                </a:r>
                <a:r>
                  <a:rPr lang="es-ES_tradnl" sz="1800" b="1">
                    <a:solidFill>
                      <a:schemeClr val="accent2"/>
                    </a:solidFill>
                    <a:latin typeface="Arial" charset="0"/>
                    <a:cs typeface="Times New Roman" pitchFamily="18" charset="0"/>
                  </a:rPr>
                  <a:t> </a:t>
                </a:r>
                <a:r>
                  <a:rPr lang="es-ES_tradnl" sz="1800" b="1">
                    <a:solidFill>
                      <a:srgbClr val="FF0000"/>
                    </a:solidFill>
                    <a:latin typeface="Symbol" pitchFamily="18" charset="2"/>
                    <a:cs typeface="Times New Roman" pitchFamily="18" charset="0"/>
                  </a:rPr>
                  <a:t>l</a:t>
                </a:r>
                <a:r>
                  <a:rPr lang="es-ES_tradnl" sz="1800" b="1">
                    <a:solidFill>
                      <a:schemeClr val="accent2"/>
                    </a:solidFill>
                    <a:latin typeface="Arial" charset="0"/>
                    <a:cs typeface="Times New Roman" pitchFamily="18" charset="0"/>
                  </a:rPr>
                  <a:t>b</a:t>
                </a:r>
                <a:r>
                  <a:rPr lang="es-ES_tradnl" sz="1800" b="1" baseline="-25000">
                    <a:solidFill>
                      <a:schemeClr val="accent2"/>
                    </a:solidFill>
                    <a:latin typeface="Arial" charset="0"/>
                    <a:cs typeface="Times New Roman" pitchFamily="18" charset="0"/>
                  </a:rPr>
                  <a:t> u </a:t>
                </a:r>
                <a:r>
                  <a:rPr lang="es-ES_tradnl">
                    <a:solidFill>
                      <a:schemeClr val="accent2"/>
                    </a:solidFill>
                    <a:latin typeface="Arial" charset="0"/>
                    <a:cs typeface="Times New Roman" pitchFamily="18" charset="0"/>
                  </a:rPr>
                  <a:t>)</a:t>
                </a:r>
                <a:endParaRPr lang="es-ES" b="1">
                  <a:solidFill>
                    <a:schemeClr val="accent2"/>
                  </a:solidFill>
                  <a:latin typeface="Arial" charset="0"/>
                  <a:cs typeface="Times New Roman" pitchFamily="18" charset="0"/>
                </a:endParaRPr>
              </a:p>
            </p:txBody>
          </p:sp>
          <p:sp>
            <p:nvSpPr>
              <p:cNvPr id="163867" name="Line 27"/>
              <p:cNvSpPr>
                <a:spLocks noChangeShapeType="1"/>
              </p:cNvSpPr>
              <p:nvPr/>
            </p:nvSpPr>
            <p:spPr bwMode="auto">
              <a:xfrm>
                <a:off x="3672" y="1616"/>
                <a:ext cx="96" cy="0"/>
              </a:xfrm>
              <a:prstGeom prst="line">
                <a:avLst/>
              </a:prstGeom>
              <a:noFill/>
              <a:ln w="25400">
                <a:solidFill>
                  <a:schemeClr val="accent2"/>
                </a:solidFill>
                <a:round/>
                <a:headEnd/>
                <a:tailEnd/>
              </a:ln>
              <a:effectLst/>
            </p:spPr>
            <p:txBody>
              <a:bodyPr wrap="none" anchor="ctr"/>
              <a:lstStyle/>
              <a:p>
                <a:endParaRPr lang="es-MX"/>
              </a:p>
            </p:txBody>
          </p:sp>
          <p:sp>
            <p:nvSpPr>
              <p:cNvPr id="163868" name="Line 28"/>
              <p:cNvSpPr>
                <a:spLocks noChangeShapeType="1"/>
              </p:cNvSpPr>
              <p:nvPr/>
            </p:nvSpPr>
            <p:spPr bwMode="auto">
              <a:xfrm>
                <a:off x="3780" y="1715"/>
                <a:ext cx="73" cy="0"/>
              </a:xfrm>
              <a:prstGeom prst="line">
                <a:avLst/>
              </a:prstGeom>
              <a:noFill/>
              <a:ln w="19050">
                <a:noFill/>
                <a:round/>
                <a:headEnd/>
                <a:tailEnd/>
              </a:ln>
              <a:effectLst/>
            </p:spPr>
            <p:txBody>
              <a:bodyPr wrap="none" anchor="ctr"/>
              <a:lstStyle/>
              <a:p>
                <a:endParaRPr lang="es-MX"/>
              </a:p>
            </p:txBody>
          </p:sp>
          <p:sp>
            <p:nvSpPr>
              <p:cNvPr id="163869" name="Line 29"/>
              <p:cNvSpPr>
                <a:spLocks noChangeShapeType="1"/>
              </p:cNvSpPr>
              <p:nvPr/>
            </p:nvSpPr>
            <p:spPr bwMode="auto">
              <a:xfrm>
                <a:off x="3344" y="1640"/>
                <a:ext cx="96" cy="0"/>
              </a:xfrm>
              <a:prstGeom prst="line">
                <a:avLst/>
              </a:prstGeom>
              <a:noFill/>
              <a:ln w="25400">
                <a:solidFill>
                  <a:schemeClr val="accent2"/>
                </a:solidFill>
                <a:round/>
                <a:headEnd/>
                <a:tailEnd/>
              </a:ln>
              <a:effectLst/>
            </p:spPr>
            <p:txBody>
              <a:bodyPr wrap="none" anchor="ctr"/>
              <a:lstStyle/>
              <a:p>
                <a:endParaRPr lang="es-MX"/>
              </a:p>
            </p:txBody>
          </p:sp>
        </p:grpSp>
      </p:grpSp>
      <p:sp>
        <p:nvSpPr>
          <p:cNvPr id="164022" name="Text Box 182"/>
          <p:cNvSpPr txBox="1">
            <a:spLocks noChangeArrowheads="1"/>
          </p:cNvSpPr>
          <p:nvPr/>
        </p:nvSpPr>
        <p:spPr bwMode="auto">
          <a:xfrm>
            <a:off x="2468563" y="704850"/>
            <a:ext cx="4205287" cy="396875"/>
          </a:xfrm>
          <a:prstGeom prst="rect">
            <a:avLst/>
          </a:prstGeom>
          <a:noFill/>
          <a:ln w="9525">
            <a:noFill/>
            <a:miter lim="800000"/>
            <a:headEnd/>
            <a:tailEnd/>
          </a:ln>
          <a:effectLst/>
        </p:spPr>
        <p:txBody>
          <a:bodyPr wrap="none">
            <a:spAutoFit/>
            <a:flatTx/>
          </a:bodyPr>
          <a:lstStyle/>
          <a:p>
            <a:r>
              <a:rPr lang="es-ES_tradnl" sz="2000" b="1">
                <a:solidFill>
                  <a:srgbClr val="000099"/>
                </a:solidFill>
                <a:latin typeface="Arial" charset="0"/>
                <a:cs typeface="Times New Roman" pitchFamily="18" charset="0"/>
              </a:rPr>
              <a:t>Componentes Escalar y Vectorial</a:t>
            </a:r>
            <a:endParaRPr lang="es-ES" sz="2000" b="1">
              <a:solidFill>
                <a:srgbClr val="000099"/>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path" presetSubtype="0" accel="50000" decel="50000" fill="hold" nodeType="afterEffect">
                                  <p:stCondLst>
                                    <p:cond delay="0"/>
                                  </p:stCondLst>
                                  <p:childTnLst>
                                    <p:animMotion origin="layout" path="M 1.11111E-6 2.96296E-6 L -0.35521 -0.00139 " pathEditMode="relative" rAng="0" ptsTypes="AA">
                                      <p:cBhvr>
                                        <p:cTn id="6" dur="2000" fill="hold"/>
                                        <p:tgtEl>
                                          <p:spTgt spid="163906"/>
                                        </p:tgtEl>
                                        <p:attrNameLst>
                                          <p:attrName>ppt_x</p:attrName>
                                          <p:attrName>ppt_y</p:attrName>
                                        </p:attrNameLst>
                                      </p:cBhvr>
                                      <p:rCtr x="-178" y="-1"/>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7046" name="Group 134"/>
          <p:cNvGrpSpPr>
            <a:grpSpLocks/>
          </p:cNvGrpSpPr>
          <p:nvPr/>
        </p:nvGrpSpPr>
        <p:grpSpPr bwMode="auto">
          <a:xfrm>
            <a:off x="711200" y="2044700"/>
            <a:ext cx="2379663" cy="3338513"/>
            <a:chOff x="2496" y="1296"/>
            <a:chExt cx="1499" cy="2103"/>
          </a:xfrm>
        </p:grpSpPr>
        <p:sp>
          <p:nvSpPr>
            <p:cNvPr id="167047" name="Line 135"/>
            <p:cNvSpPr>
              <a:spLocks noChangeShapeType="1"/>
            </p:cNvSpPr>
            <p:nvPr/>
          </p:nvSpPr>
          <p:spPr bwMode="auto">
            <a:xfrm flipV="1">
              <a:off x="2496" y="1296"/>
              <a:ext cx="768" cy="768"/>
            </a:xfrm>
            <a:prstGeom prst="line">
              <a:avLst/>
            </a:prstGeom>
            <a:noFill/>
            <a:ln w="19050">
              <a:solidFill>
                <a:schemeClr val="accent2"/>
              </a:solidFill>
              <a:round/>
              <a:headEnd/>
              <a:tailEnd type="stealth" w="lg" len="lg"/>
            </a:ln>
            <a:effectLst/>
          </p:spPr>
          <p:txBody>
            <a:bodyPr wrap="none" anchor="ctr"/>
            <a:lstStyle/>
            <a:p>
              <a:endParaRPr lang="es-MX"/>
            </a:p>
          </p:txBody>
        </p:sp>
        <p:sp>
          <p:nvSpPr>
            <p:cNvPr id="167048" name="Text Box 136"/>
            <p:cNvSpPr txBox="1">
              <a:spLocks noChangeArrowheads="1"/>
            </p:cNvSpPr>
            <p:nvPr/>
          </p:nvSpPr>
          <p:spPr bwMode="auto">
            <a:xfrm>
              <a:off x="2688" y="1545"/>
              <a:ext cx="236" cy="231"/>
            </a:xfrm>
            <a:prstGeom prst="rect">
              <a:avLst/>
            </a:prstGeom>
            <a:noFill/>
            <a:ln w="9525">
              <a:noFill/>
              <a:miter lim="800000"/>
              <a:headEnd/>
              <a:tailEnd/>
            </a:ln>
            <a:effectLst/>
          </p:spPr>
          <p:txBody>
            <a:bodyPr wrap="none">
              <a:spAutoFit/>
              <a:flatTx/>
            </a:bodyPr>
            <a:lstStyle/>
            <a:p>
              <a:r>
                <a:rPr lang="es-ES_tradnl" sz="1800" b="1">
                  <a:solidFill>
                    <a:schemeClr val="accent2"/>
                  </a:solidFill>
                  <a:latin typeface="Arial" charset="0"/>
                  <a:cs typeface="Times New Roman" pitchFamily="18" charset="0"/>
                </a:rPr>
                <a:t>a</a:t>
              </a:r>
              <a:r>
                <a:rPr lang="es-ES_tradnl" sz="1800" b="1">
                  <a:latin typeface="Arial" charset="0"/>
                  <a:cs typeface="Times New Roman" pitchFamily="18" charset="0"/>
                </a:rPr>
                <a:t> </a:t>
              </a:r>
              <a:endParaRPr lang="es-ES" sz="1800" b="1"/>
            </a:p>
          </p:txBody>
        </p:sp>
        <p:sp>
          <p:nvSpPr>
            <p:cNvPr id="167049" name="Line 137"/>
            <p:cNvSpPr>
              <a:spLocks noChangeShapeType="1"/>
            </p:cNvSpPr>
            <p:nvPr/>
          </p:nvSpPr>
          <p:spPr bwMode="auto">
            <a:xfrm>
              <a:off x="2742" y="1596"/>
              <a:ext cx="96" cy="0"/>
            </a:xfrm>
            <a:prstGeom prst="line">
              <a:avLst/>
            </a:prstGeom>
            <a:noFill/>
            <a:ln w="25400">
              <a:solidFill>
                <a:schemeClr val="accent2"/>
              </a:solidFill>
              <a:round/>
              <a:headEnd/>
              <a:tailEnd/>
            </a:ln>
            <a:effectLst/>
          </p:spPr>
          <p:txBody>
            <a:bodyPr wrap="none" anchor="ctr"/>
            <a:lstStyle/>
            <a:p>
              <a:endParaRPr lang="es-MX"/>
            </a:p>
          </p:txBody>
        </p:sp>
        <p:sp>
          <p:nvSpPr>
            <p:cNvPr id="167050" name="Line 138"/>
            <p:cNvSpPr>
              <a:spLocks noChangeShapeType="1"/>
            </p:cNvSpPr>
            <p:nvPr/>
          </p:nvSpPr>
          <p:spPr bwMode="auto">
            <a:xfrm flipV="1">
              <a:off x="2568" y="3369"/>
              <a:ext cx="624" cy="0"/>
            </a:xfrm>
            <a:prstGeom prst="line">
              <a:avLst/>
            </a:prstGeom>
            <a:noFill/>
            <a:ln w="19050">
              <a:solidFill>
                <a:schemeClr val="accent2"/>
              </a:solidFill>
              <a:round/>
              <a:headEnd/>
              <a:tailEnd type="stealth" w="lg" len="lg"/>
            </a:ln>
            <a:effectLst/>
          </p:spPr>
          <p:txBody>
            <a:bodyPr wrap="none" anchor="ctr"/>
            <a:lstStyle/>
            <a:p>
              <a:endParaRPr lang="es-MX"/>
            </a:p>
          </p:txBody>
        </p:sp>
        <p:sp>
          <p:nvSpPr>
            <p:cNvPr id="167051" name="Text Box 139"/>
            <p:cNvSpPr txBox="1">
              <a:spLocks noChangeArrowheads="1"/>
            </p:cNvSpPr>
            <p:nvPr/>
          </p:nvSpPr>
          <p:spPr bwMode="auto">
            <a:xfrm>
              <a:off x="2740" y="3168"/>
              <a:ext cx="244" cy="231"/>
            </a:xfrm>
            <a:prstGeom prst="rect">
              <a:avLst/>
            </a:prstGeom>
            <a:noFill/>
            <a:ln w="9525">
              <a:noFill/>
              <a:miter lim="800000"/>
              <a:headEnd/>
              <a:tailEnd/>
            </a:ln>
            <a:effectLst/>
          </p:spPr>
          <p:txBody>
            <a:bodyPr wrap="none">
              <a:spAutoFit/>
              <a:flatTx/>
            </a:bodyPr>
            <a:lstStyle/>
            <a:p>
              <a:r>
                <a:rPr lang="es-ES_tradnl" sz="1800" b="1">
                  <a:solidFill>
                    <a:schemeClr val="accent2"/>
                  </a:solidFill>
                  <a:latin typeface="Arial" charset="0"/>
                  <a:cs typeface="Times New Roman" pitchFamily="18" charset="0"/>
                </a:rPr>
                <a:t>b</a:t>
              </a:r>
              <a:r>
                <a:rPr lang="es-ES_tradnl" sz="1800" b="1">
                  <a:latin typeface="Arial" charset="0"/>
                  <a:cs typeface="Times New Roman" pitchFamily="18" charset="0"/>
                </a:rPr>
                <a:t> </a:t>
              </a:r>
              <a:endParaRPr lang="es-ES" sz="1800" b="1"/>
            </a:p>
          </p:txBody>
        </p:sp>
        <p:sp>
          <p:nvSpPr>
            <p:cNvPr id="167052" name="Line 140"/>
            <p:cNvSpPr>
              <a:spLocks noChangeShapeType="1"/>
            </p:cNvSpPr>
            <p:nvPr/>
          </p:nvSpPr>
          <p:spPr bwMode="auto">
            <a:xfrm>
              <a:off x="2796" y="3189"/>
              <a:ext cx="96" cy="0"/>
            </a:xfrm>
            <a:prstGeom prst="line">
              <a:avLst/>
            </a:prstGeom>
            <a:noFill/>
            <a:ln w="25400">
              <a:solidFill>
                <a:schemeClr val="accent2"/>
              </a:solidFill>
              <a:round/>
              <a:headEnd/>
              <a:tailEnd/>
            </a:ln>
            <a:effectLst/>
          </p:spPr>
          <p:txBody>
            <a:bodyPr wrap="none" anchor="ctr"/>
            <a:lstStyle/>
            <a:p>
              <a:endParaRPr lang="es-MX"/>
            </a:p>
          </p:txBody>
        </p:sp>
        <p:sp>
          <p:nvSpPr>
            <p:cNvPr id="167053" name="Line 141"/>
            <p:cNvSpPr>
              <a:spLocks noChangeShapeType="1"/>
            </p:cNvSpPr>
            <p:nvPr/>
          </p:nvSpPr>
          <p:spPr bwMode="auto">
            <a:xfrm flipV="1">
              <a:off x="2548" y="2928"/>
              <a:ext cx="261" cy="0"/>
            </a:xfrm>
            <a:prstGeom prst="line">
              <a:avLst/>
            </a:prstGeom>
            <a:noFill/>
            <a:ln w="19050">
              <a:solidFill>
                <a:schemeClr val="accent2"/>
              </a:solidFill>
              <a:round/>
              <a:headEnd/>
              <a:tailEnd type="stealth" w="lg" len="lg"/>
            </a:ln>
            <a:effectLst/>
          </p:spPr>
          <p:txBody>
            <a:bodyPr wrap="none" anchor="ctr"/>
            <a:lstStyle/>
            <a:p>
              <a:endParaRPr lang="es-MX"/>
            </a:p>
          </p:txBody>
        </p:sp>
        <p:sp>
          <p:nvSpPr>
            <p:cNvPr id="167054" name="Text Box 142"/>
            <p:cNvSpPr txBox="1">
              <a:spLocks noChangeArrowheads="1"/>
            </p:cNvSpPr>
            <p:nvPr/>
          </p:nvSpPr>
          <p:spPr bwMode="auto">
            <a:xfrm>
              <a:off x="2508" y="2679"/>
              <a:ext cx="330" cy="231"/>
            </a:xfrm>
            <a:prstGeom prst="rect">
              <a:avLst/>
            </a:prstGeom>
            <a:noFill/>
            <a:ln w="9525">
              <a:noFill/>
              <a:miter lim="800000"/>
              <a:headEnd/>
              <a:tailEnd/>
            </a:ln>
            <a:effectLst/>
          </p:spPr>
          <p:txBody>
            <a:bodyPr wrap="none">
              <a:spAutoFit/>
              <a:flatTx/>
            </a:bodyPr>
            <a:lstStyle/>
            <a:p>
              <a:r>
                <a:rPr lang="es-ES_tradnl" sz="1800" b="1">
                  <a:solidFill>
                    <a:schemeClr val="accent2"/>
                  </a:solidFill>
                  <a:latin typeface="Arial" charset="0"/>
                  <a:cs typeface="Times New Roman" pitchFamily="18" charset="0"/>
                </a:rPr>
                <a:t>b</a:t>
              </a:r>
              <a:r>
                <a:rPr lang="es-ES_tradnl" sz="1800" b="1" baseline="-25000">
                  <a:solidFill>
                    <a:schemeClr val="accent2"/>
                  </a:solidFill>
                  <a:latin typeface="Arial" charset="0"/>
                  <a:cs typeface="Times New Roman" pitchFamily="18" charset="0"/>
                </a:rPr>
                <a:t> u</a:t>
              </a:r>
              <a:r>
                <a:rPr lang="es-ES_tradnl" sz="1800" b="1">
                  <a:solidFill>
                    <a:schemeClr val="accent2"/>
                  </a:solidFill>
                  <a:latin typeface="Arial" charset="0"/>
                  <a:cs typeface="Times New Roman" pitchFamily="18" charset="0"/>
                </a:rPr>
                <a:t> </a:t>
              </a:r>
              <a:endParaRPr lang="es-ES" sz="1800" b="1">
                <a:solidFill>
                  <a:schemeClr val="accent2"/>
                </a:solidFill>
              </a:endParaRPr>
            </a:p>
          </p:txBody>
        </p:sp>
        <p:sp>
          <p:nvSpPr>
            <p:cNvPr id="167055" name="Line 143"/>
            <p:cNvSpPr>
              <a:spLocks noChangeShapeType="1"/>
            </p:cNvSpPr>
            <p:nvPr/>
          </p:nvSpPr>
          <p:spPr bwMode="auto">
            <a:xfrm>
              <a:off x="2556" y="2708"/>
              <a:ext cx="96" cy="0"/>
            </a:xfrm>
            <a:prstGeom prst="line">
              <a:avLst/>
            </a:prstGeom>
            <a:noFill/>
            <a:ln w="25400">
              <a:solidFill>
                <a:schemeClr val="accent2"/>
              </a:solidFill>
              <a:round/>
              <a:headEnd/>
              <a:tailEnd/>
            </a:ln>
            <a:effectLst/>
          </p:spPr>
          <p:txBody>
            <a:bodyPr wrap="none" anchor="ctr"/>
            <a:lstStyle/>
            <a:p>
              <a:endParaRPr lang="es-MX"/>
            </a:p>
          </p:txBody>
        </p:sp>
        <p:sp>
          <p:nvSpPr>
            <p:cNvPr id="167056" name="Line 144"/>
            <p:cNvSpPr>
              <a:spLocks noChangeShapeType="1"/>
            </p:cNvSpPr>
            <p:nvPr/>
          </p:nvSpPr>
          <p:spPr bwMode="auto">
            <a:xfrm>
              <a:off x="2672" y="2799"/>
              <a:ext cx="73" cy="0"/>
            </a:xfrm>
            <a:prstGeom prst="line">
              <a:avLst/>
            </a:prstGeom>
            <a:noFill/>
            <a:ln w="19050">
              <a:noFill/>
              <a:round/>
              <a:headEnd/>
              <a:tailEnd/>
            </a:ln>
            <a:effectLst/>
          </p:spPr>
          <p:txBody>
            <a:bodyPr wrap="none" anchor="ctr"/>
            <a:lstStyle/>
            <a:p>
              <a:endParaRPr lang="es-MX"/>
            </a:p>
          </p:txBody>
        </p:sp>
        <p:sp>
          <p:nvSpPr>
            <p:cNvPr id="167057" name="Text Box 145"/>
            <p:cNvSpPr txBox="1">
              <a:spLocks noChangeArrowheads="1"/>
            </p:cNvSpPr>
            <p:nvPr/>
          </p:nvSpPr>
          <p:spPr bwMode="auto">
            <a:xfrm>
              <a:off x="2697" y="2080"/>
              <a:ext cx="409" cy="231"/>
            </a:xfrm>
            <a:prstGeom prst="rect">
              <a:avLst/>
            </a:prstGeom>
            <a:noFill/>
            <a:ln w="9525">
              <a:noFill/>
              <a:miter lim="800000"/>
              <a:headEnd/>
              <a:tailEnd/>
            </a:ln>
            <a:effectLst/>
          </p:spPr>
          <p:txBody>
            <a:bodyPr wrap="none">
              <a:spAutoFit/>
              <a:flatTx/>
            </a:bodyPr>
            <a:lstStyle/>
            <a:p>
              <a:r>
                <a:rPr lang="es-ES_tradnl" sz="1800" b="1">
                  <a:solidFill>
                    <a:srgbClr val="FF0000"/>
                  </a:solidFill>
                  <a:latin typeface="Symbol" pitchFamily="18" charset="2"/>
                  <a:cs typeface="Times New Roman" pitchFamily="18" charset="0"/>
                </a:rPr>
                <a:t>l</a:t>
              </a:r>
              <a:r>
                <a:rPr lang="es-ES_tradnl" sz="1800" b="1">
                  <a:solidFill>
                    <a:schemeClr val="accent2"/>
                  </a:solidFill>
                  <a:latin typeface="Arial" charset="0"/>
                  <a:cs typeface="Times New Roman" pitchFamily="18" charset="0"/>
                </a:rPr>
                <a:t>b</a:t>
              </a:r>
              <a:r>
                <a:rPr lang="es-ES_tradnl" sz="1800" b="1" baseline="-25000">
                  <a:solidFill>
                    <a:srgbClr val="FF0000"/>
                  </a:solidFill>
                  <a:latin typeface="Arial" charset="0"/>
                  <a:cs typeface="Times New Roman" pitchFamily="18" charset="0"/>
                </a:rPr>
                <a:t> </a:t>
              </a:r>
              <a:r>
                <a:rPr lang="es-ES_tradnl" sz="1800" b="1" baseline="-25000">
                  <a:solidFill>
                    <a:schemeClr val="accent2"/>
                  </a:solidFill>
                  <a:latin typeface="Arial" charset="0"/>
                  <a:cs typeface="Times New Roman" pitchFamily="18" charset="0"/>
                </a:rPr>
                <a:t>u</a:t>
              </a:r>
              <a:r>
                <a:rPr lang="es-ES_tradnl" sz="1800" b="1">
                  <a:solidFill>
                    <a:schemeClr val="accent2"/>
                  </a:solidFill>
                  <a:latin typeface="Arial" charset="0"/>
                  <a:cs typeface="Times New Roman" pitchFamily="18" charset="0"/>
                </a:rPr>
                <a:t> </a:t>
              </a:r>
              <a:endParaRPr lang="es-ES" sz="1800" b="1">
                <a:solidFill>
                  <a:schemeClr val="accent2"/>
                </a:solidFill>
              </a:endParaRPr>
            </a:p>
          </p:txBody>
        </p:sp>
        <p:sp>
          <p:nvSpPr>
            <p:cNvPr id="167058" name="Line 146"/>
            <p:cNvSpPr>
              <a:spLocks noChangeShapeType="1"/>
            </p:cNvSpPr>
            <p:nvPr/>
          </p:nvSpPr>
          <p:spPr bwMode="auto">
            <a:xfrm>
              <a:off x="2827" y="2109"/>
              <a:ext cx="96" cy="0"/>
            </a:xfrm>
            <a:prstGeom prst="line">
              <a:avLst/>
            </a:prstGeom>
            <a:noFill/>
            <a:ln w="25400">
              <a:solidFill>
                <a:schemeClr val="accent2"/>
              </a:solidFill>
              <a:round/>
              <a:headEnd/>
              <a:tailEnd/>
            </a:ln>
            <a:effectLst/>
          </p:spPr>
          <p:txBody>
            <a:bodyPr wrap="none" anchor="ctr"/>
            <a:lstStyle/>
            <a:p>
              <a:endParaRPr lang="es-MX"/>
            </a:p>
          </p:txBody>
        </p:sp>
        <p:sp>
          <p:nvSpPr>
            <p:cNvPr id="167059" name="Line 147"/>
            <p:cNvSpPr>
              <a:spLocks noChangeShapeType="1"/>
            </p:cNvSpPr>
            <p:nvPr/>
          </p:nvSpPr>
          <p:spPr bwMode="auto">
            <a:xfrm>
              <a:off x="2943" y="2200"/>
              <a:ext cx="73" cy="0"/>
            </a:xfrm>
            <a:prstGeom prst="line">
              <a:avLst/>
            </a:prstGeom>
            <a:noFill/>
            <a:ln w="19050">
              <a:noFill/>
              <a:round/>
              <a:headEnd/>
              <a:tailEnd/>
            </a:ln>
            <a:effectLst/>
          </p:spPr>
          <p:txBody>
            <a:bodyPr wrap="none" anchor="ctr"/>
            <a:lstStyle/>
            <a:p>
              <a:endParaRPr lang="es-MX"/>
            </a:p>
          </p:txBody>
        </p:sp>
        <p:sp>
          <p:nvSpPr>
            <p:cNvPr id="167060" name="Line 148"/>
            <p:cNvSpPr>
              <a:spLocks noChangeShapeType="1"/>
            </p:cNvSpPr>
            <p:nvPr/>
          </p:nvSpPr>
          <p:spPr bwMode="auto">
            <a:xfrm flipH="1">
              <a:off x="3168" y="1968"/>
              <a:ext cx="96" cy="0"/>
            </a:xfrm>
            <a:prstGeom prst="line">
              <a:avLst/>
            </a:prstGeom>
            <a:noFill/>
            <a:ln w="19050">
              <a:solidFill>
                <a:srgbClr val="66FF33"/>
              </a:solidFill>
              <a:round/>
              <a:headEnd/>
              <a:tailEnd/>
            </a:ln>
            <a:effectLst/>
          </p:spPr>
          <p:txBody>
            <a:bodyPr wrap="none" anchor="ctr"/>
            <a:lstStyle/>
            <a:p>
              <a:endParaRPr lang="es-MX"/>
            </a:p>
          </p:txBody>
        </p:sp>
        <p:sp>
          <p:nvSpPr>
            <p:cNvPr id="167061" name="Line 149"/>
            <p:cNvSpPr>
              <a:spLocks noChangeShapeType="1"/>
            </p:cNvSpPr>
            <p:nvPr/>
          </p:nvSpPr>
          <p:spPr bwMode="auto">
            <a:xfrm>
              <a:off x="3168" y="1968"/>
              <a:ext cx="0" cy="96"/>
            </a:xfrm>
            <a:prstGeom prst="line">
              <a:avLst/>
            </a:prstGeom>
            <a:noFill/>
            <a:ln w="19050">
              <a:solidFill>
                <a:srgbClr val="66FF33"/>
              </a:solidFill>
              <a:round/>
              <a:headEnd/>
              <a:tailEnd/>
            </a:ln>
            <a:effectLst/>
          </p:spPr>
          <p:txBody>
            <a:bodyPr wrap="none" anchor="ctr"/>
            <a:lstStyle/>
            <a:p>
              <a:endParaRPr lang="es-MX"/>
            </a:p>
          </p:txBody>
        </p:sp>
        <p:sp>
          <p:nvSpPr>
            <p:cNvPr id="167062" name="Line 150"/>
            <p:cNvSpPr>
              <a:spLocks noChangeShapeType="1"/>
            </p:cNvSpPr>
            <p:nvPr/>
          </p:nvSpPr>
          <p:spPr bwMode="auto">
            <a:xfrm flipV="1">
              <a:off x="2496" y="2064"/>
              <a:ext cx="771" cy="0"/>
            </a:xfrm>
            <a:prstGeom prst="line">
              <a:avLst/>
            </a:prstGeom>
            <a:noFill/>
            <a:ln w="19050">
              <a:solidFill>
                <a:schemeClr val="accent2"/>
              </a:solidFill>
              <a:round/>
              <a:headEnd/>
              <a:tailEnd type="stealth" w="lg" len="lg"/>
            </a:ln>
            <a:effectLst/>
          </p:spPr>
          <p:txBody>
            <a:bodyPr wrap="none" anchor="ctr"/>
            <a:lstStyle/>
            <a:p>
              <a:endParaRPr lang="es-MX"/>
            </a:p>
          </p:txBody>
        </p:sp>
        <p:sp>
          <p:nvSpPr>
            <p:cNvPr id="167063" name="Line 151"/>
            <p:cNvSpPr>
              <a:spLocks noChangeShapeType="1"/>
            </p:cNvSpPr>
            <p:nvPr/>
          </p:nvSpPr>
          <p:spPr bwMode="auto">
            <a:xfrm>
              <a:off x="3264" y="1296"/>
              <a:ext cx="0" cy="768"/>
            </a:xfrm>
            <a:prstGeom prst="line">
              <a:avLst/>
            </a:prstGeom>
            <a:noFill/>
            <a:ln w="19050">
              <a:solidFill>
                <a:schemeClr val="accent2"/>
              </a:solidFill>
              <a:round/>
              <a:headEnd type="stealth" w="lg" len="lg"/>
              <a:tailEnd/>
            </a:ln>
            <a:effectLst/>
          </p:spPr>
          <p:txBody>
            <a:bodyPr wrap="none" anchor="ctr"/>
            <a:lstStyle/>
            <a:p>
              <a:endParaRPr lang="es-MX"/>
            </a:p>
          </p:txBody>
        </p:sp>
        <p:grpSp>
          <p:nvGrpSpPr>
            <p:cNvPr id="167064" name="Group 152"/>
            <p:cNvGrpSpPr>
              <a:grpSpLocks/>
            </p:cNvGrpSpPr>
            <p:nvPr/>
          </p:nvGrpSpPr>
          <p:grpSpPr bwMode="auto">
            <a:xfrm>
              <a:off x="3231" y="1540"/>
              <a:ext cx="764" cy="288"/>
              <a:chOff x="3231" y="1540"/>
              <a:chExt cx="764" cy="288"/>
            </a:xfrm>
          </p:grpSpPr>
          <p:sp>
            <p:nvSpPr>
              <p:cNvPr id="167065" name="Text Box 153"/>
              <p:cNvSpPr txBox="1">
                <a:spLocks noChangeArrowheads="1"/>
              </p:cNvSpPr>
              <p:nvPr/>
            </p:nvSpPr>
            <p:spPr bwMode="auto">
              <a:xfrm>
                <a:off x="3231" y="1540"/>
                <a:ext cx="764" cy="288"/>
              </a:xfrm>
              <a:prstGeom prst="rect">
                <a:avLst/>
              </a:prstGeom>
              <a:noFill/>
              <a:ln w="9525">
                <a:noFill/>
                <a:miter lim="800000"/>
                <a:headEnd/>
                <a:tailEnd/>
              </a:ln>
              <a:effectLst/>
            </p:spPr>
            <p:txBody>
              <a:bodyPr wrap="none">
                <a:spAutoFit/>
                <a:flatTx/>
              </a:bodyPr>
              <a:lstStyle/>
              <a:p>
                <a:pPr algn="ctr"/>
                <a:r>
                  <a:rPr lang="es-ES_tradnl">
                    <a:solidFill>
                      <a:schemeClr val="accent2"/>
                    </a:solidFill>
                    <a:latin typeface="Arial" charset="0"/>
                    <a:cs typeface="Times New Roman" pitchFamily="18" charset="0"/>
                  </a:rPr>
                  <a:t>(</a:t>
                </a:r>
                <a:r>
                  <a:rPr lang="es-ES_tradnl" sz="1800" b="1">
                    <a:solidFill>
                      <a:schemeClr val="accent2"/>
                    </a:solidFill>
                    <a:latin typeface="Arial" charset="0"/>
                    <a:cs typeface="Times New Roman" pitchFamily="18" charset="0"/>
                  </a:rPr>
                  <a:t>a </a:t>
                </a:r>
                <a:r>
                  <a:rPr lang="es-ES_tradnl" sz="1800" b="1">
                    <a:solidFill>
                      <a:schemeClr val="accent2"/>
                    </a:solidFill>
                    <a:latin typeface="Arial" charset="0"/>
                    <a:cs typeface="Arial" charset="0"/>
                  </a:rPr>
                  <a:t>–</a:t>
                </a:r>
                <a:r>
                  <a:rPr lang="es-ES_tradnl" sz="1800" b="1">
                    <a:solidFill>
                      <a:schemeClr val="accent2"/>
                    </a:solidFill>
                    <a:latin typeface="Arial" charset="0"/>
                    <a:cs typeface="Times New Roman" pitchFamily="18" charset="0"/>
                  </a:rPr>
                  <a:t> </a:t>
                </a:r>
                <a:r>
                  <a:rPr lang="es-ES_tradnl" sz="1800" b="1">
                    <a:solidFill>
                      <a:srgbClr val="FF0000"/>
                    </a:solidFill>
                    <a:latin typeface="Symbol" pitchFamily="18" charset="2"/>
                    <a:cs typeface="Times New Roman" pitchFamily="18" charset="0"/>
                  </a:rPr>
                  <a:t>l</a:t>
                </a:r>
                <a:r>
                  <a:rPr lang="es-ES_tradnl" sz="1800" b="1">
                    <a:solidFill>
                      <a:schemeClr val="accent2"/>
                    </a:solidFill>
                    <a:latin typeface="Arial" charset="0"/>
                    <a:cs typeface="Times New Roman" pitchFamily="18" charset="0"/>
                  </a:rPr>
                  <a:t>b</a:t>
                </a:r>
                <a:r>
                  <a:rPr lang="es-ES_tradnl" sz="1800" b="1" baseline="-25000">
                    <a:solidFill>
                      <a:schemeClr val="accent2"/>
                    </a:solidFill>
                    <a:latin typeface="Arial" charset="0"/>
                    <a:cs typeface="Times New Roman" pitchFamily="18" charset="0"/>
                  </a:rPr>
                  <a:t> u </a:t>
                </a:r>
                <a:r>
                  <a:rPr lang="es-ES_tradnl">
                    <a:solidFill>
                      <a:schemeClr val="accent2"/>
                    </a:solidFill>
                    <a:latin typeface="Arial" charset="0"/>
                    <a:cs typeface="Times New Roman" pitchFamily="18" charset="0"/>
                  </a:rPr>
                  <a:t>)</a:t>
                </a:r>
                <a:endParaRPr lang="es-ES" b="1">
                  <a:solidFill>
                    <a:schemeClr val="accent2"/>
                  </a:solidFill>
                  <a:latin typeface="Arial" charset="0"/>
                  <a:cs typeface="Times New Roman" pitchFamily="18" charset="0"/>
                </a:endParaRPr>
              </a:p>
            </p:txBody>
          </p:sp>
          <p:sp>
            <p:nvSpPr>
              <p:cNvPr id="167066" name="Line 154"/>
              <p:cNvSpPr>
                <a:spLocks noChangeShapeType="1"/>
              </p:cNvSpPr>
              <p:nvPr/>
            </p:nvSpPr>
            <p:spPr bwMode="auto">
              <a:xfrm>
                <a:off x="3672" y="1616"/>
                <a:ext cx="96" cy="0"/>
              </a:xfrm>
              <a:prstGeom prst="line">
                <a:avLst/>
              </a:prstGeom>
              <a:noFill/>
              <a:ln w="25400">
                <a:solidFill>
                  <a:schemeClr val="accent2"/>
                </a:solidFill>
                <a:round/>
                <a:headEnd/>
                <a:tailEnd/>
              </a:ln>
              <a:effectLst/>
            </p:spPr>
            <p:txBody>
              <a:bodyPr wrap="none" anchor="ctr"/>
              <a:lstStyle/>
              <a:p>
                <a:endParaRPr lang="es-MX"/>
              </a:p>
            </p:txBody>
          </p:sp>
          <p:sp>
            <p:nvSpPr>
              <p:cNvPr id="167067" name="Line 155"/>
              <p:cNvSpPr>
                <a:spLocks noChangeShapeType="1"/>
              </p:cNvSpPr>
              <p:nvPr/>
            </p:nvSpPr>
            <p:spPr bwMode="auto">
              <a:xfrm>
                <a:off x="3780" y="1715"/>
                <a:ext cx="73" cy="0"/>
              </a:xfrm>
              <a:prstGeom prst="line">
                <a:avLst/>
              </a:prstGeom>
              <a:noFill/>
              <a:ln w="19050">
                <a:noFill/>
                <a:round/>
                <a:headEnd/>
                <a:tailEnd/>
              </a:ln>
              <a:effectLst/>
            </p:spPr>
            <p:txBody>
              <a:bodyPr wrap="none" anchor="ctr"/>
              <a:lstStyle/>
              <a:p>
                <a:endParaRPr lang="es-MX"/>
              </a:p>
            </p:txBody>
          </p:sp>
          <p:sp>
            <p:nvSpPr>
              <p:cNvPr id="167068" name="Line 156"/>
              <p:cNvSpPr>
                <a:spLocks noChangeShapeType="1"/>
              </p:cNvSpPr>
              <p:nvPr/>
            </p:nvSpPr>
            <p:spPr bwMode="auto">
              <a:xfrm>
                <a:off x="3344" y="1640"/>
                <a:ext cx="96" cy="0"/>
              </a:xfrm>
              <a:prstGeom prst="line">
                <a:avLst/>
              </a:prstGeom>
              <a:noFill/>
              <a:ln w="25400">
                <a:solidFill>
                  <a:schemeClr val="accent2"/>
                </a:solidFill>
                <a:round/>
                <a:headEnd/>
                <a:tailEnd/>
              </a:ln>
              <a:effectLst/>
            </p:spPr>
            <p:txBody>
              <a:bodyPr wrap="none" anchor="ctr"/>
              <a:lstStyle/>
              <a:p>
                <a:endParaRPr lang="es-MX"/>
              </a:p>
            </p:txBody>
          </p:sp>
        </p:grpSp>
      </p:grpSp>
      <p:grpSp>
        <p:nvGrpSpPr>
          <p:cNvPr id="167076" name="Group 164"/>
          <p:cNvGrpSpPr>
            <a:grpSpLocks/>
          </p:cNvGrpSpPr>
          <p:nvPr/>
        </p:nvGrpSpPr>
        <p:grpSpPr bwMode="auto">
          <a:xfrm>
            <a:off x="3276600" y="1295400"/>
            <a:ext cx="5638800" cy="701675"/>
            <a:chOff x="2064" y="816"/>
            <a:chExt cx="3552" cy="442"/>
          </a:xfrm>
        </p:grpSpPr>
        <p:sp>
          <p:nvSpPr>
            <p:cNvPr id="166916" name="Text Box 4"/>
            <p:cNvSpPr txBox="1">
              <a:spLocks noChangeArrowheads="1"/>
            </p:cNvSpPr>
            <p:nvPr/>
          </p:nvSpPr>
          <p:spPr bwMode="auto">
            <a:xfrm>
              <a:off x="2064" y="816"/>
              <a:ext cx="3552" cy="442"/>
            </a:xfrm>
            <a:prstGeom prst="rect">
              <a:avLst/>
            </a:prstGeom>
            <a:noFill/>
            <a:ln w="9525">
              <a:noFill/>
              <a:miter lim="800000"/>
              <a:headEnd/>
              <a:tailEnd/>
            </a:ln>
            <a:effectLst/>
          </p:spPr>
          <p:txBody>
            <a:bodyPr>
              <a:spAutoFit/>
              <a:flatTx/>
            </a:bodyPr>
            <a:lstStyle/>
            <a:p>
              <a:pPr>
                <a:buFontTx/>
                <a:buChar char="•"/>
              </a:pPr>
              <a:r>
                <a:rPr lang="es-ES_tradnl" sz="1800">
                  <a:solidFill>
                    <a:schemeClr val="folHlink"/>
                  </a:solidFill>
                  <a:latin typeface="Arial" charset="0"/>
                  <a:cs typeface="Times New Roman" pitchFamily="18" charset="0"/>
                </a:rPr>
                <a:t> </a:t>
              </a:r>
              <a:r>
                <a:rPr lang="es-ES_tradnl" sz="1600">
                  <a:solidFill>
                    <a:schemeClr val="folHlink"/>
                  </a:solidFill>
                  <a:latin typeface="Arial" charset="0"/>
                  <a:cs typeface="Times New Roman" pitchFamily="18" charset="0"/>
                </a:rPr>
                <a:t>El vector</a:t>
              </a:r>
              <a:r>
                <a:rPr lang="es-ES_tradnl" sz="1800">
                  <a:solidFill>
                    <a:schemeClr val="folHlink"/>
                  </a:solidFill>
                  <a:latin typeface="Arial" charset="0"/>
                  <a:cs typeface="Times New Roman" pitchFamily="18" charset="0"/>
                </a:rPr>
                <a:t> </a:t>
              </a:r>
              <a:r>
                <a:rPr lang="es-ES_tradnl" sz="1800" b="1">
                  <a:solidFill>
                    <a:schemeClr val="accent2"/>
                  </a:solidFill>
                  <a:latin typeface="Arial" charset="0"/>
                  <a:cs typeface="Times New Roman" pitchFamily="18" charset="0"/>
                </a:rPr>
                <a:t>b</a:t>
              </a:r>
              <a:r>
                <a:rPr lang="es-ES_tradnl" sz="1800">
                  <a:solidFill>
                    <a:schemeClr val="folHlink"/>
                  </a:solidFill>
                  <a:latin typeface="Arial" charset="0"/>
                  <a:cs typeface="Times New Roman" pitchFamily="18" charset="0"/>
                </a:rPr>
                <a:t> </a:t>
              </a:r>
              <a:r>
                <a:rPr lang="es-ES_tradnl" sz="1600">
                  <a:solidFill>
                    <a:schemeClr val="folHlink"/>
                  </a:solidFill>
                  <a:latin typeface="Arial" charset="0"/>
                  <a:cs typeface="Times New Roman" pitchFamily="18" charset="0"/>
                </a:rPr>
                <a:t>es perpendicular al vector</a:t>
              </a:r>
              <a:r>
                <a:rPr lang="es-ES_tradnl" sz="1800">
                  <a:solidFill>
                    <a:schemeClr val="folHlink"/>
                  </a:solidFill>
                  <a:latin typeface="Arial" charset="0"/>
                  <a:cs typeface="Times New Roman" pitchFamily="18" charset="0"/>
                </a:rPr>
                <a:t> </a:t>
              </a:r>
              <a:r>
                <a:rPr lang="es-ES_tradnl">
                  <a:solidFill>
                    <a:schemeClr val="accent2"/>
                  </a:solidFill>
                  <a:latin typeface="Arial" charset="0"/>
                  <a:cs typeface="Times New Roman" pitchFamily="18" charset="0"/>
                </a:rPr>
                <a:t>(</a:t>
              </a:r>
              <a:r>
                <a:rPr lang="es-ES_tradnl" sz="1800" b="1">
                  <a:solidFill>
                    <a:schemeClr val="accent2"/>
                  </a:solidFill>
                  <a:latin typeface="Arial" charset="0"/>
                  <a:cs typeface="Times New Roman" pitchFamily="18" charset="0"/>
                </a:rPr>
                <a:t>a</a:t>
              </a:r>
              <a:r>
                <a:rPr lang="es-ES_tradnl" sz="1800">
                  <a:solidFill>
                    <a:schemeClr val="accent2"/>
                  </a:solidFill>
                  <a:latin typeface="Arial" charset="0"/>
                  <a:cs typeface="Times New Roman" pitchFamily="18" charset="0"/>
                </a:rPr>
                <a:t> </a:t>
              </a:r>
              <a:r>
                <a:rPr lang="es-ES_tradnl" sz="1800">
                  <a:solidFill>
                    <a:schemeClr val="accent2"/>
                  </a:solidFill>
                  <a:latin typeface="Arial" charset="0"/>
                  <a:cs typeface="Arial" charset="0"/>
                </a:rPr>
                <a:t>–</a:t>
              </a:r>
              <a:r>
                <a:rPr lang="es-ES_tradnl" sz="1800">
                  <a:solidFill>
                    <a:schemeClr val="accent2"/>
                  </a:solidFill>
                  <a:latin typeface="Arial" charset="0"/>
                  <a:cs typeface="Times New Roman" pitchFamily="18" charset="0"/>
                </a:rPr>
                <a:t> </a:t>
              </a:r>
              <a:r>
                <a:rPr lang="es-ES_tradnl" sz="1800" b="1">
                  <a:solidFill>
                    <a:srgbClr val="FF0000"/>
                  </a:solidFill>
                  <a:latin typeface="Symbol" pitchFamily="18" charset="2"/>
                  <a:cs typeface="Times New Roman" pitchFamily="18" charset="0"/>
                </a:rPr>
                <a:t>l</a:t>
              </a:r>
              <a:r>
                <a:rPr lang="es-ES_tradnl" sz="1800" b="1">
                  <a:solidFill>
                    <a:schemeClr val="accent2"/>
                  </a:solidFill>
                  <a:latin typeface="Arial" charset="0"/>
                  <a:cs typeface="Times New Roman" pitchFamily="18" charset="0"/>
                </a:rPr>
                <a:t>b</a:t>
              </a:r>
              <a:r>
                <a:rPr lang="es-ES_tradnl" sz="1800" baseline="-25000">
                  <a:solidFill>
                    <a:schemeClr val="accent2"/>
                  </a:solidFill>
                  <a:latin typeface="Arial" charset="0"/>
                  <a:cs typeface="Times New Roman" pitchFamily="18" charset="0"/>
                </a:rPr>
                <a:t> </a:t>
              </a:r>
              <a:r>
                <a:rPr lang="es-ES_tradnl" sz="1800" b="1" baseline="-25000">
                  <a:solidFill>
                    <a:schemeClr val="accent2"/>
                  </a:solidFill>
                  <a:latin typeface="Arial" charset="0"/>
                  <a:cs typeface="Times New Roman" pitchFamily="18" charset="0"/>
                </a:rPr>
                <a:t>u</a:t>
              </a:r>
              <a:r>
                <a:rPr lang="es-ES_tradnl" sz="1800" baseline="-25000">
                  <a:solidFill>
                    <a:schemeClr val="accent2"/>
                  </a:solidFill>
                  <a:latin typeface="Arial" charset="0"/>
                  <a:cs typeface="Times New Roman" pitchFamily="18" charset="0"/>
                </a:rPr>
                <a:t> </a:t>
              </a:r>
              <a:r>
                <a:rPr lang="es-ES_tradnl">
                  <a:solidFill>
                    <a:schemeClr val="accent2"/>
                  </a:solidFill>
                  <a:latin typeface="Arial" charset="0"/>
                  <a:cs typeface="Times New Roman" pitchFamily="18" charset="0"/>
                </a:rPr>
                <a:t>)</a:t>
              </a:r>
              <a:r>
                <a:rPr lang="es-ES_tradnl" sz="1600">
                  <a:solidFill>
                    <a:schemeClr val="folHlink"/>
                  </a:solidFill>
                  <a:latin typeface="Arial" charset="0"/>
                  <a:cs typeface="Times New Roman" pitchFamily="18" charset="0"/>
                </a:rPr>
                <a:t>; por lo tanto:</a:t>
              </a:r>
              <a:endParaRPr lang="es-ES" sz="1600">
                <a:solidFill>
                  <a:schemeClr val="folHlink"/>
                </a:solidFill>
                <a:latin typeface="Arial" charset="0"/>
                <a:cs typeface="Times New Roman" pitchFamily="18" charset="0"/>
              </a:endParaRPr>
            </a:p>
          </p:txBody>
        </p:sp>
        <p:sp>
          <p:nvSpPr>
            <p:cNvPr id="166954" name="Line 42"/>
            <p:cNvSpPr>
              <a:spLocks noChangeShapeType="1"/>
            </p:cNvSpPr>
            <p:nvPr/>
          </p:nvSpPr>
          <p:spPr bwMode="auto">
            <a:xfrm>
              <a:off x="4866" y="890"/>
              <a:ext cx="96" cy="0"/>
            </a:xfrm>
            <a:prstGeom prst="line">
              <a:avLst/>
            </a:prstGeom>
            <a:noFill/>
            <a:ln w="25400">
              <a:solidFill>
                <a:schemeClr val="accent2"/>
              </a:solidFill>
              <a:round/>
              <a:headEnd/>
              <a:tailEnd/>
            </a:ln>
            <a:effectLst/>
          </p:spPr>
          <p:txBody>
            <a:bodyPr wrap="none" anchor="ctr"/>
            <a:lstStyle/>
            <a:p>
              <a:endParaRPr lang="es-MX"/>
            </a:p>
          </p:txBody>
        </p:sp>
        <p:sp>
          <p:nvSpPr>
            <p:cNvPr id="166956" name="Line 44"/>
            <p:cNvSpPr>
              <a:spLocks noChangeShapeType="1"/>
            </p:cNvSpPr>
            <p:nvPr/>
          </p:nvSpPr>
          <p:spPr bwMode="auto">
            <a:xfrm>
              <a:off x="2771" y="893"/>
              <a:ext cx="96" cy="0"/>
            </a:xfrm>
            <a:prstGeom prst="line">
              <a:avLst/>
            </a:prstGeom>
            <a:noFill/>
            <a:ln w="25400">
              <a:solidFill>
                <a:schemeClr val="accent2"/>
              </a:solidFill>
              <a:round/>
              <a:headEnd/>
              <a:tailEnd/>
            </a:ln>
            <a:effectLst/>
          </p:spPr>
          <p:txBody>
            <a:bodyPr wrap="none" anchor="ctr"/>
            <a:lstStyle/>
            <a:p>
              <a:endParaRPr lang="es-MX"/>
            </a:p>
          </p:txBody>
        </p:sp>
        <p:sp>
          <p:nvSpPr>
            <p:cNvPr id="166958" name="Line 46"/>
            <p:cNvSpPr>
              <a:spLocks noChangeShapeType="1"/>
            </p:cNvSpPr>
            <p:nvPr/>
          </p:nvSpPr>
          <p:spPr bwMode="auto">
            <a:xfrm>
              <a:off x="4527" y="925"/>
              <a:ext cx="96" cy="0"/>
            </a:xfrm>
            <a:prstGeom prst="line">
              <a:avLst/>
            </a:prstGeom>
            <a:noFill/>
            <a:ln w="25400">
              <a:solidFill>
                <a:schemeClr val="accent2"/>
              </a:solidFill>
              <a:round/>
              <a:headEnd/>
              <a:tailEnd/>
            </a:ln>
            <a:effectLst/>
          </p:spPr>
          <p:txBody>
            <a:bodyPr wrap="none" anchor="ctr"/>
            <a:lstStyle/>
            <a:p>
              <a:endParaRPr lang="es-MX"/>
            </a:p>
          </p:txBody>
        </p:sp>
      </p:grpSp>
      <p:grpSp>
        <p:nvGrpSpPr>
          <p:cNvPr id="167070" name="Group 158"/>
          <p:cNvGrpSpPr>
            <a:grpSpLocks/>
          </p:cNvGrpSpPr>
          <p:nvPr/>
        </p:nvGrpSpPr>
        <p:grpSpPr bwMode="auto">
          <a:xfrm>
            <a:off x="5143500" y="1773238"/>
            <a:ext cx="1905000" cy="581025"/>
            <a:chOff x="3240" y="1554"/>
            <a:chExt cx="1200" cy="366"/>
          </a:xfrm>
        </p:grpSpPr>
        <p:sp>
          <p:nvSpPr>
            <p:cNvPr id="166938" name="Text Box 26"/>
            <p:cNvSpPr txBox="1">
              <a:spLocks noChangeArrowheads="1"/>
            </p:cNvSpPr>
            <p:nvPr/>
          </p:nvSpPr>
          <p:spPr bwMode="auto">
            <a:xfrm>
              <a:off x="3240" y="1632"/>
              <a:ext cx="764" cy="288"/>
            </a:xfrm>
            <a:prstGeom prst="rect">
              <a:avLst/>
            </a:prstGeom>
            <a:noFill/>
            <a:ln w="9525">
              <a:noFill/>
              <a:miter lim="800000"/>
              <a:headEnd/>
              <a:tailEnd/>
            </a:ln>
            <a:effectLst/>
          </p:spPr>
          <p:txBody>
            <a:bodyPr wrap="none">
              <a:spAutoFit/>
              <a:flatTx/>
            </a:bodyPr>
            <a:lstStyle/>
            <a:p>
              <a:pPr algn="ctr"/>
              <a:r>
                <a:rPr lang="es-ES_tradnl">
                  <a:solidFill>
                    <a:schemeClr val="accent2"/>
                  </a:solidFill>
                  <a:latin typeface="Arial" charset="0"/>
                  <a:cs typeface="Times New Roman" pitchFamily="18" charset="0"/>
                </a:rPr>
                <a:t>(</a:t>
              </a:r>
              <a:r>
                <a:rPr lang="es-ES_tradnl" sz="1800" b="1">
                  <a:solidFill>
                    <a:schemeClr val="accent2"/>
                  </a:solidFill>
                  <a:latin typeface="Arial" charset="0"/>
                  <a:cs typeface="Times New Roman" pitchFamily="18" charset="0"/>
                </a:rPr>
                <a:t>a </a:t>
              </a:r>
              <a:r>
                <a:rPr lang="es-ES_tradnl" sz="1800" b="1">
                  <a:solidFill>
                    <a:schemeClr val="accent2"/>
                  </a:solidFill>
                  <a:latin typeface="Arial" charset="0"/>
                  <a:cs typeface="Arial" charset="0"/>
                </a:rPr>
                <a:t>–</a:t>
              </a:r>
              <a:r>
                <a:rPr lang="es-ES_tradnl" sz="1800" b="1">
                  <a:solidFill>
                    <a:schemeClr val="accent2"/>
                  </a:solidFill>
                  <a:latin typeface="Arial" charset="0"/>
                  <a:cs typeface="Times New Roman" pitchFamily="18" charset="0"/>
                </a:rPr>
                <a:t> </a:t>
              </a:r>
              <a:r>
                <a:rPr lang="es-ES_tradnl" sz="1800" b="1">
                  <a:solidFill>
                    <a:srgbClr val="FF0000"/>
                  </a:solidFill>
                  <a:latin typeface="Symbol" pitchFamily="18" charset="2"/>
                  <a:cs typeface="Times New Roman" pitchFamily="18" charset="0"/>
                </a:rPr>
                <a:t>l</a:t>
              </a:r>
              <a:r>
                <a:rPr lang="es-ES_tradnl" sz="1800" b="1">
                  <a:solidFill>
                    <a:schemeClr val="accent2"/>
                  </a:solidFill>
                  <a:latin typeface="Arial" charset="0"/>
                  <a:cs typeface="Times New Roman" pitchFamily="18" charset="0"/>
                </a:rPr>
                <a:t>b</a:t>
              </a:r>
              <a:r>
                <a:rPr lang="es-ES_tradnl" sz="1800" b="1" baseline="-25000">
                  <a:solidFill>
                    <a:schemeClr val="accent2"/>
                  </a:solidFill>
                  <a:latin typeface="Arial" charset="0"/>
                  <a:cs typeface="Times New Roman" pitchFamily="18" charset="0"/>
                </a:rPr>
                <a:t> u </a:t>
              </a:r>
              <a:r>
                <a:rPr lang="es-ES_tradnl">
                  <a:solidFill>
                    <a:schemeClr val="accent2"/>
                  </a:solidFill>
                  <a:latin typeface="Arial" charset="0"/>
                  <a:cs typeface="Times New Roman" pitchFamily="18" charset="0"/>
                </a:rPr>
                <a:t>)</a:t>
              </a:r>
              <a:endParaRPr lang="es-ES" b="1">
                <a:solidFill>
                  <a:schemeClr val="accent2"/>
                </a:solidFill>
                <a:latin typeface="Arial" charset="0"/>
                <a:cs typeface="Times New Roman" pitchFamily="18" charset="0"/>
              </a:endParaRPr>
            </a:p>
          </p:txBody>
        </p:sp>
        <p:sp>
          <p:nvSpPr>
            <p:cNvPr id="166939" name="Line 27"/>
            <p:cNvSpPr>
              <a:spLocks noChangeShapeType="1"/>
            </p:cNvSpPr>
            <p:nvPr/>
          </p:nvSpPr>
          <p:spPr bwMode="auto">
            <a:xfrm>
              <a:off x="3681" y="1708"/>
              <a:ext cx="96" cy="0"/>
            </a:xfrm>
            <a:prstGeom prst="line">
              <a:avLst/>
            </a:prstGeom>
            <a:noFill/>
            <a:ln w="25400">
              <a:solidFill>
                <a:schemeClr val="accent2"/>
              </a:solidFill>
              <a:round/>
              <a:headEnd/>
              <a:tailEnd/>
            </a:ln>
            <a:effectLst/>
          </p:spPr>
          <p:txBody>
            <a:bodyPr wrap="none" anchor="ctr"/>
            <a:lstStyle/>
            <a:p>
              <a:endParaRPr lang="es-MX"/>
            </a:p>
          </p:txBody>
        </p:sp>
        <p:sp>
          <p:nvSpPr>
            <p:cNvPr id="166940" name="Line 28"/>
            <p:cNvSpPr>
              <a:spLocks noChangeShapeType="1"/>
            </p:cNvSpPr>
            <p:nvPr/>
          </p:nvSpPr>
          <p:spPr bwMode="auto">
            <a:xfrm>
              <a:off x="3789" y="1807"/>
              <a:ext cx="73" cy="0"/>
            </a:xfrm>
            <a:prstGeom prst="line">
              <a:avLst/>
            </a:prstGeom>
            <a:noFill/>
            <a:ln w="19050">
              <a:noFill/>
              <a:round/>
              <a:headEnd/>
              <a:tailEnd/>
            </a:ln>
            <a:effectLst/>
          </p:spPr>
          <p:txBody>
            <a:bodyPr wrap="none" anchor="ctr"/>
            <a:lstStyle/>
            <a:p>
              <a:endParaRPr lang="es-MX"/>
            </a:p>
          </p:txBody>
        </p:sp>
        <p:sp>
          <p:nvSpPr>
            <p:cNvPr id="166941" name="Line 29"/>
            <p:cNvSpPr>
              <a:spLocks noChangeShapeType="1"/>
            </p:cNvSpPr>
            <p:nvPr/>
          </p:nvSpPr>
          <p:spPr bwMode="auto">
            <a:xfrm>
              <a:off x="3353" y="1732"/>
              <a:ext cx="96" cy="0"/>
            </a:xfrm>
            <a:prstGeom prst="line">
              <a:avLst/>
            </a:prstGeom>
            <a:noFill/>
            <a:ln w="25400">
              <a:solidFill>
                <a:schemeClr val="accent2"/>
              </a:solidFill>
              <a:round/>
              <a:headEnd/>
              <a:tailEnd/>
            </a:ln>
            <a:effectLst/>
          </p:spPr>
          <p:txBody>
            <a:bodyPr wrap="none" anchor="ctr"/>
            <a:lstStyle/>
            <a:p>
              <a:endParaRPr lang="es-MX"/>
            </a:p>
          </p:txBody>
        </p:sp>
        <p:sp>
          <p:nvSpPr>
            <p:cNvPr id="166942" name="Text Box 30"/>
            <p:cNvSpPr txBox="1">
              <a:spLocks noChangeArrowheads="1"/>
            </p:cNvSpPr>
            <p:nvPr/>
          </p:nvSpPr>
          <p:spPr bwMode="auto">
            <a:xfrm>
              <a:off x="3956" y="1672"/>
              <a:ext cx="244" cy="231"/>
            </a:xfrm>
            <a:prstGeom prst="rect">
              <a:avLst/>
            </a:prstGeom>
            <a:noFill/>
            <a:ln w="9525">
              <a:noFill/>
              <a:miter lim="800000"/>
              <a:headEnd/>
              <a:tailEnd/>
            </a:ln>
            <a:effectLst/>
          </p:spPr>
          <p:txBody>
            <a:bodyPr wrap="none">
              <a:spAutoFit/>
              <a:flatTx/>
            </a:bodyPr>
            <a:lstStyle/>
            <a:p>
              <a:r>
                <a:rPr lang="es-ES_tradnl" sz="1800" b="1">
                  <a:solidFill>
                    <a:schemeClr val="accent2"/>
                  </a:solidFill>
                  <a:latin typeface="Arial" charset="0"/>
                  <a:cs typeface="Times New Roman" pitchFamily="18" charset="0"/>
                </a:rPr>
                <a:t>b </a:t>
              </a:r>
              <a:endParaRPr lang="es-ES" sz="1800" b="1">
                <a:solidFill>
                  <a:schemeClr val="accent2"/>
                </a:solidFill>
              </a:endParaRPr>
            </a:p>
          </p:txBody>
        </p:sp>
        <p:sp>
          <p:nvSpPr>
            <p:cNvPr id="166943" name="Line 31"/>
            <p:cNvSpPr>
              <a:spLocks noChangeShapeType="1"/>
            </p:cNvSpPr>
            <p:nvPr/>
          </p:nvSpPr>
          <p:spPr bwMode="auto">
            <a:xfrm>
              <a:off x="4012" y="1693"/>
              <a:ext cx="96" cy="0"/>
            </a:xfrm>
            <a:prstGeom prst="line">
              <a:avLst/>
            </a:prstGeom>
            <a:noFill/>
            <a:ln w="25400">
              <a:solidFill>
                <a:schemeClr val="accent2"/>
              </a:solidFill>
              <a:round/>
              <a:headEnd/>
              <a:tailEnd/>
            </a:ln>
            <a:effectLst/>
          </p:spPr>
          <p:txBody>
            <a:bodyPr wrap="none" anchor="ctr"/>
            <a:lstStyle/>
            <a:p>
              <a:endParaRPr lang="es-MX"/>
            </a:p>
          </p:txBody>
        </p:sp>
        <p:sp>
          <p:nvSpPr>
            <p:cNvPr id="166944" name="Text Box 32"/>
            <p:cNvSpPr txBox="1">
              <a:spLocks noChangeArrowheads="1"/>
            </p:cNvSpPr>
            <p:nvPr/>
          </p:nvSpPr>
          <p:spPr bwMode="auto">
            <a:xfrm>
              <a:off x="3954" y="1554"/>
              <a:ext cx="64" cy="307"/>
            </a:xfrm>
            <a:prstGeom prst="rect">
              <a:avLst/>
            </a:prstGeom>
            <a:noFill/>
            <a:ln w="9525">
              <a:noFill/>
              <a:miter lim="800000"/>
              <a:headEnd/>
              <a:tailEnd/>
            </a:ln>
            <a:effectLst/>
          </p:spPr>
          <p:txBody>
            <a:bodyPr wrap="none" lIns="0" tIns="0" rIns="0" bIns="0">
              <a:spAutoFit/>
              <a:flatTx/>
            </a:bodyPr>
            <a:lstStyle/>
            <a:p>
              <a:pPr algn="ctr"/>
              <a:r>
                <a:rPr lang="es-ES" sz="3200">
                  <a:solidFill>
                    <a:schemeClr val="accent2"/>
                  </a:solidFill>
                </a:rPr>
                <a:t>.</a:t>
              </a:r>
            </a:p>
          </p:txBody>
        </p:sp>
        <p:sp>
          <p:nvSpPr>
            <p:cNvPr id="166946" name="Text Box 34"/>
            <p:cNvSpPr txBox="1">
              <a:spLocks noChangeArrowheads="1"/>
            </p:cNvSpPr>
            <p:nvPr/>
          </p:nvSpPr>
          <p:spPr bwMode="auto">
            <a:xfrm>
              <a:off x="4080" y="1672"/>
              <a:ext cx="360" cy="231"/>
            </a:xfrm>
            <a:prstGeom prst="rect">
              <a:avLst/>
            </a:prstGeom>
            <a:noFill/>
            <a:ln w="9525">
              <a:noFill/>
              <a:miter lim="800000"/>
              <a:headEnd/>
              <a:tailEnd/>
            </a:ln>
            <a:effectLst/>
          </p:spPr>
          <p:txBody>
            <a:bodyPr wrap="none">
              <a:spAutoFit/>
              <a:flatTx/>
            </a:bodyPr>
            <a:lstStyle/>
            <a:p>
              <a:r>
                <a:rPr lang="es-ES_tradnl" sz="1800" b="1">
                  <a:solidFill>
                    <a:schemeClr val="accent2"/>
                  </a:solidFill>
                  <a:latin typeface="Arial" charset="0"/>
                  <a:cs typeface="Times New Roman" pitchFamily="18" charset="0"/>
                </a:rPr>
                <a:t>= 0 </a:t>
              </a:r>
              <a:endParaRPr lang="es-ES" sz="1800" b="1">
                <a:solidFill>
                  <a:schemeClr val="accent2"/>
                </a:solidFill>
              </a:endParaRPr>
            </a:p>
          </p:txBody>
        </p:sp>
      </p:grpSp>
      <p:sp>
        <p:nvSpPr>
          <p:cNvPr id="166964" name="Text Box 52"/>
          <p:cNvSpPr txBox="1">
            <a:spLocks noChangeArrowheads="1"/>
          </p:cNvSpPr>
          <p:nvPr/>
        </p:nvSpPr>
        <p:spPr bwMode="auto">
          <a:xfrm>
            <a:off x="3276600" y="2616200"/>
            <a:ext cx="5638800" cy="641350"/>
          </a:xfrm>
          <a:prstGeom prst="rect">
            <a:avLst/>
          </a:prstGeom>
          <a:noFill/>
          <a:ln w="9525">
            <a:noFill/>
            <a:miter lim="800000"/>
            <a:headEnd/>
            <a:tailEnd/>
          </a:ln>
          <a:effectLst/>
        </p:spPr>
        <p:txBody>
          <a:bodyPr>
            <a:spAutoFit/>
            <a:flatTx/>
          </a:bodyPr>
          <a:lstStyle/>
          <a:p>
            <a:pPr>
              <a:buFontTx/>
              <a:buChar char="•"/>
            </a:pPr>
            <a:r>
              <a:rPr lang="es-ES_tradnl" sz="1800">
                <a:solidFill>
                  <a:schemeClr val="folHlink"/>
                </a:solidFill>
                <a:latin typeface="Arial" charset="0"/>
                <a:cs typeface="Times New Roman" pitchFamily="18" charset="0"/>
              </a:rPr>
              <a:t> </a:t>
            </a:r>
            <a:r>
              <a:rPr lang="es-ES_tradnl" sz="1600">
                <a:solidFill>
                  <a:schemeClr val="folHlink"/>
                </a:solidFill>
                <a:latin typeface="Arial" charset="0"/>
                <a:cs typeface="Times New Roman" pitchFamily="18" charset="0"/>
              </a:rPr>
              <a:t>Aplicando las propiedades del producto punto, </a:t>
            </a:r>
            <a:r>
              <a:rPr lang="es-ES_tradnl" sz="1600">
                <a:solidFill>
                  <a:schemeClr val="folHlink"/>
                </a:solidFill>
                <a:latin typeface="Arial" charset="0"/>
              </a:rPr>
              <a:t>despejando</a:t>
            </a:r>
            <a:r>
              <a:rPr lang="es-ES_tradnl" sz="1800">
                <a:solidFill>
                  <a:schemeClr val="folHlink"/>
                </a:solidFill>
                <a:latin typeface="Arial" charset="0"/>
              </a:rPr>
              <a:t> </a:t>
            </a:r>
            <a:r>
              <a:rPr lang="es-ES_tradnl" sz="1800" b="1">
                <a:solidFill>
                  <a:srgbClr val="FF0000"/>
                </a:solidFill>
                <a:latin typeface="Symbol" pitchFamily="18" charset="2"/>
              </a:rPr>
              <a:t>l</a:t>
            </a:r>
            <a:r>
              <a:rPr lang="es-ES_tradnl" sz="1800">
                <a:solidFill>
                  <a:schemeClr val="folHlink"/>
                </a:solidFill>
                <a:latin typeface="Arial" charset="0"/>
              </a:rPr>
              <a:t> </a:t>
            </a:r>
            <a:r>
              <a:rPr lang="es-ES_tradnl" sz="1600">
                <a:solidFill>
                  <a:schemeClr val="folHlink"/>
                </a:solidFill>
                <a:latin typeface="Arial" charset="0"/>
              </a:rPr>
              <a:t>y simplificando, se obtiene</a:t>
            </a:r>
            <a:r>
              <a:rPr lang="es-ES_tradnl" sz="1600">
                <a:solidFill>
                  <a:schemeClr val="folHlink"/>
                </a:solidFill>
                <a:latin typeface="Arial" charset="0"/>
                <a:cs typeface="Times New Roman" pitchFamily="18" charset="0"/>
              </a:rPr>
              <a:t>:</a:t>
            </a:r>
            <a:endParaRPr lang="es-ES" sz="1600">
              <a:solidFill>
                <a:schemeClr val="folHlink"/>
              </a:solidFill>
              <a:latin typeface="Arial" charset="0"/>
              <a:cs typeface="Times New Roman" pitchFamily="18" charset="0"/>
            </a:endParaRPr>
          </a:p>
        </p:txBody>
      </p:sp>
      <p:grpSp>
        <p:nvGrpSpPr>
          <p:cNvPr id="167072" name="Group 160"/>
          <p:cNvGrpSpPr>
            <a:grpSpLocks/>
          </p:cNvGrpSpPr>
          <p:nvPr/>
        </p:nvGrpSpPr>
        <p:grpSpPr bwMode="auto">
          <a:xfrm>
            <a:off x="5508625" y="3284538"/>
            <a:ext cx="1096963" cy="739775"/>
            <a:chOff x="3293" y="3456"/>
            <a:chExt cx="691" cy="466"/>
          </a:xfrm>
        </p:grpSpPr>
        <p:sp>
          <p:nvSpPr>
            <p:cNvPr id="166989" name="Line 77"/>
            <p:cNvSpPr>
              <a:spLocks noChangeShapeType="1"/>
            </p:cNvSpPr>
            <p:nvPr/>
          </p:nvSpPr>
          <p:spPr bwMode="auto">
            <a:xfrm>
              <a:off x="3833" y="3482"/>
              <a:ext cx="96" cy="0"/>
            </a:xfrm>
            <a:prstGeom prst="line">
              <a:avLst/>
            </a:prstGeom>
            <a:noFill/>
            <a:ln w="25400">
              <a:solidFill>
                <a:schemeClr val="accent2"/>
              </a:solidFill>
              <a:round/>
              <a:headEnd/>
              <a:tailEnd/>
            </a:ln>
            <a:effectLst/>
          </p:spPr>
          <p:txBody>
            <a:bodyPr wrap="none" anchor="ctr"/>
            <a:lstStyle/>
            <a:p>
              <a:endParaRPr lang="es-MX"/>
            </a:p>
          </p:txBody>
        </p:sp>
        <p:sp>
          <p:nvSpPr>
            <p:cNvPr id="166990" name="Line 78"/>
            <p:cNvSpPr>
              <a:spLocks noChangeShapeType="1"/>
            </p:cNvSpPr>
            <p:nvPr/>
          </p:nvSpPr>
          <p:spPr bwMode="auto">
            <a:xfrm>
              <a:off x="3632" y="3506"/>
              <a:ext cx="96" cy="0"/>
            </a:xfrm>
            <a:prstGeom prst="line">
              <a:avLst/>
            </a:prstGeom>
            <a:noFill/>
            <a:ln w="25400">
              <a:solidFill>
                <a:schemeClr val="accent2"/>
              </a:solidFill>
              <a:round/>
              <a:headEnd/>
              <a:tailEnd/>
            </a:ln>
            <a:effectLst/>
          </p:spPr>
          <p:txBody>
            <a:bodyPr wrap="none" anchor="ctr"/>
            <a:lstStyle/>
            <a:p>
              <a:endParaRPr lang="es-MX"/>
            </a:p>
          </p:txBody>
        </p:sp>
        <p:sp>
          <p:nvSpPr>
            <p:cNvPr id="166992" name="Line 80"/>
            <p:cNvSpPr>
              <a:spLocks noChangeShapeType="1"/>
            </p:cNvSpPr>
            <p:nvPr/>
          </p:nvSpPr>
          <p:spPr bwMode="auto">
            <a:xfrm>
              <a:off x="3728" y="3706"/>
              <a:ext cx="96" cy="0"/>
            </a:xfrm>
            <a:prstGeom prst="line">
              <a:avLst/>
            </a:prstGeom>
            <a:noFill/>
            <a:ln w="25400">
              <a:solidFill>
                <a:schemeClr val="accent2"/>
              </a:solidFill>
              <a:round/>
              <a:headEnd/>
              <a:tailEnd/>
            </a:ln>
            <a:effectLst/>
          </p:spPr>
          <p:txBody>
            <a:bodyPr wrap="none" anchor="ctr"/>
            <a:lstStyle/>
            <a:p>
              <a:endParaRPr lang="es-MX"/>
            </a:p>
          </p:txBody>
        </p:sp>
        <p:sp>
          <p:nvSpPr>
            <p:cNvPr id="166993" name="Text Box 81"/>
            <p:cNvSpPr txBox="1">
              <a:spLocks noChangeArrowheads="1"/>
            </p:cNvSpPr>
            <p:nvPr/>
          </p:nvSpPr>
          <p:spPr bwMode="auto">
            <a:xfrm>
              <a:off x="3293" y="3534"/>
              <a:ext cx="355" cy="231"/>
            </a:xfrm>
            <a:prstGeom prst="rect">
              <a:avLst/>
            </a:prstGeom>
            <a:noFill/>
            <a:ln w="9525">
              <a:noFill/>
              <a:miter lim="800000"/>
              <a:headEnd/>
              <a:tailEnd/>
            </a:ln>
            <a:effectLst/>
          </p:spPr>
          <p:txBody>
            <a:bodyPr wrap="none">
              <a:spAutoFit/>
              <a:flatTx/>
            </a:bodyPr>
            <a:lstStyle/>
            <a:p>
              <a:pPr algn="ctr"/>
              <a:r>
                <a:rPr lang="es-ES_tradnl" sz="1800" b="1">
                  <a:solidFill>
                    <a:srgbClr val="FF0000"/>
                  </a:solidFill>
                  <a:latin typeface="Symbol" pitchFamily="18" charset="2"/>
                  <a:cs typeface="Times New Roman" pitchFamily="18" charset="0"/>
                </a:rPr>
                <a:t>l</a:t>
              </a:r>
              <a:r>
                <a:rPr lang="es-ES_tradnl" sz="1800" b="1">
                  <a:solidFill>
                    <a:schemeClr val="accent2"/>
                  </a:solidFill>
                  <a:latin typeface="Symbol" pitchFamily="18" charset="2"/>
                  <a:cs typeface="Times New Roman" pitchFamily="18" charset="0"/>
                </a:rPr>
                <a:t> </a:t>
              </a:r>
              <a:r>
                <a:rPr lang="es-ES_tradnl" sz="1800" b="1">
                  <a:solidFill>
                    <a:schemeClr val="accent2"/>
                  </a:solidFill>
                  <a:latin typeface="Arial" charset="0"/>
                  <a:cs typeface="Times New Roman" pitchFamily="18" charset="0"/>
                </a:rPr>
                <a:t>= </a:t>
              </a:r>
              <a:endParaRPr lang="es-ES" b="1">
                <a:solidFill>
                  <a:schemeClr val="accent2"/>
                </a:solidFill>
                <a:latin typeface="Arial" charset="0"/>
                <a:cs typeface="Times New Roman" pitchFamily="18" charset="0"/>
              </a:endParaRPr>
            </a:p>
          </p:txBody>
        </p:sp>
        <p:sp>
          <p:nvSpPr>
            <p:cNvPr id="166994" name="Text Box 82"/>
            <p:cNvSpPr txBox="1">
              <a:spLocks noChangeArrowheads="1"/>
            </p:cNvSpPr>
            <p:nvPr/>
          </p:nvSpPr>
          <p:spPr bwMode="auto">
            <a:xfrm>
              <a:off x="3580" y="3456"/>
              <a:ext cx="404" cy="231"/>
            </a:xfrm>
            <a:prstGeom prst="rect">
              <a:avLst/>
            </a:prstGeom>
            <a:noFill/>
            <a:ln w="9525">
              <a:noFill/>
              <a:miter lim="800000"/>
              <a:headEnd/>
              <a:tailEnd/>
            </a:ln>
            <a:effectLst/>
          </p:spPr>
          <p:txBody>
            <a:bodyPr wrap="none">
              <a:spAutoFit/>
              <a:flatTx/>
            </a:bodyPr>
            <a:lstStyle/>
            <a:p>
              <a:pPr algn="ctr"/>
              <a:r>
                <a:rPr lang="es-ES_tradnl" sz="1800" b="1">
                  <a:solidFill>
                    <a:schemeClr val="accent2"/>
                  </a:solidFill>
                  <a:latin typeface="Arial" charset="0"/>
                  <a:cs typeface="Times New Roman" pitchFamily="18" charset="0"/>
                </a:rPr>
                <a:t>a · b</a:t>
              </a:r>
              <a:endParaRPr lang="es-ES" b="1">
                <a:solidFill>
                  <a:schemeClr val="accent2"/>
                </a:solidFill>
                <a:latin typeface="Arial" charset="0"/>
                <a:cs typeface="Times New Roman" pitchFamily="18" charset="0"/>
              </a:endParaRPr>
            </a:p>
          </p:txBody>
        </p:sp>
        <p:sp>
          <p:nvSpPr>
            <p:cNvPr id="166995" name="Text Box 83"/>
            <p:cNvSpPr txBox="1">
              <a:spLocks noChangeArrowheads="1"/>
            </p:cNvSpPr>
            <p:nvPr/>
          </p:nvSpPr>
          <p:spPr bwMode="auto">
            <a:xfrm>
              <a:off x="3630" y="3634"/>
              <a:ext cx="304" cy="288"/>
            </a:xfrm>
            <a:prstGeom prst="rect">
              <a:avLst/>
            </a:prstGeom>
            <a:noFill/>
            <a:ln w="9525">
              <a:noFill/>
              <a:miter lim="800000"/>
              <a:headEnd/>
              <a:tailEnd/>
            </a:ln>
            <a:effectLst/>
          </p:spPr>
          <p:txBody>
            <a:bodyPr wrap="none">
              <a:spAutoFit/>
              <a:flatTx/>
            </a:bodyPr>
            <a:lstStyle/>
            <a:p>
              <a:pPr algn="ctr"/>
              <a:r>
                <a:rPr lang="es-ES_tradnl">
                  <a:solidFill>
                    <a:schemeClr val="accent2"/>
                  </a:solidFill>
                  <a:latin typeface="Arial" charset="0"/>
                  <a:cs typeface="Arial" charset="0"/>
                </a:rPr>
                <a:t>|</a:t>
              </a:r>
              <a:r>
                <a:rPr lang="es-ES_tradnl" sz="1800" b="1">
                  <a:solidFill>
                    <a:schemeClr val="accent2"/>
                  </a:solidFill>
                  <a:latin typeface="Arial" charset="0"/>
                  <a:cs typeface="Times New Roman" pitchFamily="18" charset="0"/>
                </a:rPr>
                <a:t>b</a:t>
              </a:r>
              <a:r>
                <a:rPr lang="es-ES_tradnl">
                  <a:solidFill>
                    <a:schemeClr val="accent2"/>
                  </a:solidFill>
                  <a:latin typeface="Arial" charset="0"/>
                  <a:cs typeface="Arial" charset="0"/>
                </a:rPr>
                <a:t>|</a:t>
              </a:r>
              <a:endParaRPr lang="es-ES">
                <a:solidFill>
                  <a:schemeClr val="accent2"/>
                </a:solidFill>
                <a:latin typeface="Arial" charset="0"/>
                <a:cs typeface="Arial" charset="0"/>
              </a:endParaRPr>
            </a:p>
          </p:txBody>
        </p:sp>
        <p:sp>
          <p:nvSpPr>
            <p:cNvPr id="166996" name="Line 84"/>
            <p:cNvSpPr>
              <a:spLocks noChangeShapeType="1"/>
            </p:cNvSpPr>
            <p:nvPr/>
          </p:nvSpPr>
          <p:spPr bwMode="auto">
            <a:xfrm>
              <a:off x="3614" y="3658"/>
              <a:ext cx="336" cy="0"/>
            </a:xfrm>
            <a:prstGeom prst="line">
              <a:avLst/>
            </a:prstGeom>
            <a:noFill/>
            <a:ln w="9525">
              <a:solidFill>
                <a:schemeClr val="accent2"/>
              </a:solidFill>
              <a:round/>
              <a:headEnd/>
              <a:tailEnd/>
            </a:ln>
            <a:effectLst/>
          </p:spPr>
          <p:txBody>
            <a:bodyPr wrap="none" anchor="ctr"/>
            <a:lstStyle/>
            <a:p>
              <a:endParaRPr lang="es-MX"/>
            </a:p>
          </p:txBody>
        </p:sp>
      </p:grpSp>
      <p:sp>
        <p:nvSpPr>
          <p:cNvPr id="167074" name="Text Box 162"/>
          <p:cNvSpPr txBox="1">
            <a:spLocks noChangeArrowheads="1"/>
          </p:cNvSpPr>
          <p:nvPr/>
        </p:nvSpPr>
        <p:spPr bwMode="auto">
          <a:xfrm>
            <a:off x="2468563" y="704850"/>
            <a:ext cx="4205287" cy="396875"/>
          </a:xfrm>
          <a:prstGeom prst="rect">
            <a:avLst/>
          </a:prstGeom>
          <a:noFill/>
          <a:ln w="9525">
            <a:noFill/>
            <a:miter lim="800000"/>
            <a:headEnd/>
            <a:tailEnd/>
          </a:ln>
          <a:effectLst/>
        </p:spPr>
        <p:txBody>
          <a:bodyPr wrap="none">
            <a:spAutoFit/>
            <a:flatTx/>
          </a:bodyPr>
          <a:lstStyle/>
          <a:p>
            <a:r>
              <a:rPr lang="es-ES_tradnl" sz="2000" b="1">
                <a:solidFill>
                  <a:srgbClr val="000099"/>
                </a:solidFill>
                <a:latin typeface="Arial" charset="0"/>
                <a:cs typeface="Times New Roman" pitchFamily="18" charset="0"/>
              </a:rPr>
              <a:t>Componentes Escalar y Vectorial</a:t>
            </a:r>
            <a:endParaRPr lang="es-ES" sz="2000" b="1">
              <a:solidFill>
                <a:srgbClr val="000099"/>
              </a:solidFill>
            </a:endParaRPr>
          </a:p>
        </p:txBody>
      </p:sp>
      <p:grpSp>
        <p:nvGrpSpPr>
          <p:cNvPr id="167077" name="Group 165"/>
          <p:cNvGrpSpPr>
            <a:grpSpLocks/>
          </p:cNvGrpSpPr>
          <p:nvPr/>
        </p:nvGrpSpPr>
        <p:grpSpPr bwMode="auto">
          <a:xfrm>
            <a:off x="3276600" y="4360863"/>
            <a:ext cx="5638800" cy="752475"/>
            <a:chOff x="2064" y="959"/>
            <a:chExt cx="3552" cy="474"/>
          </a:xfrm>
        </p:grpSpPr>
        <p:sp>
          <p:nvSpPr>
            <p:cNvPr id="167078" name="Text Box 166"/>
            <p:cNvSpPr txBox="1">
              <a:spLocks noChangeArrowheads="1"/>
            </p:cNvSpPr>
            <p:nvPr/>
          </p:nvSpPr>
          <p:spPr bwMode="auto">
            <a:xfrm>
              <a:off x="2064" y="959"/>
              <a:ext cx="3552" cy="474"/>
            </a:xfrm>
            <a:prstGeom prst="rect">
              <a:avLst/>
            </a:prstGeom>
            <a:noFill/>
            <a:ln w="9525">
              <a:noFill/>
              <a:miter lim="800000"/>
              <a:headEnd/>
              <a:tailEnd/>
            </a:ln>
            <a:effectLst/>
          </p:spPr>
          <p:txBody>
            <a:bodyPr>
              <a:spAutoFit/>
              <a:flatTx/>
            </a:bodyPr>
            <a:lstStyle/>
            <a:p>
              <a:pPr>
                <a:lnSpc>
                  <a:spcPct val="120000"/>
                </a:lnSpc>
                <a:buFontTx/>
                <a:buChar char="•"/>
              </a:pPr>
              <a:r>
                <a:rPr lang="es-ES_tradnl" sz="1600">
                  <a:solidFill>
                    <a:schemeClr val="folHlink"/>
                  </a:solidFill>
                  <a:latin typeface="Arial" charset="0"/>
                  <a:cs typeface="Times New Roman" pitchFamily="18" charset="0"/>
                </a:rPr>
                <a:t> Como </a:t>
              </a:r>
              <a:r>
                <a:rPr lang="es-ES_tradnl" sz="1800" b="1">
                  <a:solidFill>
                    <a:srgbClr val="FF0000"/>
                  </a:solidFill>
                  <a:latin typeface="Symbol" pitchFamily="18" charset="2"/>
                  <a:cs typeface="Times New Roman" pitchFamily="18" charset="0"/>
                </a:rPr>
                <a:t>l</a:t>
              </a:r>
              <a:r>
                <a:rPr lang="es-ES_tradnl" sz="1600">
                  <a:solidFill>
                    <a:schemeClr val="folHlink"/>
                  </a:solidFill>
                  <a:latin typeface="Arial" charset="0"/>
                  <a:cs typeface="Times New Roman" pitchFamily="18" charset="0"/>
                </a:rPr>
                <a:t> es la componente escalar del vector  </a:t>
              </a:r>
              <a:r>
                <a:rPr lang="es-ES_tradnl" sz="1800" b="1">
                  <a:solidFill>
                    <a:schemeClr val="accent2"/>
                  </a:solidFill>
                  <a:latin typeface="Arial" charset="0"/>
                  <a:cs typeface="Times New Roman" pitchFamily="18" charset="0"/>
                </a:rPr>
                <a:t>a</a:t>
              </a:r>
              <a:r>
                <a:rPr lang="es-ES_tradnl" sz="1600">
                  <a:solidFill>
                    <a:schemeClr val="accent2"/>
                  </a:solidFill>
                  <a:latin typeface="Arial" charset="0"/>
                  <a:cs typeface="Times New Roman" pitchFamily="18" charset="0"/>
                </a:rPr>
                <a:t> </a:t>
              </a:r>
              <a:r>
                <a:rPr lang="es-ES_tradnl" sz="1600">
                  <a:solidFill>
                    <a:schemeClr val="folHlink"/>
                  </a:solidFill>
                  <a:latin typeface="Arial" charset="0"/>
                  <a:cs typeface="Times New Roman" pitchFamily="18" charset="0"/>
                </a:rPr>
                <a:t>sobre la dirección del vector </a:t>
              </a:r>
              <a:r>
                <a:rPr lang="es-ES_tradnl" sz="1800" b="1">
                  <a:solidFill>
                    <a:schemeClr val="accent2"/>
                  </a:solidFill>
                  <a:latin typeface="Arial" charset="0"/>
                  <a:cs typeface="Times New Roman" pitchFamily="18" charset="0"/>
                </a:rPr>
                <a:t>b</a:t>
              </a:r>
              <a:r>
                <a:rPr lang="es-ES_tradnl" sz="1600">
                  <a:solidFill>
                    <a:schemeClr val="folHlink"/>
                  </a:solidFill>
                  <a:latin typeface="Arial" charset="0"/>
                  <a:cs typeface="Times New Roman" pitchFamily="18" charset="0"/>
                </a:rPr>
                <a:t>:</a:t>
              </a:r>
              <a:endParaRPr lang="es-ES" sz="1600">
                <a:solidFill>
                  <a:schemeClr val="folHlink"/>
                </a:solidFill>
                <a:latin typeface="Arial" charset="0"/>
                <a:cs typeface="Times New Roman" pitchFamily="18" charset="0"/>
              </a:endParaRPr>
            </a:p>
          </p:txBody>
        </p:sp>
        <p:sp>
          <p:nvSpPr>
            <p:cNvPr id="167079" name="Line 167"/>
            <p:cNvSpPr>
              <a:spLocks noChangeShapeType="1"/>
            </p:cNvSpPr>
            <p:nvPr/>
          </p:nvSpPr>
          <p:spPr bwMode="auto">
            <a:xfrm>
              <a:off x="3252" y="1225"/>
              <a:ext cx="96" cy="0"/>
            </a:xfrm>
            <a:prstGeom prst="line">
              <a:avLst/>
            </a:prstGeom>
            <a:noFill/>
            <a:ln w="25400">
              <a:solidFill>
                <a:schemeClr val="accent2"/>
              </a:solidFill>
              <a:round/>
              <a:headEnd/>
              <a:tailEnd/>
            </a:ln>
            <a:effectLst/>
          </p:spPr>
          <p:txBody>
            <a:bodyPr wrap="none" anchor="ctr"/>
            <a:lstStyle/>
            <a:p>
              <a:endParaRPr lang="es-MX"/>
            </a:p>
          </p:txBody>
        </p:sp>
        <p:sp>
          <p:nvSpPr>
            <p:cNvPr id="167080" name="Line 168"/>
            <p:cNvSpPr>
              <a:spLocks noChangeShapeType="1"/>
            </p:cNvSpPr>
            <p:nvPr/>
          </p:nvSpPr>
          <p:spPr bwMode="auto">
            <a:xfrm>
              <a:off x="4944" y="1044"/>
              <a:ext cx="96" cy="0"/>
            </a:xfrm>
            <a:prstGeom prst="line">
              <a:avLst/>
            </a:prstGeom>
            <a:noFill/>
            <a:ln w="25400">
              <a:solidFill>
                <a:schemeClr val="accent2"/>
              </a:solidFill>
              <a:round/>
              <a:headEnd/>
              <a:tailEnd/>
            </a:ln>
            <a:effectLst/>
          </p:spPr>
          <p:txBody>
            <a:bodyPr wrap="none" anchor="ctr"/>
            <a:lstStyle/>
            <a:p>
              <a:endParaRPr lang="es-MX"/>
            </a:p>
          </p:txBody>
        </p:sp>
      </p:grpSp>
      <p:grpSp>
        <p:nvGrpSpPr>
          <p:cNvPr id="167081" name="Group 169"/>
          <p:cNvGrpSpPr>
            <a:grpSpLocks/>
          </p:cNvGrpSpPr>
          <p:nvPr/>
        </p:nvGrpSpPr>
        <p:grpSpPr bwMode="auto">
          <a:xfrm>
            <a:off x="4914900" y="5330825"/>
            <a:ext cx="2438400" cy="762000"/>
            <a:chOff x="3096" y="1936"/>
            <a:chExt cx="1536" cy="480"/>
          </a:xfrm>
        </p:grpSpPr>
        <p:sp>
          <p:nvSpPr>
            <p:cNvPr id="167082" name="Text Box 170"/>
            <p:cNvSpPr txBox="1">
              <a:spLocks noChangeArrowheads="1"/>
            </p:cNvSpPr>
            <p:nvPr/>
          </p:nvSpPr>
          <p:spPr bwMode="auto">
            <a:xfrm>
              <a:off x="3105" y="2064"/>
              <a:ext cx="998" cy="212"/>
            </a:xfrm>
            <a:prstGeom prst="rect">
              <a:avLst/>
            </a:prstGeom>
            <a:noFill/>
            <a:ln w="9525">
              <a:noFill/>
              <a:miter lim="800000"/>
              <a:headEnd/>
              <a:tailEnd/>
            </a:ln>
            <a:effectLst/>
          </p:spPr>
          <p:txBody>
            <a:bodyPr wrap="none">
              <a:spAutoFit/>
              <a:flatTx/>
            </a:bodyPr>
            <a:lstStyle/>
            <a:p>
              <a:pPr algn="ctr"/>
              <a:r>
                <a:rPr lang="es-ES_tradnl" sz="1600" b="1">
                  <a:solidFill>
                    <a:schemeClr val="accent2"/>
                  </a:solidFill>
                  <a:latin typeface="Arial" charset="0"/>
                  <a:cs typeface="Times New Roman" pitchFamily="18" charset="0"/>
                </a:rPr>
                <a:t>Comp. Esc. a</a:t>
              </a:r>
              <a:r>
                <a:rPr lang="es-ES_tradnl" sz="1600" b="1" baseline="-25000">
                  <a:solidFill>
                    <a:schemeClr val="accent2"/>
                  </a:solidFill>
                  <a:latin typeface="Arial" charset="0"/>
                  <a:cs typeface="Times New Roman" pitchFamily="18" charset="0"/>
                </a:rPr>
                <a:t> b</a:t>
              </a:r>
              <a:endParaRPr lang="es-ES" sz="1600" b="1" baseline="-25000">
                <a:solidFill>
                  <a:schemeClr val="accent2"/>
                </a:solidFill>
                <a:latin typeface="Arial" charset="0"/>
                <a:cs typeface="Times New Roman" pitchFamily="18" charset="0"/>
              </a:endParaRPr>
            </a:p>
          </p:txBody>
        </p:sp>
        <p:sp>
          <p:nvSpPr>
            <p:cNvPr id="167083" name="Line 171"/>
            <p:cNvSpPr>
              <a:spLocks noChangeShapeType="1"/>
            </p:cNvSpPr>
            <p:nvPr/>
          </p:nvSpPr>
          <p:spPr bwMode="auto">
            <a:xfrm>
              <a:off x="3985" y="2163"/>
              <a:ext cx="63" cy="0"/>
            </a:xfrm>
            <a:prstGeom prst="line">
              <a:avLst/>
            </a:prstGeom>
            <a:noFill/>
            <a:ln w="12700">
              <a:solidFill>
                <a:schemeClr val="accent2"/>
              </a:solidFill>
              <a:round/>
              <a:headEnd/>
              <a:tailEnd/>
            </a:ln>
            <a:effectLst/>
          </p:spPr>
          <p:txBody>
            <a:bodyPr wrap="none" anchor="ctr"/>
            <a:lstStyle/>
            <a:p>
              <a:endParaRPr lang="es-MX"/>
            </a:p>
          </p:txBody>
        </p:sp>
        <p:sp>
          <p:nvSpPr>
            <p:cNvPr id="167084" name="Line 172"/>
            <p:cNvSpPr>
              <a:spLocks noChangeShapeType="1"/>
            </p:cNvSpPr>
            <p:nvPr/>
          </p:nvSpPr>
          <p:spPr bwMode="auto">
            <a:xfrm>
              <a:off x="3892" y="2118"/>
              <a:ext cx="73" cy="0"/>
            </a:xfrm>
            <a:prstGeom prst="line">
              <a:avLst/>
            </a:prstGeom>
            <a:noFill/>
            <a:ln w="19050">
              <a:solidFill>
                <a:schemeClr val="accent2"/>
              </a:solidFill>
              <a:round/>
              <a:headEnd/>
              <a:tailEnd/>
            </a:ln>
            <a:effectLst/>
          </p:spPr>
          <p:txBody>
            <a:bodyPr wrap="none" anchor="ctr"/>
            <a:lstStyle/>
            <a:p>
              <a:endParaRPr lang="es-MX"/>
            </a:p>
          </p:txBody>
        </p:sp>
        <p:sp>
          <p:nvSpPr>
            <p:cNvPr id="167085" name="Line 173"/>
            <p:cNvSpPr>
              <a:spLocks noChangeShapeType="1"/>
            </p:cNvSpPr>
            <p:nvPr/>
          </p:nvSpPr>
          <p:spPr bwMode="auto">
            <a:xfrm>
              <a:off x="4444" y="1994"/>
              <a:ext cx="96" cy="0"/>
            </a:xfrm>
            <a:prstGeom prst="line">
              <a:avLst/>
            </a:prstGeom>
            <a:noFill/>
            <a:ln w="25400">
              <a:solidFill>
                <a:schemeClr val="accent2"/>
              </a:solidFill>
              <a:round/>
              <a:headEnd/>
              <a:tailEnd/>
            </a:ln>
            <a:effectLst/>
          </p:spPr>
          <p:txBody>
            <a:bodyPr wrap="none" anchor="ctr"/>
            <a:lstStyle/>
            <a:p>
              <a:endParaRPr lang="es-MX"/>
            </a:p>
          </p:txBody>
        </p:sp>
        <p:sp>
          <p:nvSpPr>
            <p:cNvPr id="167086" name="Line 174"/>
            <p:cNvSpPr>
              <a:spLocks noChangeShapeType="1"/>
            </p:cNvSpPr>
            <p:nvPr/>
          </p:nvSpPr>
          <p:spPr bwMode="auto">
            <a:xfrm>
              <a:off x="4243" y="2018"/>
              <a:ext cx="96" cy="0"/>
            </a:xfrm>
            <a:prstGeom prst="line">
              <a:avLst/>
            </a:prstGeom>
            <a:noFill/>
            <a:ln w="25400">
              <a:solidFill>
                <a:schemeClr val="accent2"/>
              </a:solidFill>
              <a:round/>
              <a:headEnd/>
              <a:tailEnd/>
            </a:ln>
            <a:effectLst/>
          </p:spPr>
          <p:txBody>
            <a:bodyPr wrap="none" anchor="ctr"/>
            <a:lstStyle/>
            <a:p>
              <a:endParaRPr lang="es-MX"/>
            </a:p>
          </p:txBody>
        </p:sp>
        <p:sp>
          <p:nvSpPr>
            <p:cNvPr id="167087" name="Line 175"/>
            <p:cNvSpPr>
              <a:spLocks noChangeShapeType="1"/>
            </p:cNvSpPr>
            <p:nvPr/>
          </p:nvSpPr>
          <p:spPr bwMode="auto">
            <a:xfrm>
              <a:off x="4339" y="2218"/>
              <a:ext cx="96" cy="0"/>
            </a:xfrm>
            <a:prstGeom prst="line">
              <a:avLst/>
            </a:prstGeom>
            <a:noFill/>
            <a:ln w="25400">
              <a:solidFill>
                <a:schemeClr val="accent2"/>
              </a:solidFill>
              <a:round/>
              <a:headEnd/>
              <a:tailEnd/>
            </a:ln>
            <a:effectLst/>
          </p:spPr>
          <p:txBody>
            <a:bodyPr wrap="none" anchor="ctr"/>
            <a:lstStyle/>
            <a:p>
              <a:endParaRPr lang="es-MX"/>
            </a:p>
          </p:txBody>
        </p:sp>
        <p:sp>
          <p:nvSpPr>
            <p:cNvPr id="167088" name="Text Box 176"/>
            <p:cNvSpPr txBox="1">
              <a:spLocks noChangeArrowheads="1"/>
            </p:cNvSpPr>
            <p:nvPr/>
          </p:nvSpPr>
          <p:spPr bwMode="auto">
            <a:xfrm>
              <a:off x="4049" y="2063"/>
              <a:ext cx="191" cy="212"/>
            </a:xfrm>
            <a:prstGeom prst="rect">
              <a:avLst/>
            </a:prstGeom>
            <a:noFill/>
            <a:ln w="9525">
              <a:noFill/>
              <a:miter lim="800000"/>
              <a:headEnd/>
              <a:tailEnd/>
            </a:ln>
            <a:effectLst/>
          </p:spPr>
          <p:txBody>
            <a:bodyPr wrap="none">
              <a:spAutoFit/>
              <a:flatTx/>
            </a:bodyPr>
            <a:lstStyle/>
            <a:p>
              <a:pPr algn="ctr"/>
              <a:r>
                <a:rPr lang="es-ES_tradnl" sz="1600" b="1">
                  <a:solidFill>
                    <a:schemeClr val="accent2"/>
                  </a:solidFill>
                  <a:latin typeface="Arial" charset="0"/>
                  <a:cs typeface="Times New Roman" pitchFamily="18" charset="0"/>
                </a:rPr>
                <a:t>=</a:t>
              </a:r>
              <a:endParaRPr lang="es-ES" sz="1600" b="1">
                <a:solidFill>
                  <a:schemeClr val="accent2"/>
                </a:solidFill>
                <a:latin typeface="Arial" charset="0"/>
                <a:cs typeface="Times New Roman" pitchFamily="18" charset="0"/>
              </a:endParaRPr>
            </a:p>
          </p:txBody>
        </p:sp>
        <p:sp>
          <p:nvSpPr>
            <p:cNvPr id="167089" name="Text Box 177"/>
            <p:cNvSpPr txBox="1">
              <a:spLocks noChangeArrowheads="1"/>
            </p:cNvSpPr>
            <p:nvPr/>
          </p:nvSpPr>
          <p:spPr bwMode="auto">
            <a:xfrm>
              <a:off x="4206" y="1983"/>
              <a:ext cx="373" cy="212"/>
            </a:xfrm>
            <a:prstGeom prst="rect">
              <a:avLst/>
            </a:prstGeom>
            <a:noFill/>
            <a:ln w="9525">
              <a:noFill/>
              <a:miter lim="800000"/>
              <a:headEnd/>
              <a:tailEnd/>
            </a:ln>
            <a:effectLst/>
          </p:spPr>
          <p:txBody>
            <a:bodyPr wrap="none">
              <a:spAutoFit/>
              <a:flatTx/>
            </a:bodyPr>
            <a:lstStyle/>
            <a:p>
              <a:pPr algn="ctr"/>
              <a:r>
                <a:rPr lang="es-ES_tradnl" sz="1600" b="1">
                  <a:solidFill>
                    <a:schemeClr val="accent2"/>
                  </a:solidFill>
                  <a:latin typeface="Arial" charset="0"/>
                  <a:cs typeface="Times New Roman" pitchFamily="18" charset="0"/>
                </a:rPr>
                <a:t>a · b</a:t>
              </a:r>
              <a:endParaRPr lang="es-ES" sz="1600" b="1">
                <a:solidFill>
                  <a:schemeClr val="accent2"/>
                </a:solidFill>
                <a:latin typeface="Arial" charset="0"/>
                <a:cs typeface="Times New Roman" pitchFamily="18" charset="0"/>
              </a:endParaRPr>
            </a:p>
          </p:txBody>
        </p:sp>
        <p:sp>
          <p:nvSpPr>
            <p:cNvPr id="167090" name="Text Box 178"/>
            <p:cNvSpPr txBox="1">
              <a:spLocks noChangeArrowheads="1"/>
            </p:cNvSpPr>
            <p:nvPr/>
          </p:nvSpPr>
          <p:spPr bwMode="auto">
            <a:xfrm>
              <a:off x="4221" y="2160"/>
              <a:ext cx="314" cy="250"/>
            </a:xfrm>
            <a:prstGeom prst="rect">
              <a:avLst/>
            </a:prstGeom>
            <a:noFill/>
            <a:ln w="9525">
              <a:noFill/>
              <a:miter lim="800000"/>
              <a:headEnd/>
              <a:tailEnd/>
            </a:ln>
            <a:effectLst/>
          </p:spPr>
          <p:txBody>
            <a:bodyPr wrap="none">
              <a:spAutoFit/>
              <a:flatTx/>
            </a:bodyPr>
            <a:lstStyle/>
            <a:p>
              <a:pPr algn="ctr"/>
              <a:r>
                <a:rPr lang="es-ES_tradnl" sz="2000">
                  <a:solidFill>
                    <a:schemeClr val="accent2"/>
                  </a:solidFill>
                  <a:latin typeface="Arial" charset="0"/>
                  <a:cs typeface="Arial" charset="0"/>
                </a:rPr>
                <a:t>|</a:t>
              </a:r>
              <a:r>
                <a:rPr lang="es-ES_tradnl" sz="800" b="1">
                  <a:solidFill>
                    <a:schemeClr val="accent2"/>
                  </a:solidFill>
                  <a:latin typeface="Arial" charset="0"/>
                  <a:cs typeface="Times New Roman" pitchFamily="18" charset="0"/>
                </a:rPr>
                <a:t> </a:t>
              </a:r>
              <a:r>
                <a:rPr lang="es-ES_tradnl" sz="1600" b="1">
                  <a:solidFill>
                    <a:schemeClr val="accent2"/>
                  </a:solidFill>
                  <a:latin typeface="Arial" charset="0"/>
                  <a:cs typeface="Times New Roman" pitchFamily="18" charset="0"/>
                </a:rPr>
                <a:t>b</a:t>
              </a:r>
              <a:r>
                <a:rPr lang="es-ES_tradnl" sz="800" b="1">
                  <a:solidFill>
                    <a:schemeClr val="accent2"/>
                  </a:solidFill>
                  <a:latin typeface="Arial" charset="0"/>
                  <a:cs typeface="Times New Roman" pitchFamily="18" charset="0"/>
                </a:rPr>
                <a:t> </a:t>
              </a:r>
              <a:r>
                <a:rPr lang="es-ES_tradnl" sz="2000">
                  <a:solidFill>
                    <a:schemeClr val="accent2"/>
                  </a:solidFill>
                  <a:latin typeface="Arial" charset="0"/>
                  <a:cs typeface="Arial" charset="0"/>
                </a:rPr>
                <a:t>|</a:t>
              </a:r>
              <a:endParaRPr lang="es-ES" sz="2000">
                <a:solidFill>
                  <a:schemeClr val="accent2"/>
                </a:solidFill>
                <a:latin typeface="Arial" charset="0"/>
                <a:cs typeface="Arial" charset="0"/>
              </a:endParaRPr>
            </a:p>
          </p:txBody>
        </p:sp>
        <p:sp>
          <p:nvSpPr>
            <p:cNvPr id="167091" name="Line 179"/>
            <p:cNvSpPr>
              <a:spLocks noChangeShapeType="1"/>
            </p:cNvSpPr>
            <p:nvPr/>
          </p:nvSpPr>
          <p:spPr bwMode="auto">
            <a:xfrm>
              <a:off x="4225" y="2170"/>
              <a:ext cx="336" cy="0"/>
            </a:xfrm>
            <a:prstGeom prst="line">
              <a:avLst/>
            </a:prstGeom>
            <a:noFill/>
            <a:ln w="9525">
              <a:solidFill>
                <a:schemeClr val="accent2"/>
              </a:solidFill>
              <a:round/>
              <a:headEnd/>
              <a:tailEnd/>
            </a:ln>
            <a:effectLst/>
          </p:spPr>
          <p:txBody>
            <a:bodyPr wrap="none" anchor="ctr"/>
            <a:lstStyle/>
            <a:p>
              <a:endParaRPr lang="es-MX"/>
            </a:p>
          </p:txBody>
        </p:sp>
        <p:sp>
          <p:nvSpPr>
            <p:cNvPr id="167092" name="Rectangle 180"/>
            <p:cNvSpPr>
              <a:spLocks noChangeArrowheads="1"/>
            </p:cNvSpPr>
            <p:nvPr/>
          </p:nvSpPr>
          <p:spPr bwMode="auto">
            <a:xfrm>
              <a:off x="3096" y="1936"/>
              <a:ext cx="1536" cy="480"/>
            </a:xfrm>
            <a:prstGeom prst="rect">
              <a:avLst/>
            </a:prstGeom>
            <a:noFill/>
            <a:ln w="9525">
              <a:solidFill>
                <a:schemeClr val="accent2"/>
              </a:solidFill>
              <a:miter lim="800000"/>
              <a:headEnd/>
              <a:tailEnd/>
            </a:ln>
            <a:effectLst/>
          </p:spPr>
          <p:txBody>
            <a:bodyPr wrap="none" anchor="ctr"/>
            <a:lstStyle/>
            <a:p>
              <a:endParaRPr lang="es-MX"/>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nodeType="withEffect">
                                  <p:stCondLst>
                                    <p:cond delay="0"/>
                                  </p:stCondLst>
                                  <p:childTnLst>
                                    <p:set>
                                      <p:cBhvr>
                                        <p:cTn id="6" dur="1" fill="hold">
                                          <p:stCondLst>
                                            <p:cond delay="0"/>
                                          </p:stCondLst>
                                        </p:cTn>
                                        <p:tgtEl>
                                          <p:spTgt spid="167076"/>
                                        </p:tgtEl>
                                        <p:attrNameLst>
                                          <p:attrName>style.visibility</p:attrName>
                                        </p:attrNameLst>
                                      </p:cBhvr>
                                      <p:to>
                                        <p:strVal val="visible"/>
                                      </p:to>
                                    </p:set>
                                    <p:animEffect transition="in" filter="strips(downRight)">
                                      <p:cBhvr>
                                        <p:cTn id="7" dur="500"/>
                                        <p:tgtEl>
                                          <p:spTgt spid="167076"/>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167070"/>
                                        </p:tgtEl>
                                        <p:attrNameLst>
                                          <p:attrName>style.visibility</p:attrName>
                                        </p:attrNameLst>
                                      </p:cBhvr>
                                      <p:to>
                                        <p:strVal val="visible"/>
                                      </p:to>
                                    </p:set>
                                    <p:animEffect transition="in" filter="dissolve">
                                      <p:cBhvr>
                                        <p:cTn id="12" dur="500"/>
                                        <p:tgtEl>
                                          <p:spTgt spid="167070"/>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66964"/>
                                        </p:tgtEl>
                                        <p:attrNameLst>
                                          <p:attrName>style.visibility</p:attrName>
                                        </p:attrNameLst>
                                      </p:cBhvr>
                                      <p:to>
                                        <p:strVal val="visible"/>
                                      </p:to>
                                    </p:set>
                                    <p:animEffect transition="in" filter="strips(downRight)">
                                      <p:cBhvr>
                                        <p:cTn id="17" dur="500"/>
                                        <p:tgtEl>
                                          <p:spTgt spid="166964"/>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167072"/>
                                        </p:tgtEl>
                                        <p:attrNameLst>
                                          <p:attrName>style.visibility</p:attrName>
                                        </p:attrNameLst>
                                      </p:cBhvr>
                                      <p:to>
                                        <p:strVal val="visible"/>
                                      </p:to>
                                    </p:set>
                                    <p:animEffect transition="in" filter="dissolve">
                                      <p:cBhvr>
                                        <p:cTn id="22" dur="500"/>
                                        <p:tgtEl>
                                          <p:spTgt spid="167072"/>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6" fill="hold" nodeType="clickEffect">
                                  <p:stCondLst>
                                    <p:cond delay="0"/>
                                  </p:stCondLst>
                                  <p:childTnLst>
                                    <p:set>
                                      <p:cBhvr>
                                        <p:cTn id="26" dur="1" fill="hold">
                                          <p:stCondLst>
                                            <p:cond delay="0"/>
                                          </p:stCondLst>
                                        </p:cTn>
                                        <p:tgtEl>
                                          <p:spTgt spid="167077"/>
                                        </p:tgtEl>
                                        <p:attrNameLst>
                                          <p:attrName>style.visibility</p:attrName>
                                        </p:attrNameLst>
                                      </p:cBhvr>
                                      <p:to>
                                        <p:strVal val="visible"/>
                                      </p:to>
                                    </p:set>
                                    <p:animEffect transition="in" filter="strips(downRight)">
                                      <p:cBhvr>
                                        <p:cTn id="27" dur="500"/>
                                        <p:tgtEl>
                                          <p:spTgt spid="167077"/>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167081"/>
                                        </p:tgtEl>
                                        <p:attrNameLst>
                                          <p:attrName>style.visibility</p:attrName>
                                        </p:attrNameLst>
                                      </p:cBhvr>
                                      <p:to>
                                        <p:strVal val="visible"/>
                                      </p:to>
                                    </p:set>
                                    <p:animEffect transition="in" filter="dissolve">
                                      <p:cBhvr>
                                        <p:cTn id="32" dur="500"/>
                                        <p:tgtEl>
                                          <p:spTgt spid="1670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6964" grpId="0" autoUpdateAnimBg="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9073" name="Group 113"/>
          <p:cNvGrpSpPr>
            <a:grpSpLocks/>
          </p:cNvGrpSpPr>
          <p:nvPr/>
        </p:nvGrpSpPr>
        <p:grpSpPr bwMode="auto">
          <a:xfrm>
            <a:off x="711200" y="2044700"/>
            <a:ext cx="2379663" cy="3338513"/>
            <a:chOff x="2496" y="1296"/>
            <a:chExt cx="1499" cy="2103"/>
          </a:xfrm>
        </p:grpSpPr>
        <p:sp>
          <p:nvSpPr>
            <p:cNvPr id="169074" name="Line 114"/>
            <p:cNvSpPr>
              <a:spLocks noChangeShapeType="1"/>
            </p:cNvSpPr>
            <p:nvPr/>
          </p:nvSpPr>
          <p:spPr bwMode="auto">
            <a:xfrm flipV="1">
              <a:off x="2496" y="1296"/>
              <a:ext cx="768" cy="768"/>
            </a:xfrm>
            <a:prstGeom prst="line">
              <a:avLst/>
            </a:prstGeom>
            <a:noFill/>
            <a:ln w="19050">
              <a:solidFill>
                <a:schemeClr val="accent2"/>
              </a:solidFill>
              <a:round/>
              <a:headEnd/>
              <a:tailEnd type="stealth" w="lg" len="lg"/>
            </a:ln>
            <a:effectLst/>
          </p:spPr>
          <p:txBody>
            <a:bodyPr wrap="none" anchor="ctr"/>
            <a:lstStyle/>
            <a:p>
              <a:endParaRPr lang="es-MX"/>
            </a:p>
          </p:txBody>
        </p:sp>
        <p:sp>
          <p:nvSpPr>
            <p:cNvPr id="169075" name="Text Box 115"/>
            <p:cNvSpPr txBox="1">
              <a:spLocks noChangeArrowheads="1"/>
            </p:cNvSpPr>
            <p:nvPr/>
          </p:nvSpPr>
          <p:spPr bwMode="auto">
            <a:xfrm>
              <a:off x="2688" y="1545"/>
              <a:ext cx="236" cy="231"/>
            </a:xfrm>
            <a:prstGeom prst="rect">
              <a:avLst/>
            </a:prstGeom>
            <a:noFill/>
            <a:ln w="9525">
              <a:noFill/>
              <a:miter lim="800000"/>
              <a:headEnd/>
              <a:tailEnd/>
            </a:ln>
            <a:effectLst/>
          </p:spPr>
          <p:txBody>
            <a:bodyPr wrap="none">
              <a:spAutoFit/>
              <a:flatTx/>
            </a:bodyPr>
            <a:lstStyle/>
            <a:p>
              <a:r>
                <a:rPr lang="es-ES_tradnl" sz="1800" b="1">
                  <a:solidFill>
                    <a:schemeClr val="accent2"/>
                  </a:solidFill>
                  <a:latin typeface="Arial" charset="0"/>
                  <a:cs typeface="Times New Roman" pitchFamily="18" charset="0"/>
                </a:rPr>
                <a:t>a</a:t>
              </a:r>
              <a:r>
                <a:rPr lang="es-ES_tradnl" sz="1800" b="1">
                  <a:latin typeface="Arial" charset="0"/>
                  <a:cs typeface="Times New Roman" pitchFamily="18" charset="0"/>
                </a:rPr>
                <a:t> </a:t>
              </a:r>
              <a:endParaRPr lang="es-ES" sz="1800" b="1"/>
            </a:p>
          </p:txBody>
        </p:sp>
        <p:sp>
          <p:nvSpPr>
            <p:cNvPr id="169076" name="Line 116"/>
            <p:cNvSpPr>
              <a:spLocks noChangeShapeType="1"/>
            </p:cNvSpPr>
            <p:nvPr/>
          </p:nvSpPr>
          <p:spPr bwMode="auto">
            <a:xfrm>
              <a:off x="2742" y="1596"/>
              <a:ext cx="96" cy="0"/>
            </a:xfrm>
            <a:prstGeom prst="line">
              <a:avLst/>
            </a:prstGeom>
            <a:noFill/>
            <a:ln w="25400">
              <a:solidFill>
                <a:schemeClr val="accent2"/>
              </a:solidFill>
              <a:round/>
              <a:headEnd/>
              <a:tailEnd/>
            </a:ln>
            <a:effectLst/>
          </p:spPr>
          <p:txBody>
            <a:bodyPr wrap="none" anchor="ctr"/>
            <a:lstStyle/>
            <a:p>
              <a:endParaRPr lang="es-MX"/>
            </a:p>
          </p:txBody>
        </p:sp>
        <p:sp>
          <p:nvSpPr>
            <p:cNvPr id="169077" name="Line 117"/>
            <p:cNvSpPr>
              <a:spLocks noChangeShapeType="1"/>
            </p:cNvSpPr>
            <p:nvPr/>
          </p:nvSpPr>
          <p:spPr bwMode="auto">
            <a:xfrm flipV="1">
              <a:off x="2568" y="3369"/>
              <a:ext cx="624" cy="0"/>
            </a:xfrm>
            <a:prstGeom prst="line">
              <a:avLst/>
            </a:prstGeom>
            <a:noFill/>
            <a:ln w="19050">
              <a:solidFill>
                <a:schemeClr val="accent2"/>
              </a:solidFill>
              <a:round/>
              <a:headEnd/>
              <a:tailEnd type="stealth" w="lg" len="lg"/>
            </a:ln>
            <a:effectLst/>
          </p:spPr>
          <p:txBody>
            <a:bodyPr wrap="none" anchor="ctr"/>
            <a:lstStyle/>
            <a:p>
              <a:endParaRPr lang="es-MX"/>
            </a:p>
          </p:txBody>
        </p:sp>
        <p:sp>
          <p:nvSpPr>
            <p:cNvPr id="169078" name="Text Box 118"/>
            <p:cNvSpPr txBox="1">
              <a:spLocks noChangeArrowheads="1"/>
            </p:cNvSpPr>
            <p:nvPr/>
          </p:nvSpPr>
          <p:spPr bwMode="auto">
            <a:xfrm>
              <a:off x="2740" y="3168"/>
              <a:ext cx="244" cy="231"/>
            </a:xfrm>
            <a:prstGeom prst="rect">
              <a:avLst/>
            </a:prstGeom>
            <a:noFill/>
            <a:ln w="9525">
              <a:noFill/>
              <a:miter lim="800000"/>
              <a:headEnd/>
              <a:tailEnd/>
            </a:ln>
            <a:effectLst/>
          </p:spPr>
          <p:txBody>
            <a:bodyPr wrap="none">
              <a:spAutoFit/>
              <a:flatTx/>
            </a:bodyPr>
            <a:lstStyle/>
            <a:p>
              <a:r>
                <a:rPr lang="es-ES_tradnl" sz="1800" b="1">
                  <a:solidFill>
                    <a:schemeClr val="accent2"/>
                  </a:solidFill>
                  <a:latin typeface="Arial" charset="0"/>
                  <a:cs typeface="Times New Roman" pitchFamily="18" charset="0"/>
                </a:rPr>
                <a:t>b</a:t>
              </a:r>
              <a:r>
                <a:rPr lang="es-ES_tradnl" sz="1800" b="1">
                  <a:latin typeface="Arial" charset="0"/>
                  <a:cs typeface="Times New Roman" pitchFamily="18" charset="0"/>
                </a:rPr>
                <a:t> </a:t>
              </a:r>
              <a:endParaRPr lang="es-ES" sz="1800" b="1"/>
            </a:p>
          </p:txBody>
        </p:sp>
        <p:sp>
          <p:nvSpPr>
            <p:cNvPr id="169079" name="Line 119"/>
            <p:cNvSpPr>
              <a:spLocks noChangeShapeType="1"/>
            </p:cNvSpPr>
            <p:nvPr/>
          </p:nvSpPr>
          <p:spPr bwMode="auto">
            <a:xfrm>
              <a:off x="2796" y="3189"/>
              <a:ext cx="96" cy="0"/>
            </a:xfrm>
            <a:prstGeom prst="line">
              <a:avLst/>
            </a:prstGeom>
            <a:noFill/>
            <a:ln w="25400">
              <a:solidFill>
                <a:schemeClr val="accent2"/>
              </a:solidFill>
              <a:round/>
              <a:headEnd/>
              <a:tailEnd/>
            </a:ln>
            <a:effectLst/>
          </p:spPr>
          <p:txBody>
            <a:bodyPr wrap="none" anchor="ctr"/>
            <a:lstStyle/>
            <a:p>
              <a:endParaRPr lang="es-MX"/>
            </a:p>
          </p:txBody>
        </p:sp>
        <p:sp>
          <p:nvSpPr>
            <p:cNvPr id="169080" name="Line 120"/>
            <p:cNvSpPr>
              <a:spLocks noChangeShapeType="1"/>
            </p:cNvSpPr>
            <p:nvPr/>
          </p:nvSpPr>
          <p:spPr bwMode="auto">
            <a:xfrm flipV="1">
              <a:off x="2548" y="2928"/>
              <a:ext cx="261" cy="0"/>
            </a:xfrm>
            <a:prstGeom prst="line">
              <a:avLst/>
            </a:prstGeom>
            <a:noFill/>
            <a:ln w="19050">
              <a:solidFill>
                <a:schemeClr val="accent2"/>
              </a:solidFill>
              <a:round/>
              <a:headEnd/>
              <a:tailEnd type="stealth" w="lg" len="lg"/>
            </a:ln>
            <a:effectLst/>
          </p:spPr>
          <p:txBody>
            <a:bodyPr wrap="none" anchor="ctr"/>
            <a:lstStyle/>
            <a:p>
              <a:endParaRPr lang="es-MX"/>
            </a:p>
          </p:txBody>
        </p:sp>
        <p:sp>
          <p:nvSpPr>
            <p:cNvPr id="169081" name="Text Box 121"/>
            <p:cNvSpPr txBox="1">
              <a:spLocks noChangeArrowheads="1"/>
            </p:cNvSpPr>
            <p:nvPr/>
          </p:nvSpPr>
          <p:spPr bwMode="auto">
            <a:xfrm>
              <a:off x="2508" y="2679"/>
              <a:ext cx="330" cy="231"/>
            </a:xfrm>
            <a:prstGeom prst="rect">
              <a:avLst/>
            </a:prstGeom>
            <a:noFill/>
            <a:ln w="9525">
              <a:noFill/>
              <a:miter lim="800000"/>
              <a:headEnd/>
              <a:tailEnd/>
            </a:ln>
            <a:effectLst/>
          </p:spPr>
          <p:txBody>
            <a:bodyPr wrap="none">
              <a:spAutoFit/>
              <a:flatTx/>
            </a:bodyPr>
            <a:lstStyle/>
            <a:p>
              <a:r>
                <a:rPr lang="es-ES_tradnl" sz="1800" b="1">
                  <a:solidFill>
                    <a:schemeClr val="accent2"/>
                  </a:solidFill>
                  <a:latin typeface="Arial" charset="0"/>
                  <a:cs typeface="Times New Roman" pitchFamily="18" charset="0"/>
                </a:rPr>
                <a:t>b</a:t>
              </a:r>
              <a:r>
                <a:rPr lang="es-ES_tradnl" sz="1800" b="1" baseline="-25000">
                  <a:solidFill>
                    <a:schemeClr val="accent2"/>
                  </a:solidFill>
                  <a:latin typeface="Arial" charset="0"/>
                  <a:cs typeface="Times New Roman" pitchFamily="18" charset="0"/>
                </a:rPr>
                <a:t> u</a:t>
              </a:r>
              <a:r>
                <a:rPr lang="es-ES_tradnl" sz="1800" b="1">
                  <a:solidFill>
                    <a:schemeClr val="accent2"/>
                  </a:solidFill>
                  <a:latin typeface="Arial" charset="0"/>
                  <a:cs typeface="Times New Roman" pitchFamily="18" charset="0"/>
                </a:rPr>
                <a:t> </a:t>
              </a:r>
              <a:endParaRPr lang="es-ES" sz="1800" b="1">
                <a:solidFill>
                  <a:schemeClr val="accent2"/>
                </a:solidFill>
              </a:endParaRPr>
            </a:p>
          </p:txBody>
        </p:sp>
        <p:sp>
          <p:nvSpPr>
            <p:cNvPr id="169082" name="Line 122"/>
            <p:cNvSpPr>
              <a:spLocks noChangeShapeType="1"/>
            </p:cNvSpPr>
            <p:nvPr/>
          </p:nvSpPr>
          <p:spPr bwMode="auto">
            <a:xfrm>
              <a:off x="2556" y="2708"/>
              <a:ext cx="96" cy="0"/>
            </a:xfrm>
            <a:prstGeom prst="line">
              <a:avLst/>
            </a:prstGeom>
            <a:noFill/>
            <a:ln w="25400">
              <a:solidFill>
                <a:schemeClr val="accent2"/>
              </a:solidFill>
              <a:round/>
              <a:headEnd/>
              <a:tailEnd/>
            </a:ln>
            <a:effectLst/>
          </p:spPr>
          <p:txBody>
            <a:bodyPr wrap="none" anchor="ctr"/>
            <a:lstStyle/>
            <a:p>
              <a:endParaRPr lang="es-MX"/>
            </a:p>
          </p:txBody>
        </p:sp>
        <p:sp>
          <p:nvSpPr>
            <p:cNvPr id="169083" name="Line 123"/>
            <p:cNvSpPr>
              <a:spLocks noChangeShapeType="1"/>
            </p:cNvSpPr>
            <p:nvPr/>
          </p:nvSpPr>
          <p:spPr bwMode="auto">
            <a:xfrm>
              <a:off x="2672" y="2799"/>
              <a:ext cx="73" cy="0"/>
            </a:xfrm>
            <a:prstGeom prst="line">
              <a:avLst/>
            </a:prstGeom>
            <a:noFill/>
            <a:ln w="19050">
              <a:noFill/>
              <a:round/>
              <a:headEnd/>
              <a:tailEnd/>
            </a:ln>
            <a:effectLst/>
          </p:spPr>
          <p:txBody>
            <a:bodyPr wrap="none" anchor="ctr"/>
            <a:lstStyle/>
            <a:p>
              <a:endParaRPr lang="es-MX"/>
            </a:p>
          </p:txBody>
        </p:sp>
        <p:sp>
          <p:nvSpPr>
            <p:cNvPr id="169084" name="Text Box 124"/>
            <p:cNvSpPr txBox="1">
              <a:spLocks noChangeArrowheads="1"/>
            </p:cNvSpPr>
            <p:nvPr/>
          </p:nvSpPr>
          <p:spPr bwMode="auto">
            <a:xfrm>
              <a:off x="2697" y="2080"/>
              <a:ext cx="409" cy="231"/>
            </a:xfrm>
            <a:prstGeom prst="rect">
              <a:avLst/>
            </a:prstGeom>
            <a:noFill/>
            <a:ln w="9525">
              <a:noFill/>
              <a:miter lim="800000"/>
              <a:headEnd/>
              <a:tailEnd/>
            </a:ln>
            <a:effectLst/>
          </p:spPr>
          <p:txBody>
            <a:bodyPr wrap="none">
              <a:spAutoFit/>
              <a:flatTx/>
            </a:bodyPr>
            <a:lstStyle/>
            <a:p>
              <a:r>
                <a:rPr lang="es-ES_tradnl" sz="1800" b="1">
                  <a:solidFill>
                    <a:srgbClr val="FF0000"/>
                  </a:solidFill>
                  <a:latin typeface="Symbol" pitchFamily="18" charset="2"/>
                  <a:cs typeface="Times New Roman" pitchFamily="18" charset="0"/>
                </a:rPr>
                <a:t>l</a:t>
              </a:r>
              <a:r>
                <a:rPr lang="es-ES_tradnl" sz="1800" b="1">
                  <a:solidFill>
                    <a:schemeClr val="accent2"/>
                  </a:solidFill>
                  <a:latin typeface="Arial" charset="0"/>
                  <a:cs typeface="Times New Roman" pitchFamily="18" charset="0"/>
                </a:rPr>
                <a:t>b</a:t>
              </a:r>
              <a:r>
                <a:rPr lang="es-ES_tradnl" sz="1800" b="1" baseline="-25000">
                  <a:solidFill>
                    <a:srgbClr val="FF0000"/>
                  </a:solidFill>
                  <a:latin typeface="Arial" charset="0"/>
                  <a:cs typeface="Times New Roman" pitchFamily="18" charset="0"/>
                </a:rPr>
                <a:t> </a:t>
              </a:r>
              <a:r>
                <a:rPr lang="es-ES_tradnl" sz="1800" b="1" baseline="-25000">
                  <a:solidFill>
                    <a:schemeClr val="accent2"/>
                  </a:solidFill>
                  <a:latin typeface="Arial" charset="0"/>
                  <a:cs typeface="Times New Roman" pitchFamily="18" charset="0"/>
                </a:rPr>
                <a:t>u</a:t>
              </a:r>
              <a:r>
                <a:rPr lang="es-ES_tradnl" sz="1800" b="1">
                  <a:solidFill>
                    <a:schemeClr val="accent2"/>
                  </a:solidFill>
                  <a:latin typeface="Arial" charset="0"/>
                  <a:cs typeface="Times New Roman" pitchFamily="18" charset="0"/>
                </a:rPr>
                <a:t> </a:t>
              </a:r>
              <a:endParaRPr lang="es-ES" sz="1800" b="1">
                <a:solidFill>
                  <a:schemeClr val="accent2"/>
                </a:solidFill>
              </a:endParaRPr>
            </a:p>
          </p:txBody>
        </p:sp>
        <p:sp>
          <p:nvSpPr>
            <p:cNvPr id="169085" name="Line 125"/>
            <p:cNvSpPr>
              <a:spLocks noChangeShapeType="1"/>
            </p:cNvSpPr>
            <p:nvPr/>
          </p:nvSpPr>
          <p:spPr bwMode="auto">
            <a:xfrm>
              <a:off x="2827" y="2109"/>
              <a:ext cx="96" cy="0"/>
            </a:xfrm>
            <a:prstGeom prst="line">
              <a:avLst/>
            </a:prstGeom>
            <a:noFill/>
            <a:ln w="25400">
              <a:solidFill>
                <a:schemeClr val="accent2"/>
              </a:solidFill>
              <a:round/>
              <a:headEnd/>
              <a:tailEnd/>
            </a:ln>
            <a:effectLst/>
          </p:spPr>
          <p:txBody>
            <a:bodyPr wrap="none" anchor="ctr"/>
            <a:lstStyle/>
            <a:p>
              <a:endParaRPr lang="es-MX"/>
            </a:p>
          </p:txBody>
        </p:sp>
        <p:sp>
          <p:nvSpPr>
            <p:cNvPr id="169086" name="Line 126"/>
            <p:cNvSpPr>
              <a:spLocks noChangeShapeType="1"/>
            </p:cNvSpPr>
            <p:nvPr/>
          </p:nvSpPr>
          <p:spPr bwMode="auto">
            <a:xfrm>
              <a:off x="2943" y="2200"/>
              <a:ext cx="73" cy="0"/>
            </a:xfrm>
            <a:prstGeom prst="line">
              <a:avLst/>
            </a:prstGeom>
            <a:noFill/>
            <a:ln w="19050">
              <a:noFill/>
              <a:round/>
              <a:headEnd/>
              <a:tailEnd/>
            </a:ln>
            <a:effectLst/>
          </p:spPr>
          <p:txBody>
            <a:bodyPr wrap="none" anchor="ctr"/>
            <a:lstStyle/>
            <a:p>
              <a:endParaRPr lang="es-MX"/>
            </a:p>
          </p:txBody>
        </p:sp>
        <p:sp>
          <p:nvSpPr>
            <p:cNvPr id="169087" name="Line 127"/>
            <p:cNvSpPr>
              <a:spLocks noChangeShapeType="1"/>
            </p:cNvSpPr>
            <p:nvPr/>
          </p:nvSpPr>
          <p:spPr bwMode="auto">
            <a:xfrm flipH="1">
              <a:off x="3168" y="1968"/>
              <a:ext cx="96" cy="0"/>
            </a:xfrm>
            <a:prstGeom prst="line">
              <a:avLst/>
            </a:prstGeom>
            <a:noFill/>
            <a:ln w="19050">
              <a:solidFill>
                <a:srgbClr val="66FF33"/>
              </a:solidFill>
              <a:round/>
              <a:headEnd/>
              <a:tailEnd/>
            </a:ln>
            <a:effectLst/>
          </p:spPr>
          <p:txBody>
            <a:bodyPr wrap="none" anchor="ctr"/>
            <a:lstStyle/>
            <a:p>
              <a:endParaRPr lang="es-MX"/>
            </a:p>
          </p:txBody>
        </p:sp>
        <p:sp>
          <p:nvSpPr>
            <p:cNvPr id="169088" name="Line 128"/>
            <p:cNvSpPr>
              <a:spLocks noChangeShapeType="1"/>
            </p:cNvSpPr>
            <p:nvPr/>
          </p:nvSpPr>
          <p:spPr bwMode="auto">
            <a:xfrm>
              <a:off x="3168" y="1968"/>
              <a:ext cx="0" cy="96"/>
            </a:xfrm>
            <a:prstGeom prst="line">
              <a:avLst/>
            </a:prstGeom>
            <a:noFill/>
            <a:ln w="19050">
              <a:solidFill>
                <a:srgbClr val="66FF33"/>
              </a:solidFill>
              <a:round/>
              <a:headEnd/>
              <a:tailEnd/>
            </a:ln>
            <a:effectLst/>
          </p:spPr>
          <p:txBody>
            <a:bodyPr wrap="none" anchor="ctr"/>
            <a:lstStyle/>
            <a:p>
              <a:endParaRPr lang="es-MX"/>
            </a:p>
          </p:txBody>
        </p:sp>
        <p:sp>
          <p:nvSpPr>
            <p:cNvPr id="169089" name="Line 129"/>
            <p:cNvSpPr>
              <a:spLocks noChangeShapeType="1"/>
            </p:cNvSpPr>
            <p:nvPr/>
          </p:nvSpPr>
          <p:spPr bwMode="auto">
            <a:xfrm flipV="1">
              <a:off x="2496" y="2064"/>
              <a:ext cx="771" cy="0"/>
            </a:xfrm>
            <a:prstGeom prst="line">
              <a:avLst/>
            </a:prstGeom>
            <a:noFill/>
            <a:ln w="19050">
              <a:solidFill>
                <a:schemeClr val="accent2"/>
              </a:solidFill>
              <a:round/>
              <a:headEnd/>
              <a:tailEnd type="stealth" w="lg" len="lg"/>
            </a:ln>
            <a:effectLst/>
          </p:spPr>
          <p:txBody>
            <a:bodyPr wrap="none" anchor="ctr"/>
            <a:lstStyle/>
            <a:p>
              <a:endParaRPr lang="es-MX"/>
            </a:p>
          </p:txBody>
        </p:sp>
        <p:sp>
          <p:nvSpPr>
            <p:cNvPr id="169090" name="Line 130"/>
            <p:cNvSpPr>
              <a:spLocks noChangeShapeType="1"/>
            </p:cNvSpPr>
            <p:nvPr/>
          </p:nvSpPr>
          <p:spPr bwMode="auto">
            <a:xfrm>
              <a:off x="3264" y="1296"/>
              <a:ext cx="0" cy="768"/>
            </a:xfrm>
            <a:prstGeom prst="line">
              <a:avLst/>
            </a:prstGeom>
            <a:noFill/>
            <a:ln w="19050">
              <a:solidFill>
                <a:schemeClr val="accent2"/>
              </a:solidFill>
              <a:round/>
              <a:headEnd type="stealth" w="lg" len="lg"/>
              <a:tailEnd/>
            </a:ln>
            <a:effectLst/>
          </p:spPr>
          <p:txBody>
            <a:bodyPr wrap="none" anchor="ctr"/>
            <a:lstStyle/>
            <a:p>
              <a:endParaRPr lang="es-MX"/>
            </a:p>
          </p:txBody>
        </p:sp>
        <p:grpSp>
          <p:nvGrpSpPr>
            <p:cNvPr id="169091" name="Group 131"/>
            <p:cNvGrpSpPr>
              <a:grpSpLocks/>
            </p:cNvGrpSpPr>
            <p:nvPr/>
          </p:nvGrpSpPr>
          <p:grpSpPr bwMode="auto">
            <a:xfrm>
              <a:off x="3231" y="1540"/>
              <a:ext cx="764" cy="288"/>
              <a:chOff x="3231" y="1540"/>
              <a:chExt cx="764" cy="288"/>
            </a:xfrm>
          </p:grpSpPr>
          <p:sp>
            <p:nvSpPr>
              <p:cNvPr id="169092" name="Text Box 132"/>
              <p:cNvSpPr txBox="1">
                <a:spLocks noChangeArrowheads="1"/>
              </p:cNvSpPr>
              <p:nvPr/>
            </p:nvSpPr>
            <p:spPr bwMode="auto">
              <a:xfrm>
                <a:off x="3231" y="1540"/>
                <a:ext cx="764" cy="288"/>
              </a:xfrm>
              <a:prstGeom prst="rect">
                <a:avLst/>
              </a:prstGeom>
              <a:noFill/>
              <a:ln w="9525">
                <a:noFill/>
                <a:miter lim="800000"/>
                <a:headEnd/>
                <a:tailEnd/>
              </a:ln>
              <a:effectLst/>
            </p:spPr>
            <p:txBody>
              <a:bodyPr wrap="none">
                <a:spAutoFit/>
                <a:flatTx/>
              </a:bodyPr>
              <a:lstStyle/>
              <a:p>
                <a:pPr algn="ctr"/>
                <a:r>
                  <a:rPr lang="es-ES_tradnl">
                    <a:solidFill>
                      <a:schemeClr val="accent2"/>
                    </a:solidFill>
                    <a:latin typeface="Arial" charset="0"/>
                    <a:cs typeface="Times New Roman" pitchFamily="18" charset="0"/>
                  </a:rPr>
                  <a:t>(</a:t>
                </a:r>
                <a:r>
                  <a:rPr lang="es-ES_tradnl" sz="1800" b="1">
                    <a:solidFill>
                      <a:schemeClr val="accent2"/>
                    </a:solidFill>
                    <a:latin typeface="Arial" charset="0"/>
                    <a:cs typeface="Times New Roman" pitchFamily="18" charset="0"/>
                  </a:rPr>
                  <a:t>a </a:t>
                </a:r>
                <a:r>
                  <a:rPr lang="es-ES_tradnl" sz="1800" b="1">
                    <a:solidFill>
                      <a:schemeClr val="accent2"/>
                    </a:solidFill>
                    <a:latin typeface="Arial" charset="0"/>
                    <a:cs typeface="Arial" charset="0"/>
                  </a:rPr>
                  <a:t>–</a:t>
                </a:r>
                <a:r>
                  <a:rPr lang="es-ES_tradnl" sz="1800" b="1">
                    <a:solidFill>
                      <a:schemeClr val="accent2"/>
                    </a:solidFill>
                    <a:latin typeface="Arial" charset="0"/>
                    <a:cs typeface="Times New Roman" pitchFamily="18" charset="0"/>
                  </a:rPr>
                  <a:t> </a:t>
                </a:r>
                <a:r>
                  <a:rPr lang="es-ES_tradnl" sz="1800" b="1">
                    <a:solidFill>
                      <a:srgbClr val="FF0000"/>
                    </a:solidFill>
                    <a:latin typeface="Symbol" pitchFamily="18" charset="2"/>
                    <a:cs typeface="Times New Roman" pitchFamily="18" charset="0"/>
                  </a:rPr>
                  <a:t>l</a:t>
                </a:r>
                <a:r>
                  <a:rPr lang="es-ES_tradnl" sz="1800" b="1">
                    <a:solidFill>
                      <a:schemeClr val="accent2"/>
                    </a:solidFill>
                    <a:latin typeface="Arial" charset="0"/>
                    <a:cs typeface="Times New Roman" pitchFamily="18" charset="0"/>
                  </a:rPr>
                  <a:t>b</a:t>
                </a:r>
                <a:r>
                  <a:rPr lang="es-ES_tradnl" sz="1800" b="1" baseline="-25000">
                    <a:solidFill>
                      <a:schemeClr val="accent2"/>
                    </a:solidFill>
                    <a:latin typeface="Arial" charset="0"/>
                    <a:cs typeface="Times New Roman" pitchFamily="18" charset="0"/>
                  </a:rPr>
                  <a:t> u </a:t>
                </a:r>
                <a:r>
                  <a:rPr lang="es-ES_tradnl">
                    <a:solidFill>
                      <a:schemeClr val="accent2"/>
                    </a:solidFill>
                    <a:latin typeface="Arial" charset="0"/>
                    <a:cs typeface="Times New Roman" pitchFamily="18" charset="0"/>
                  </a:rPr>
                  <a:t>)</a:t>
                </a:r>
                <a:endParaRPr lang="es-ES" b="1">
                  <a:solidFill>
                    <a:schemeClr val="accent2"/>
                  </a:solidFill>
                  <a:latin typeface="Arial" charset="0"/>
                  <a:cs typeface="Times New Roman" pitchFamily="18" charset="0"/>
                </a:endParaRPr>
              </a:p>
            </p:txBody>
          </p:sp>
          <p:sp>
            <p:nvSpPr>
              <p:cNvPr id="169093" name="Line 133"/>
              <p:cNvSpPr>
                <a:spLocks noChangeShapeType="1"/>
              </p:cNvSpPr>
              <p:nvPr/>
            </p:nvSpPr>
            <p:spPr bwMode="auto">
              <a:xfrm>
                <a:off x="3672" y="1616"/>
                <a:ext cx="96" cy="0"/>
              </a:xfrm>
              <a:prstGeom prst="line">
                <a:avLst/>
              </a:prstGeom>
              <a:noFill/>
              <a:ln w="25400">
                <a:solidFill>
                  <a:schemeClr val="accent2"/>
                </a:solidFill>
                <a:round/>
                <a:headEnd/>
                <a:tailEnd/>
              </a:ln>
              <a:effectLst/>
            </p:spPr>
            <p:txBody>
              <a:bodyPr wrap="none" anchor="ctr"/>
              <a:lstStyle/>
              <a:p>
                <a:endParaRPr lang="es-MX"/>
              </a:p>
            </p:txBody>
          </p:sp>
          <p:sp>
            <p:nvSpPr>
              <p:cNvPr id="169094" name="Line 134"/>
              <p:cNvSpPr>
                <a:spLocks noChangeShapeType="1"/>
              </p:cNvSpPr>
              <p:nvPr/>
            </p:nvSpPr>
            <p:spPr bwMode="auto">
              <a:xfrm>
                <a:off x="3780" y="1715"/>
                <a:ext cx="73" cy="0"/>
              </a:xfrm>
              <a:prstGeom prst="line">
                <a:avLst/>
              </a:prstGeom>
              <a:noFill/>
              <a:ln w="19050">
                <a:noFill/>
                <a:round/>
                <a:headEnd/>
                <a:tailEnd/>
              </a:ln>
              <a:effectLst/>
            </p:spPr>
            <p:txBody>
              <a:bodyPr wrap="none" anchor="ctr"/>
              <a:lstStyle/>
              <a:p>
                <a:endParaRPr lang="es-MX"/>
              </a:p>
            </p:txBody>
          </p:sp>
          <p:sp>
            <p:nvSpPr>
              <p:cNvPr id="169095" name="Line 135"/>
              <p:cNvSpPr>
                <a:spLocks noChangeShapeType="1"/>
              </p:cNvSpPr>
              <p:nvPr/>
            </p:nvSpPr>
            <p:spPr bwMode="auto">
              <a:xfrm>
                <a:off x="3344" y="1640"/>
                <a:ext cx="96" cy="0"/>
              </a:xfrm>
              <a:prstGeom prst="line">
                <a:avLst/>
              </a:prstGeom>
              <a:noFill/>
              <a:ln w="25400">
                <a:solidFill>
                  <a:schemeClr val="accent2"/>
                </a:solidFill>
                <a:round/>
                <a:headEnd/>
                <a:tailEnd/>
              </a:ln>
              <a:effectLst/>
            </p:spPr>
            <p:txBody>
              <a:bodyPr wrap="none" anchor="ctr"/>
              <a:lstStyle/>
              <a:p>
                <a:endParaRPr lang="es-MX"/>
              </a:p>
            </p:txBody>
          </p:sp>
        </p:grpSp>
      </p:grpSp>
      <p:grpSp>
        <p:nvGrpSpPr>
          <p:cNvPr id="169138" name="Group 178"/>
          <p:cNvGrpSpPr>
            <a:grpSpLocks/>
          </p:cNvGrpSpPr>
          <p:nvPr/>
        </p:nvGrpSpPr>
        <p:grpSpPr bwMode="auto">
          <a:xfrm>
            <a:off x="3276600" y="1484313"/>
            <a:ext cx="5638800" cy="695325"/>
            <a:chOff x="2064" y="935"/>
            <a:chExt cx="3552" cy="438"/>
          </a:xfrm>
        </p:grpSpPr>
        <p:sp>
          <p:nvSpPr>
            <p:cNvPr id="169001" name="Text Box 41"/>
            <p:cNvSpPr txBox="1">
              <a:spLocks noChangeArrowheads="1"/>
            </p:cNvSpPr>
            <p:nvPr/>
          </p:nvSpPr>
          <p:spPr bwMode="auto">
            <a:xfrm>
              <a:off x="2064" y="935"/>
              <a:ext cx="3552" cy="438"/>
            </a:xfrm>
            <a:prstGeom prst="rect">
              <a:avLst/>
            </a:prstGeom>
            <a:noFill/>
            <a:ln w="9525">
              <a:noFill/>
              <a:miter lim="800000"/>
              <a:headEnd/>
              <a:tailEnd/>
            </a:ln>
            <a:effectLst/>
          </p:spPr>
          <p:txBody>
            <a:bodyPr>
              <a:spAutoFit/>
              <a:flatTx/>
            </a:bodyPr>
            <a:lstStyle/>
            <a:p>
              <a:pPr>
                <a:lnSpc>
                  <a:spcPct val="110000"/>
                </a:lnSpc>
                <a:buFontTx/>
                <a:buChar char="•"/>
              </a:pPr>
              <a:r>
                <a:rPr lang="es-ES_tradnl" sz="1600">
                  <a:solidFill>
                    <a:schemeClr val="folHlink"/>
                  </a:solidFill>
                  <a:latin typeface="Arial" charset="0"/>
                  <a:cs typeface="Times New Roman" pitchFamily="18" charset="0"/>
                </a:rPr>
                <a:t> Por otro lado, el vector </a:t>
              </a:r>
              <a:r>
                <a:rPr lang="es-ES_tradnl" sz="1800" b="1">
                  <a:solidFill>
                    <a:srgbClr val="FF0000"/>
                  </a:solidFill>
                  <a:latin typeface="Symbol" pitchFamily="18" charset="2"/>
                </a:rPr>
                <a:t>l</a:t>
              </a:r>
              <a:r>
                <a:rPr lang="es-ES_tradnl" sz="1800" b="1">
                  <a:solidFill>
                    <a:schemeClr val="accent2"/>
                  </a:solidFill>
                  <a:latin typeface="Arial" charset="0"/>
                </a:rPr>
                <a:t>b</a:t>
              </a:r>
              <a:r>
                <a:rPr lang="es-ES_tradnl" sz="1800" baseline="-25000">
                  <a:solidFill>
                    <a:schemeClr val="accent2"/>
                  </a:solidFill>
                  <a:latin typeface="Arial" charset="0"/>
                </a:rPr>
                <a:t>u</a:t>
              </a:r>
              <a:r>
                <a:rPr lang="es-ES_tradnl" sz="1600">
                  <a:latin typeface="Arial" charset="0"/>
                </a:rPr>
                <a:t> </a:t>
              </a:r>
              <a:r>
                <a:rPr lang="es-ES_tradnl" sz="1600">
                  <a:solidFill>
                    <a:schemeClr val="folHlink"/>
                  </a:solidFill>
                  <a:latin typeface="Arial" charset="0"/>
                  <a:cs typeface="Times New Roman" pitchFamily="18" charset="0"/>
                </a:rPr>
                <a:t>, es la componente vectorial del vector </a:t>
              </a:r>
              <a:r>
                <a:rPr lang="es-ES_tradnl" sz="1800" b="1">
                  <a:solidFill>
                    <a:schemeClr val="accent2"/>
                  </a:solidFill>
                  <a:latin typeface="Arial" charset="0"/>
                  <a:cs typeface="Times New Roman" pitchFamily="18" charset="0"/>
                </a:rPr>
                <a:t>a</a:t>
              </a:r>
              <a:r>
                <a:rPr lang="es-ES_tradnl" sz="1600">
                  <a:solidFill>
                    <a:schemeClr val="accent2"/>
                  </a:solidFill>
                  <a:latin typeface="Arial" charset="0"/>
                  <a:cs typeface="Times New Roman" pitchFamily="18" charset="0"/>
                </a:rPr>
                <a:t> </a:t>
              </a:r>
              <a:r>
                <a:rPr lang="es-ES_tradnl" sz="1600">
                  <a:solidFill>
                    <a:schemeClr val="folHlink"/>
                  </a:solidFill>
                  <a:latin typeface="Arial" charset="0"/>
                  <a:cs typeface="Times New Roman" pitchFamily="18" charset="0"/>
                </a:rPr>
                <a:t>sobre la dirección del vector </a:t>
              </a:r>
              <a:r>
                <a:rPr lang="es-ES_tradnl" sz="1800" b="1">
                  <a:solidFill>
                    <a:schemeClr val="accent2"/>
                  </a:solidFill>
                  <a:latin typeface="Arial" charset="0"/>
                  <a:cs typeface="Times New Roman" pitchFamily="18" charset="0"/>
                </a:rPr>
                <a:t>b</a:t>
              </a:r>
              <a:r>
                <a:rPr lang="es-ES_tradnl" sz="1600">
                  <a:solidFill>
                    <a:schemeClr val="folHlink"/>
                  </a:solidFill>
                  <a:latin typeface="Arial" charset="0"/>
                  <a:cs typeface="Times New Roman" pitchFamily="18" charset="0"/>
                </a:rPr>
                <a:t>; por lo tanto: </a:t>
              </a:r>
              <a:endParaRPr lang="es-ES" sz="1600">
                <a:solidFill>
                  <a:schemeClr val="folHlink"/>
                </a:solidFill>
                <a:latin typeface="Arial" charset="0"/>
                <a:cs typeface="Times New Roman" pitchFamily="18" charset="0"/>
              </a:endParaRPr>
            </a:p>
          </p:txBody>
        </p:sp>
        <p:sp>
          <p:nvSpPr>
            <p:cNvPr id="169037" name="Line 77"/>
            <p:cNvSpPr>
              <a:spLocks noChangeShapeType="1"/>
            </p:cNvSpPr>
            <p:nvPr/>
          </p:nvSpPr>
          <p:spPr bwMode="auto">
            <a:xfrm>
              <a:off x="3696" y="979"/>
              <a:ext cx="96" cy="0"/>
            </a:xfrm>
            <a:prstGeom prst="line">
              <a:avLst/>
            </a:prstGeom>
            <a:noFill/>
            <a:ln w="25400">
              <a:solidFill>
                <a:schemeClr val="accent2"/>
              </a:solidFill>
              <a:round/>
              <a:headEnd/>
              <a:tailEnd/>
            </a:ln>
            <a:effectLst/>
          </p:spPr>
          <p:txBody>
            <a:bodyPr wrap="none" anchor="ctr"/>
            <a:lstStyle/>
            <a:p>
              <a:endParaRPr lang="es-MX"/>
            </a:p>
          </p:txBody>
        </p:sp>
        <p:sp>
          <p:nvSpPr>
            <p:cNvPr id="169039" name="Line 79"/>
            <p:cNvSpPr>
              <a:spLocks noChangeShapeType="1"/>
            </p:cNvSpPr>
            <p:nvPr/>
          </p:nvSpPr>
          <p:spPr bwMode="auto">
            <a:xfrm>
              <a:off x="4456" y="1172"/>
              <a:ext cx="96" cy="0"/>
            </a:xfrm>
            <a:prstGeom prst="line">
              <a:avLst/>
            </a:prstGeom>
            <a:noFill/>
            <a:ln w="25400">
              <a:solidFill>
                <a:schemeClr val="accent2"/>
              </a:solidFill>
              <a:round/>
              <a:headEnd/>
              <a:tailEnd/>
            </a:ln>
            <a:effectLst/>
          </p:spPr>
          <p:txBody>
            <a:bodyPr wrap="none" anchor="ctr"/>
            <a:lstStyle/>
            <a:p>
              <a:endParaRPr lang="es-MX"/>
            </a:p>
          </p:txBody>
        </p:sp>
        <p:sp>
          <p:nvSpPr>
            <p:cNvPr id="169040" name="Line 80"/>
            <p:cNvSpPr>
              <a:spLocks noChangeShapeType="1"/>
            </p:cNvSpPr>
            <p:nvPr/>
          </p:nvSpPr>
          <p:spPr bwMode="auto">
            <a:xfrm>
              <a:off x="2714" y="1198"/>
              <a:ext cx="96" cy="0"/>
            </a:xfrm>
            <a:prstGeom prst="line">
              <a:avLst/>
            </a:prstGeom>
            <a:noFill/>
            <a:ln w="25400">
              <a:solidFill>
                <a:schemeClr val="accent2"/>
              </a:solidFill>
              <a:round/>
              <a:headEnd/>
              <a:tailEnd/>
            </a:ln>
            <a:effectLst/>
          </p:spPr>
          <p:txBody>
            <a:bodyPr wrap="none" anchor="ctr"/>
            <a:lstStyle/>
            <a:p>
              <a:endParaRPr lang="es-MX"/>
            </a:p>
          </p:txBody>
        </p:sp>
      </p:grpSp>
      <p:grpSp>
        <p:nvGrpSpPr>
          <p:cNvPr id="169132" name="Group 172"/>
          <p:cNvGrpSpPr>
            <a:grpSpLocks/>
          </p:cNvGrpSpPr>
          <p:nvPr/>
        </p:nvGrpSpPr>
        <p:grpSpPr bwMode="auto">
          <a:xfrm>
            <a:off x="4876800" y="2359025"/>
            <a:ext cx="2376488" cy="366713"/>
            <a:chOff x="2809" y="2575"/>
            <a:chExt cx="1497" cy="231"/>
          </a:xfrm>
        </p:grpSpPr>
        <p:sp>
          <p:nvSpPr>
            <p:cNvPr id="169004" name="Line 44"/>
            <p:cNvSpPr>
              <a:spLocks noChangeShapeType="1"/>
            </p:cNvSpPr>
            <p:nvPr/>
          </p:nvSpPr>
          <p:spPr bwMode="auto">
            <a:xfrm>
              <a:off x="3711" y="2688"/>
              <a:ext cx="73" cy="0"/>
            </a:xfrm>
            <a:prstGeom prst="line">
              <a:avLst/>
            </a:prstGeom>
            <a:noFill/>
            <a:ln w="19050">
              <a:solidFill>
                <a:schemeClr val="accent2"/>
              </a:solidFill>
              <a:round/>
              <a:headEnd/>
              <a:tailEnd/>
            </a:ln>
            <a:effectLst/>
          </p:spPr>
          <p:txBody>
            <a:bodyPr wrap="none" anchor="ctr"/>
            <a:lstStyle/>
            <a:p>
              <a:endParaRPr lang="es-MX"/>
            </a:p>
          </p:txBody>
        </p:sp>
        <p:sp>
          <p:nvSpPr>
            <p:cNvPr id="169005" name="Line 45"/>
            <p:cNvSpPr>
              <a:spLocks noChangeShapeType="1"/>
            </p:cNvSpPr>
            <p:nvPr/>
          </p:nvSpPr>
          <p:spPr bwMode="auto">
            <a:xfrm>
              <a:off x="3625" y="2640"/>
              <a:ext cx="96" cy="0"/>
            </a:xfrm>
            <a:prstGeom prst="line">
              <a:avLst/>
            </a:prstGeom>
            <a:noFill/>
            <a:ln w="25400">
              <a:solidFill>
                <a:schemeClr val="accent2"/>
              </a:solidFill>
              <a:round/>
              <a:headEnd/>
              <a:tailEnd/>
            </a:ln>
            <a:effectLst/>
          </p:spPr>
          <p:txBody>
            <a:bodyPr wrap="none" anchor="ctr"/>
            <a:lstStyle/>
            <a:p>
              <a:endParaRPr lang="es-MX"/>
            </a:p>
          </p:txBody>
        </p:sp>
        <p:sp>
          <p:nvSpPr>
            <p:cNvPr id="169007" name="Text Box 47"/>
            <p:cNvSpPr txBox="1">
              <a:spLocks noChangeArrowheads="1"/>
            </p:cNvSpPr>
            <p:nvPr/>
          </p:nvSpPr>
          <p:spPr bwMode="auto">
            <a:xfrm>
              <a:off x="2809" y="2589"/>
              <a:ext cx="1041" cy="212"/>
            </a:xfrm>
            <a:prstGeom prst="rect">
              <a:avLst/>
            </a:prstGeom>
            <a:noFill/>
            <a:ln w="9525">
              <a:noFill/>
              <a:miter lim="800000"/>
              <a:headEnd/>
              <a:tailEnd/>
            </a:ln>
            <a:effectLst/>
          </p:spPr>
          <p:txBody>
            <a:bodyPr wrap="none">
              <a:spAutoFit/>
              <a:flatTx/>
            </a:bodyPr>
            <a:lstStyle/>
            <a:p>
              <a:pPr algn="ctr"/>
              <a:r>
                <a:rPr lang="es-ES_tradnl" sz="1600" b="1">
                  <a:solidFill>
                    <a:schemeClr val="accent2"/>
                  </a:solidFill>
                  <a:latin typeface="Arial" charset="0"/>
                  <a:cs typeface="Times New Roman" pitchFamily="18" charset="0"/>
                </a:rPr>
                <a:t>Comp. Vect. a</a:t>
              </a:r>
              <a:r>
                <a:rPr lang="es-ES_tradnl" sz="1600" b="1" baseline="-25000">
                  <a:solidFill>
                    <a:schemeClr val="accent2"/>
                  </a:solidFill>
                  <a:latin typeface="Arial" charset="0"/>
                  <a:cs typeface="Times New Roman" pitchFamily="18" charset="0"/>
                </a:rPr>
                <a:t> b</a:t>
              </a:r>
              <a:endParaRPr lang="es-ES" sz="1600" b="1" baseline="-25000">
                <a:solidFill>
                  <a:schemeClr val="accent2"/>
                </a:solidFill>
                <a:latin typeface="Arial" charset="0"/>
                <a:cs typeface="Times New Roman" pitchFamily="18" charset="0"/>
              </a:endParaRPr>
            </a:p>
          </p:txBody>
        </p:sp>
        <p:sp>
          <p:nvSpPr>
            <p:cNvPr id="169118" name="Text Box 158"/>
            <p:cNvSpPr txBox="1">
              <a:spLocks noChangeArrowheads="1"/>
            </p:cNvSpPr>
            <p:nvPr/>
          </p:nvSpPr>
          <p:spPr bwMode="auto">
            <a:xfrm>
              <a:off x="3786" y="2575"/>
              <a:ext cx="520" cy="231"/>
            </a:xfrm>
            <a:prstGeom prst="rect">
              <a:avLst/>
            </a:prstGeom>
            <a:noFill/>
            <a:ln w="9525">
              <a:noFill/>
              <a:miter lim="800000"/>
              <a:headEnd/>
              <a:tailEnd/>
            </a:ln>
            <a:effectLst/>
          </p:spPr>
          <p:txBody>
            <a:bodyPr wrap="none">
              <a:spAutoFit/>
              <a:flatTx/>
            </a:bodyPr>
            <a:lstStyle/>
            <a:p>
              <a:pPr algn="ctr"/>
              <a:r>
                <a:rPr lang="es-ES_tradnl" sz="1600" b="1">
                  <a:solidFill>
                    <a:schemeClr val="accent2"/>
                  </a:solidFill>
                  <a:latin typeface="Arial" charset="0"/>
                  <a:cs typeface="Times New Roman" pitchFamily="18" charset="0"/>
                </a:rPr>
                <a:t>= </a:t>
              </a:r>
              <a:r>
                <a:rPr lang="es-ES_tradnl" sz="1800" b="1">
                  <a:solidFill>
                    <a:srgbClr val="FF0000"/>
                  </a:solidFill>
                  <a:latin typeface="Symbol" pitchFamily="18" charset="2"/>
                  <a:cs typeface="Times New Roman" pitchFamily="18" charset="0"/>
                </a:rPr>
                <a:t>l</a:t>
              </a:r>
              <a:r>
                <a:rPr lang="es-ES_tradnl" sz="1800" b="1">
                  <a:solidFill>
                    <a:schemeClr val="accent2"/>
                  </a:solidFill>
                  <a:latin typeface="Arial" charset="0"/>
                  <a:cs typeface="Times New Roman" pitchFamily="18" charset="0"/>
                </a:rPr>
                <a:t>b</a:t>
              </a:r>
              <a:r>
                <a:rPr lang="es-ES_tradnl" sz="1800" b="1" baseline="-25000">
                  <a:solidFill>
                    <a:schemeClr val="accent2"/>
                  </a:solidFill>
                  <a:latin typeface="Arial" charset="0"/>
                  <a:cs typeface="Times New Roman" pitchFamily="18" charset="0"/>
                </a:rPr>
                <a:t> u</a:t>
              </a:r>
              <a:r>
                <a:rPr lang="es-ES_tradnl" sz="1800" b="1">
                  <a:solidFill>
                    <a:srgbClr val="FF0000"/>
                  </a:solidFill>
                  <a:latin typeface="Arial" charset="0"/>
                  <a:cs typeface="Times New Roman" pitchFamily="18" charset="0"/>
                </a:rPr>
                <a:t> </a:t>
              </a:r>
              <a:endParaRPr lang="es-ES" sz="1800" b="1">
                <a:solidFill>
                  <a:srgbClr val="FF0000"/>
                </a:solidFill>
                <a:latin typeface="Arial" charset="0"/>
                <a:cs typeface="Times New Roman" pitchFamily="18" charset="0"/>
              </a:endParaRPr>
            </a:p>
          </p:txBody>
        </p:sp>
        <p:sp>
          <p:nvSpPr>
            <p:cNvPr id="169122" name="Line 162"/>
            <p:cNvSpPr>
              <a:spLocks noChangeShapeType="1"/>
            </p:cNvSpPr>
            <p:nvPr/>
          </p:nvSpPr>
          <p:spPr bwMode="auto">
            <a:xfrm>
              <a:off x="4143" y="2696"/>
              <a:ext cx="73" cy="0"/>
            </a:xfrm>
            <a:prstGeom prst="line">
              <a:avLst/>
            </a:prstGeom>
            <a:noFill/>
            <a:ln w="19050">
              <a:noFill/>
              <a:round/>
              <a:headEnd/>
              <a:tailEnd/>
            </a:ln>
            <a:effectLst/>
          </p:spPr>
          <p:txBody>
            <a:bodyPr wrap="none" anchor="ctr"/>
            <a:lstStyle/>
            <a:p>
              <a:endParaRPr lang="es-MX"/>
            </a:p>
          </p:txBody>
        </p:sp>
        <p:sp>
          <p:nvSpPr>
            <p:cNvPr id="169123" name="Line 163"/>
            <p:cNvSpPr>
              <a:spLocks noChangeShapeType="1"/>
            </p:cNvSpPr>
            <p:nvPr/>
          </p:nvSpPr>
          <p:spPr bwMode="auto">
            <a:xfrm>
              <a:off x="4024" y="2600"/>
              <a:ext cx="96" cy="0"/>
            </a:xfrm>
            <a:prstGeom prst="line">
              <a:avLst/>
            </a:prstGeom>
            <a:noFill/>
            <a:ln w="25400">
              <a:solidFill>
                <a:schemeClr val="accent2"/>
              </a:solidFill>
              <a:round/>
              <a:headEnd/>
              <a:tailEnd/>
            </a:ln>
            <a:effectLst/>
          </p:spPr>
          <p:txBody>
            <a:bodyPr wrap="none" anchor="ctr"/>
            <a:lstStyle/>
            <a:p>
              <a:endParaRPr lang="es-MX"/>
            </a:p>
          </p:txBody>
        </p:sp>
      </p:grpSp>
      <p:grpSp>
        <p:nvGrpSpPr>
          <p:cNvPr id="169131" name="Group 171"/>
          <p:cNvGrpSpPr>
            <a:grpSpLocks/>
          </p:cNvGrpSpPr>
          <p:nvPr/>
        </p:nvGrpSpPr>
        <p:grpSpPr bwMode="auto">
          <a:xfrm>
            <a:off x="4597400" y="3171825"/>
            <a:ext cx="3098800" cy="762000"/>
            <a:chOff x="2464" y="3072"/>
            <a:chExt cx="1952" cy="480"/>
          </a:xfrm>
        </p:grpSpPr>
        <p:sp>
          <p:nvSpPr>
            <p:cNvPr id="169105" name="Line 145"/>
            <p:cNvSpPr>
              <a:spLocks noChangeShapeType="1"/>
            </p:cNvSpPr>
            <p:nvPr/>
          </p:nvSpPr>
          <p:spPr bwMode="auto">
            <a:xfrm>
              <a:off x="3385" y="3299"/>
              <a:ext cx="63" cy="0"/>
            </a:xfrm>
            <a:prstGeom prst="line">
              <a:avLst/>
            </a:prstGeom>
            <a:noFill/>
            <a:ln w="12700">
              <a:solidFill>
                <a:schemeClr val="accent2"/>
              </a:solidFill>
              <a:round/>
              <a:headEnd/>
              <a:tailEnd/>
            </a:ln>
            <a:effectLst/>
          </p:spPr>
          <p:txBody>
            <a:bodyPr wrap="none" anchor="ctr"/>
            <a:lstStyle/>
            <a:p>
              <a:endParaRPr lang="es-MX"/>
            </a:p>
          </p:txBody>
        </p:sp>
        <p:sp>
          <p:nvSpPr>
            <p:cNvPr id="169106" name="Line 146"/>
            <p:cNvSpPr>
              <a:spLocks noChangeShapeType="1"/>
            </p:cNvSpPr>
            <p:nvPr/>
          </p:nvSpPr>
          <p:spPr bwMode="auto">
            <a:xfrm>
              <a:off x="3292" y="3254"/>
              <a:ext cx="73" cy="0"/>
            </a:xfrm>
            <a:prstGeom prst="line">
              <a:avLst/>
            </a:prstGeom>
            <a:noFill/>
            <a:ln w="19050">
              <a:solidFill>
                <a:schemeClr val="accent2"/>
              </a:solidFill>
              <a:round/>
              <a:headEnd/>
              <a:tailEnd/>
            </a:ln>
            <a:effectLst/>
          </p:spPr>
          <p:txBody>
            <a:bodyPr wrap="none" anchor="ctr"/>
            <a:lstStyle/>
            <a:p>
              <a:endParaRPr lang="es-MX"/>
            </a:p>
          </p:txBody>
        </p:sp>
        <p:sp>
          <p:nvSpPr>
            <p:cNvPr id="169107" name="Line 147"/>
            <p:cNvSpPr>
              <a:spLocks noChangeShapeType="1"/>
            </p:cNvSpPr>
            <p:nvPr/>
          </p:nvSpPr>
          <p:spPr bwMode="auto">
            <a:xfrm>
              <a:off x="3860" y="3130"/>
              <a:ext cx="96" cy="0"/>
            </a:xfrm>
            <a:prstGeom prst="line">
              <a:avLst/>
            </a:prstGeom>
            <a:noFill/>
            <a:ln w="25400">
              <a:solidFill>
                <a:schemeClr val="accent2"/>
              </a:solidFill>
              <a:round/>
              <a:headEnd/>
              <a:tailEnd/>
            </a:ln>
            <a:effectLst/>
          </p:spPr>
          <p:txBody>
            <a:bodyPr wrap="none" anchor="ctr"/>
            <a:lstStyle/>
            <a:p>
              <a:endParaRPr lang="es-MX"/>
            </a:p>
          </p:txBody>
        </p:sp>
        <p:sp>
          <p:nvSpPr>
            <p:cNvPr id="169108" name="Line 148"/>
            <p:cNvSpPr>
              <a:spLocks noChangeShapeType="1"/>
            </p:cNvSpPr>
            <p:nvPr/>
          </p:nvSpPr>
          <p:spPr bwMode="auto">
            <a:xfrm>
              <a:off x="3659" y="3154"/>
              <a:ext cx="96" cy="0"/>
            </a:xfrm>
            <a:prstGeom prst="line">
              <a:avLst/>
            </a:prstGeom>
            <a:noFill/>
            <a:ln w="25400">
              <a:solidFill>
                <a:schemeClr val="accent2"/>
              </a:solidFill>
              <a:round/>
              <a:headEnd/>
              <a:tailEnd/>
            </a:ln>
            <a:effectLst/>
          </p:spPr>
          <p:txBody>
            <a:bodyPr wrap="none" anchor="ctr"/>
            <a:lstStyle/>
            <a:p>
              <a:endParaRPr lang="es-MX"/>
            </a:p>
          </p:txBody>
        </p:sp>
        <p:sp>
          <p:nvSpPr>
            <p:cNvPr id="169109" name="Line 149"/>
            <p:cNvSpPr>
              <a:spLocks noChangeShapeType="1"/>
            </p:cNvSpPr>
            <p:nvPr/>
          </p:nvSpPr>
          <p:spPr bwMode="auto">
            <a:xfrm>
              <a:off x="3755" y="3354"/>
              <a:ext cx="96" cy="0"/>
            </a:xfrm>
            <a:prstGeom prst="line">
              <a:avLst/>
            </a:prstGeom>
            <a:noFill/>
            <a:ln w="25400">
              <a:solidFill>
                <a:schemeClr val="accent2"/>
              </a:solidFill>
              <a:round/>
              <a:headEnd/>
              <a:tailEnd/>
            </a:ln>
            <a:effectLst/>
          </p:spPr>
          <p:txBody>
            <a:bodyPr wrap="none" anchor="ctr"/>
            <a:lstStyle/>
            <a:p>
              <a:endParaRPr lang="es-MX"/>
            </a:p>
          </p:txBody>
        </p:sp>
        <p:sp>
          <p:nvSpPr>
            <p:cNvPr id="169110" name="Text Box 150"/>
            <p:cNvSpPr txBox="1">
              <a:spLocks noChangeArrowheads="1"/>
            </p:cNvSpPr>
            <p:nvPr/>
          </p:nvSpPr>
          <p:spPr bwMode="auto">
            <a:xfrm>
              <a:off x="3457" y="3199"/>
              <a:ext cx="191" cy="212"/>
            </a:xfrm>
            <a:prstGeom prst="rect">
              <a:avLst/>
            </a:prstGeom>
            <a:noFill/>
            <a:ln w="9525">
              <a:noFill/>
              <a:miter lim="800000"/>
              <a:headEnd/>
              <a:tailEnd/>
            </a:ln>
            <a:effectLst/>
          </p:spPr>
          <p:txBody>
            <a:bodyPr wrap="none">
              <a:spAutoFit/>
              <a:flatTx/>
            </a:bodyPr>
            <a:lstStyle/>
            <a:p>
              <a:pPr algn="ctr"/>
              <a:r>
                <a:rPr lang="es-ES_tradnl" sz="1600" b="1">
                  <a:solidFill>
                    <a:schemeClr val="accent2"/>
                  </a:solidFill>
                  <a:latin typeface="Arial" charset="0"/>
                  <a:cs typeface="Times New Roman" pitchFamily="18" charset="0"/>
                </a:rPr>
                <a:t>=</a:t>
              </a:r>
              <a:endParaRPr lang="es-ES" sz="1600" b="1">
                <a:solidFill>
                  <a:schemeClr val="accent2"/>
                </a:solidFill>
                <a:latin typeface="Arial" charset="0"/>
                <a:cs typeface="Times New Roman" pitchFamily="18" charset="0"/>
              </a:endParaRPr>
            </a:p>
          </p:txBody>
        </p:sp>
        <p:sp>
          <p:nvSpPr>
            <p:cNvPr id="169111" name="Text Box 151"/>
            <p:cNvSpPr txBox="1">
              <a:spLocks noChangeArrowheads="1"/>
            </p:cNvSpPr>
            <p:nvPr/>
          </p:nvSpPr>
          <p:spPr bwMode="auto">
            <a:xfrm>
              <a:off x="3622" y="3119"/>
              <a:ext cx="373" cy="212"/>
            </a:xfrm>
            <a:prstGeom prst="rect">
              <a:avLst/>
            </a:prstGeom>
            <a:noFill/>
            <a:ln w="9525">
              <a:noFill/>
              <a:miter lim="800000"/>
              <a:headEnd/>
              <a:tailEnd/>
            </a:ln>
            <a:effectLst/>
          </p:spPr>
          <p:txBody>
            <a:bodyPr wrap="none">
              <a:spAutoFit/>
              <a:flatTx/>
            </a:bodyPr>
            <a:lstStyle/>
            <a:p>
              <a:pPr algn="ctr"/>
              <a:r>
                <a:rPr lang="es-ES_tradnl" sz="1600" b="1">
                  <a:solidFill>
                    <a:schemeClr val="accent2"/>
                  </a:solidFill>
                  <a:latin typeface="Arial" charset="0"/>
                  <a:cs typeface="Times New Roman" pitchFamily="18" charset="0"/>
                </a:rPr>
                <a:t>a · b</a:t>
              </a:r>
              <a:endParaRPr lang="es-ES" sz="1600" b="1">
                <a:solidFill>
                  <a:schemeClr val="accent2"/>
                </a:solidFill>
                <a:latin typeface="Arial" charset="0"/>
                <a:cs typeface="Times New Roman" pitchFamily="18" charset="0"/>
              </a:endParaRPr>
            </a:p>
          </p:txBody>
        </p:sp>
        <p:sp>
          <p:nvSpPr>
            <p:cNvPr id="169112" name="Text Box 152"/>
            <p:cNvSpPr txBox="1">
              <a:spLocks noChangeArrowheads="1"/>
            </p:cNvSpPr>
            <p:nvPr/>
          </p:nvSpPr>
          <p:spPr bwMode="auto">
            <a:xfrm>
              <a:off x="3637" y="3296"/>
              <a:ext cx="314" cy="250"/>
            </a:xfrm>
            <a:prstGeom prst="rect">
              <a:avLst/>
            </a:prstGeom>
            <a:noFill/>
            <a:ln w="9525">
              <a:noFill/>
              <a:miter lim="800000"/>
              <a:headEnd/>
              <a:tailEnd/>
            </a:ln>
            <a:effectLst/>
          </p:spPr>
          <p:txBody>
            <a:bodyPr wrap="none">
              <a:spAutoFit/>
              <a:flatTx/>
            </a:bodyPr>
            <a:lstStyle/>
            <a:p>
              <a:pPr algn="ctr"/>
              <a:r>
                <a:rPr lang="es-ES_tradnl" sz="2000">
                  <a:solidFill>
                    <a:schemeClr val="accent2"/>
                  </a:solidFill>
                  <a:latin typeface="Arial" charset="0"/>
                  <a:cs typeface="Arial" charset="0"/>
                </a:rPr>
                <a:t>|</a:t>
              </a:r>
              <a:r>
                <a:rPr lang="es-ES_tradnl" sz="800" b="1">
                  <a:solidFill>
                    <a:schemeClr val="accent2"/>
                  </a:solidFill>
                  <a:latin typeface="Arial" charset="0"/>
                  <a:cs typeface="Times New Roman" pitchFamily="18" charset="0"/>
                </a:rPr>
                <a:t> </a:t>
              </a:r>
              <a:r>
                <a:rPr lang="es-ES_tradnl" sz="1600" b="1">
                  <a:solidFill>
                    <a:schemeClr val="accent2"/>
                  </a:solidFill>
                  <a:latin typeface="Arial" charset="0"/>
                  <a:cs typeface="Times New Roman" pitchFamily="18" charset="0"/>
                </a:rPr>
                <a:t>b</a:t>
              </a:r>
              <a:r>
                <a:rPr lang="es-ES_tradnl" sz="800" b="1">
                  <a:solidFill>
                    <a:schemeClr val="accent2"/>
                  </a:solidFill>
                  <a:latin typeface="Arial" charset="0"/>
                  <a:cs typeface="Times New Roman" pitchFamily="18" charset="0"/>
                </a:rPr>
                <a:t> </a:t>
              </a:r>
              <a:r>
                <a:rPr lang="es-ES_tradnl" sz="2000">
                  <a:solidFill>
                    <a:schemeClr val="accent2"/>
                  </a:solidFill>
                  <a:latin typeface="Arial" charset="0"/>
                  <a:cs typeface="Arial" charset="0"/>
                </a:rPr>
                <a:t>|</a:t>
              </a:r>
              <a:endParaRPr lang="es-ES" sz="2000">
                <a:solidFill>
                  <a:schemeClr val="accent2"/>
                </a:solidFill>
                <a:latin typeface="Arial" charset="0"/>
                <a:cs typeface="Arial" charset="0"/>
              </a:endParaRPr>
            </a:p>
          </p:txBody>
        </p:sp>
        <p:sp>
          <p:nvSpPr>
            <p:cNvPr id="169113" name="Line 153"/>
            <p:cNvSpPr>
              <a:spLocks noChangeShapeType="1"/>
            </p:cNvSpPr>
            <p:nvPr/>
          </p:nvSpPr>
          <p:spPr bwMode="auto">
            <a:xfrm>
              <a:off x="3641" y="3306"/>
              <a:ext cx="336" cy="0"/>
            </a:xfrm>
            <a:prstGeom prst="line">
              <a:avLst/>
            </a:prstGeom>
            <a:noFill/>
            <a:ln w="9525">
              <a:solidFill>
                <a:schemeClr val="accent2"/>
              </a:solidFill>
              <a:round/>
              <a:headEnd/>
              <a:tailEnd/>
            </a:ln>
            <a:effectLst/>
          </p:spPr>
          <p:txBody>
            <a:bodyPr wrap="none" anchor="ctr"/>
            <a:lstStyle/>
            <a:p>
              <a:endParaRPr lang="es-MX"/>
            </a:p>
          </p:txBody>
        </p:sp>
        <p:sp>
          <p:nvSpPr>
            <p:cNvPr id="169114" name="Rectangle 154"/>
            <p:cNvSpPr>
              <a:spLocks noChangeArrowheads="1"/>
            </p:cNvSpPr>
            <p:nvPr/>
          </p:nvSpPr>
          <p:spPr bwMode="auto">
            <a:xfrm>
              <a:off x="2496" y="3072"/>
              <a:ext cx="1920" cy="480"/>
            </a:xfrm>
            <a:prstGeom prst="rect">
              <a:avLst/>
            </a:prstGeom>
            <a:noFill/>
            <a:ln w="9525">
              <a:solidFill>
                <a:schemeClr val="accent2"/>
              </a:solidFill>
              <a:miter lim="800000"/>
              <a:headEnd/>
              <a:tailEnd/>
            </a:ln>
            <a:effectLst/>
          </p:spPr>
          <p:txBody>
            <a:bodyPr wrap="none" anchor="ctr"/>
            <a:lstStyle/>
            <a:p>
              <a:endParaRPr lang="es-MX"/>
            </a:p>
          </p:txBody>
        </p:sp>
        <p:sp>
          <p:nvSpPr>
            <p:cNvPr id="169124" name="Text Box 164"/>
            <p:cNvSpPr txBox="1">
              <a:spLocks noChangeArrowheads="1"/>
            </p:cNvSpPr>
            <p:nvPr/>
          </p:nvSpPr>
          <p:spPr bwMode="auto">
            <a:xfrm>
              <a:off x="2464" y="3212"/>
              <a:ext cx="1041" cy="212"/>
            </a:xfrm>
            <a:prstGeom prst="rect">
              <a:avLst/>
            </a:prstGeom>
            <a:noFill/>
            <a:ln w="9525">
              <a:noFill/>
              <a:miter lim="800000"/>
              <a:headEnd/>
              <a:tailEnd/>
            </a:ln>
            <a:effectLst/>
          </p:spPr>
          <p:txBody>
            <a:bodyPr wrap="none">
              <a:spAutoFit/>
              <a:flatTx/>
            </a:bodyPr>
            <a:lstStyle/>
            <a:p>
              <a:pPr algn="ctr"/>
              <a:r>
                <a:rPr lang="es-ES_tradnl" sz="1600" b="1">
                  <a:solidFill>
                    <a:schemeClr val="accent2"/>
                  </a:solidFill>
                  <a:latin typeface="Arial" charset="0"/>
                  <a:cs typeface="Times New Roman" pitchFamily="18" charset="0"/>
                </a:rPr>
                <a:t>Comp. Vect. a</a:t>
              </a:r>
              <a:r>
                <a:rPr lang="es-ES_tradnl" sz="1600" b="1" baseline="-25000">
                  <a:solidFill>
                    <a:schemeClr val="accent2"/>
                  </a:solidFill>
                  <a:latin typeface="Arial" charset="0"/>
                  <a:cs typeface="Times New Roman" pitchFamily="18" charset="0"/>
                </a:rPr>
                <a:t> b</a:t>
              </a:r>
              <a:endParaRPr lang="es-ES" sz="1600" b="1" baseline="-25000">
                <a:solidFill>
                  <a:schemeClr val="accent2"/>
                </a:solidFill>
                <a:latin typeface="Arial" charset="0"/>
                <a:cs typeface="Times New Roman" pitchFamily="18" charset="0"/>
              </a:endParaRPr>
            </a:p>
          </p:txBody>
        </p:sp>
        <p:sp>
          <p:nvSpPr>
            <p:cNvPr id="169125" name="Line 165"/>
            <p:cNvSpPr>
              <a:spLocks noChangeShapeType="1"/>
            </p:cNvSpPr>
            <p:nvPr/>
          </p:nvSpPr>
          <p:spPr bwMode="auto">
            <a:xfrm>
              <a:off x="4127" y="3128"/>
              <a:ext cx="96" cy="0"/>
            </a:xfrm>
            <a:prstGeom prst="line">
              <a:avLst/>
            </a:prstGeom>
            <a:noFill/>
            <a:ln w="25400">
              <a:solidFill>
                <a:schemeClr val="accent2"/>
              </a:solidFill>
              <a:round/>
              <a:headEnd/>
              <a:tailEnd/>
            </a:ln>
            <a:effectLst/>
          </p:spPr>
          <p:txBody>
            <a:bodyPr wrap="none" anchor="ctr"/>
            <a:lstStyle/>
            <a:p>
              <a:endParaRPr lang="es-MX"/>
            </a:p>
          </p:txBody>
        </p:sp>
        <p:sp>
          <p:nvSpPr>
            <p:cNvPr id="169127" name="Line 167"/>
            <p:cNvSpPr>
              <a:spLocks noChangeShapeType="1"/>
            </p:cNvSpPr>
            <p:nvPr/>
          </p:nvSpPr>
          <p:spPr bwMode="auto">
            <a:xfrm>
              <a:off x="4126" y="3352"/>
              <a:ext cx="96" cy="0"/>
            </a:xfrm>
            <a:prstGeom prst="line">
              <a:avLst/>
            </a:prstGeom>
            <a:noFill/>
            <a:ln w="25400">
              <a:solidFill>
                <a:schemeClr val="accent2"/>
              </a:solidFill>
              <a:round/>
              <a:headEnd/>
              <a:tailEnd/>
            </a:ln>
            <a:effectLst/>
          </p:spPr>
          <p:txBody>
            <a:bodyPr wrap="none" anchor="ctr"/>
            <a:lstStyle/>
            <a:p>
              <a:endParaRPr lang="es-MX"/>
            </a:p>
          </p:txBody>
        </p:sp>
        <p:sp>
          <p:nvSpPr>
            <p:cNvPr id="169128" name="Text Box 168"/>
            <p:cNvSpPr txBox="1">
              <a:spLocks noChangeArrowheads="1"/>
            </p:cNvSpPr>
            <p:nvPr/>
          </p:nvSpPr>
          <p:spPr bwMode="auto">
            <a:xfrm>
              <a:off x="4074" y="3117"/>
              <a:ext cx="194" cy="212"/>
            </a:xfrm>
            <a:prstGeom prst="rect">
              <a:avLst/>
            </a:prstGeom>
            <a:noFill/>
            <a:ln w="9525">
              <a:noFill/>
              <a:miter lim="800000"/>
              <a:headEnd/>
              <a:tailEnd/>
            </a:ln>
            <a:effectLst/>
          </p:spPr>
          <p:txBody>
            <a:bodyPr wrap="none">
              <a:spAutoFit/>
              <a:flatTx/>
            </a:bodyPr>
            <a:lstStyle/>
            <a:p>
              <a:pPr algn="ctr"/>
              <a:r>
                <a:rPr lang="es-ES_tradnl" sz="1600" b="1">
                  <a:solidFill>
                    <a:schemeClr val="accent2"/>
                  </a:solidFill>
                  <a:latin typeface="Arial" charset="0"/>
                  <a:cs typeface="Times New Roman" pitchFamily="18" charset="0"/>
                </a:rPr>
                <a:t>b</a:t>
              </a:r>
              <a:endParaRPr lang="es-ES" sz="1600" b="1">
                <a:solidFill>
                  <a:schemeClr val="accent2"/>
                </a:solidFill>
                <a:latin typeface="Arial" charset="0"/>
                <a:cs typeface="Times New Roman" pitchFamily="18" charset="0"/>
              </a:endParaRPr>
            </a:p>
          </p:txBody>
        </p:sp>
        <p:sp>
          <p:nvSpPr>
            <p:cNvPr id="169129" name="Text Box 169"/>
            <p:cNvSpPr txBox="1">
              <a:spLocks noChangeArrowheads="1"/>
            </p:cNvSpPr>
            <p:nvPr/>
          </p:nvSpPr>
          <p:spPr bwMode="auto">
            <a:xfrm>
              <a:off x="4008" y="3294"/>
              <a:ext cx="314" cy="250"/>
            </a:xfrm>
            <a:prstGeom prst="rect">
              <a:avLst/>
            </a:prstGeom>
            <a:noFill/>
            <a:ln w="9525">
              <a:noFill/>
              <a:miter lim="800000"/>
              <a:headEnd/>
              <a:tailEnd/>
            </a:ln>
            <a:effectLst/>
          </p:spPr>
          <p:txBody>
            <a:bodyPr wrap="none">
              <a:spAutoFit/>
              <a:flatTx/>
            </a:bodyPr>
            <a:lstStyle/>
            <a:p>
              <a:pPr algn="ctr"/>
              <a:r>
                <a:rPr lang="es-ES_tradnl" sz="2000">
                  <a:solidFill>
                    <a:schemeClr val="accent2"/>
                  </a:solidFill>
                  <a:latin typeface="Arial" charset="0"/>
                  <a:cs typeface="Arial" charset="0"/>
                </a:rPr>
                <a:t>|</a:t>
              </a:r>
              <a:r>
                <a:rPr lang="es-ES_tradnl" sz="800" b="1">
                  <a:solidFill>
                    <a:schemeClr val="accent2"/>
                  </a:solidFill>
                  <a:latin typeface="Arial" charset="0"/>
                  <a:cs typeface="Times New Roman" pitchFamily="18" charset="0"/>
                </a:rPr>
                <a:t> </a:t>
              </a:r>
              <a:r>
                <a:rPr lang="es-ES_tradnl" sz="1600" b="1">
                  <a:solidFill>
                    <a:schemeClr val="accent2"/>
                  </a:solidFill>
                  <a:latin typeface="Arial" charset="0"/>
                  <a:cs typeface="Times New Roman" pitchFamily="18" charset="0"/>
                </a:rPr>
                <a:t>b</a:t>
              </a:r>
              <a:r>
                <a:rPr lang="es-ES_tradnl" sz="800" b="1">
                  <a:solidFill>
                    <a:schemeClr val="accent2"/>
                  </a:solidFill>
                  <a:latin typeface="Arial" charset="0"/>
                  <a:cs typeface="Times New Roman" pitchFamily="18" charset="0"/>
                </a:rPr>
                <a:t> </a:t>
              </a:r>
              <a:r>
                <a:rPr lang="es-ES_tradnl" sz="2000">
                  <a:solidFill>
                    <a:schemeClr val="accent2"/>
                  </a:solidFill>
                  <a:latin typeface="Arial" charset="0"/>
                  <a:cs typeface="Arial" charset="0"/>
                </a:rPr>
                <a:t>|</a:t>
              </a:r>
              <a:endParaRPr lang="es-ES" sz="2000">
                <a:solidFill>
                  <a:schemeClr val="accent2"/>
                </a:solidFill>
                <a:latin typeface="Arial" charset="0"/>
                <a:cs typeface="Arial" charset="0"/>
              </a:endParaRPr>
            </a:p>
          </p:txBody>
        </p:sp>
        <p:sp>
          <p:nvSpPr>
            <p:cNvPr id="169130" name="Line 170"/>
            <p:cNvSpPr>
              <a:spLocks noChangeShapeType="1"/>
            </p:cNvSpPr>
            <p:nvPr/>
          </p:nvSpPr>
          <p:spPr bwMode="auto">
            <a:xfrm>
              <a:off x="4044" y="3304"/>
              <a:ext cx="245" cy="0"/>
            </a:xfrm>
            <a:prstGeom prst="line">
              <a:avLst/>
            </a:prstGeom>
            <a:noFill/>
            <a:ln w="9525">
              <a:solidFill>
                <a:schemeClr val="accent2"/>
              </a:solidFill>
              <a:round/>
              <a:headEnd/>
              <a:tailEnd/>
            </a:ln>
            <a:effectLst/>
          </p:spPr>
          <p:txBody>
            <a:bodyPr wrap="none" anchor="ctr"/>
            <a:lstStyle/>
            <a:p>
              <a:endParaRPr lang="es-MX"/>
            </a:p>
          </p:txBody>
        </p:sp>
      </p:grpSp>
      <p:sp>
        <p:nvSpPr>
          <p:cNvPr id="169133" name="Text Box 173"/>
          <p:cNvSpPr txBox="1">
            <a:spLocks noChangeArrowheads="1"/>
          </p:cNvSpPr>
          <p:nvPr/>
        </p:nvSpPr>
        <p:spPr bwMode="auto">
          <a:xfrm>
            <a:off x="2468563" y="704850"/>
            <a:ext cx="4205287" cy="396875"/>
          </a:xfrm>
          <a:prstGeom prst="rect">
            <a:avLst/>
          </a:prstGeom>
          <a:noFill/>
          <a:ln w="9525">
            <a:noFill/>
            <a:miter lim="800000"/>
            <a:headEnd/>
            <a:tailEnd/>
          </a:ln>
          <a:effectLst/>
        </p:spPr>
        <p:txBody>
          <a:bodyPr wrap="none">
            <a:spAutoFit/>
            <a:flatTx/>
          </a:bodyPr>
          <a:lstStyle/>
          <a:p>
            <a:r>
              <a:rPr lang="es-ES_tradnl" sz="2000" b="1">
                <a:solidFill>
                  <a:srgbClr val="000099"/>
                </a:solidFill>
                <a:latin typeface="Arial" charset="0"/>
                <a:cs typeface="Times New Roman" pitchFamily="18" charset="0"/>
              </a:rPr>
              <a:t>Componentes Escalar y Vectorial</a:t>
            </a:r>
            <a:endParaRPr lang="es-ES" sz="2000" b="1">
              <a:solidFill>
                <a:srgbClr val="000099"/>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nodeType="withEffect">
                                  <p:stCondLst>
                                    <p:cond delay="0"/>
                                  </p:stCondLst>
                                  <p:childTnLst>
                                    <p:set>
                                      <p:cBhvr>
                                        <p:cTn id="6" dur="1" fill="hold">
                                          <p:stCondLst>
                                            <p:cond delay="0"/>
                                          </p:stCondLst>
                                        </p:cTn>
                                        <p:tgtEl>
                                          <p:spTgt spid="169138"/>
                                        </p:tgtEl>
                                        <p:attrNameLst>
                                          <p:attrName>style.visibility</p:attrName>
                                        </p:attrNameLst>
                                      </p:cBhvr>
                                      <p:to>
                                        <p:strVal val="visible"/>
                                      </p:to>
                                    </p:set>
                                    <p:animEffect transition="in" filter="strips(downRight)">
                                      <p:cBhvr>
                                        <p:cTn id="7" dur="500"/>
                                        <p:tgtEl>
                                          <p:spTgt spid="169138"/>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169132"/>
                                        </p:tgtEl>
                                        <p:attrNameLst>
                                          <p:attrName>style.visibility</p:attrName>
                                        </p:attrNameLst>
                                      </p:cBhvr>
                                      <p:to>
                                        <p:strVal val="visible"/>
                                      </p:to>
                                    </p:set>
                                    <p:animEffect transition="in" filter="dissolve">
                                      <p:cBhvr>
                                        <p:cTn id="12" dur="500"/>
                                        <p:tgtEl>
                                          <p:spTgt spid="169132"/>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169131"/>
                                        </p:tgtEl>
                                        <p:attrNameLst>
                                          <p:attrName>style.visibility</p:attrName>
                                        </p:attrNameLst>
                                      </p:cBhvr>
                                      <p:to>
                                        <p:strVal val="visible"/>
                                      </p:to>
                                    </p:set>
                                    <p:animEffect transition="in" filter="dissolve">
                                      <p:cBhvr>
                                        <p:cTn id="17" dur="500"/>
                                        <p:tgtEl>
                                          <p:spTgt spid="1691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7394" name="Group 2"/>
          <p:cNvGrpSpPr>
            <a:grpSpLocks/>
          </p:cNvGrpSpPr>
          <p:nvPr/>
        </p:nvGrpSpPr>
        <p:grpSpPr bwMode="auto">
          <a:xfrm>
            <a:off x="711200" y="2044700"/>
            <a:ext cx="2379663" cy="3338513"/>
            <a:chOff x="2496" y="1296"/>
            <a:chExt cx="1499" cy="2103"/>
          </a:xfrm>
        </p:grpSpPr>
        <p:sp>
          <p:nvSpPr>
            <p:cNvPr id="187395" name="Line 3"/>
            <p:cNvSpPr>
              <a:spLocks noChangeShapeType="1"/>
            </p:cNvSpPr>
            <p:nvPr/>
          </p:nvSpPr>
          <p:spPr bwMode="auto">
            <a:xfrm flipV="1">
              <a:off x="2496" y="1296"/>
              <a:ext cx="768" cy="768"/>
            </a:xfrm>
            <a:prstGeom prst="line">
              <a:avLst/>
            </a:prstGeom>
            <a:noFill/>
            <a:ln w="19050">
              <a:solidFill>
                <a:schemeClr val="accent2"/>
              </a:solidFill>
              <a:round/>
              <a:headEnd/>
              <a:tailEnd type="stealth" w="lg" len="lg"/>
            </a:ln>
            <a:effectLst/>
          </p:spPr>
          <p:txBody>
            <a:bodyPr wrap="none" anchor="ctr"/>
            <a:lstStyle/>
            <a:p>
              <a:endParaRPr lang="es-MX"/>
            </a:p>
          </p:txBody>
        </p:sp>
        <p:sp>
          <p:nvSpPr>
            <p:cNvPr id="187396" name="Text Box 4"/>
            <p:cNvSpPr txBox="1">
              <a:spLocks noChangeArrowheads="1"/>
            </p:cNvSpPr>
            <p:nvPr/>
          </p:nvSpPr>
          <p:spPr bwMode="auto">
            <a:xfrm>
              <a:off x="2688" y="1545"/>
              <a:ext cx="236" cy="231"/>
            </a:xfrm>
            <a:prstGeom prst="rect">
              <a:avLst/>
            </a:prstGeom>
            <a:noFill/>
            <a:ln w="9525">
              <a:noFill/>
              <a:miter lim="800000"/>
              <a:headEnd/>
              <a:tailEnd/>
            </a:ln>
            <a:effectLst/>
          </p:spPr>
          <p:txBody>
            <a:bodyPr wrap="none">
              <a:spAutoFit/>
              <a:flatTx/>
            </a:bodyPr>
            <a:lstStyle/>
            <a:p>
              <a:r>
                <a:rPr lang="es-ES_tradnl" sz="1800" b="1">
                  <a:solidFill>
                    <a:schemeClr val="accent2"/>
                  </a:solidFill>
                  <a:latin typeface="Arial" charset="0"/>
                  <a:cs typeface="Times New Roman" pitchFamily="18" charset="0"/>
                </a:rPr>
                <a:t>a</a:t>
              </a:r>
              <a:r>
                <a:rPr lang="es-ES_tradnl" sz="1800" b="1">
                  <a:latin typeface="Arial" charset="0"/>
                  <a:cs typeface="Times New Roman" pitchFamily="18" charset="0"/>
                </a:rPr>
                <a:t> </a:t>
              </a:r>
              <a:endParaRPr lang="es-ES" sz="1800" b="1"/>
            </a:p>
          </p:txBody>
        </p:sp>
        <p:sp>
          <p:nvSpPr>
            <p:cNvPr id="187397" name="Line 5"/>
            <p:cNvSpPr>
              <a:spLocks noChangeShapeType="1"/>
            </p:cNvSpPr>
            <p:nvPr/>
          </p:nvSpPr>
          <p:spPr bwMode="auto">
            <a:xfrm>
              <a:off x="2742" y="1596"/>
              <a:ext cx="96" cy="0"/>
            </a:xfrm>
            <a:prstGeom prst="line">
              <a:avLst/>
            </a:prstGeom>
            <a:noFill/>
            <a:ln w="25400">
              <a:solidFill>
                <a:schemeClr val="accent2"/>
              </a:solidFill>
              <a:round/>
              <a:headEnd/>
              <a:tailEnd/>
            </a:ln>
            <a:effectLst/>
          </p:spPr>
          <p:txBody>
            <a:bodyPr wrap="none" anchor="ctr"/>
            <a:lstStyle/>
            <a:p>
              <a:endParaRPr lang="es-MX"/>
            </a:p>
          </p:txBody>
        </p:sp>
        <p:sp>
          <p:nvSpPr>
            <p:cNvPr id="187398" name="Line 6"/>
            <p:cNvSpPr>
              <a:spLocks noChangeShapeType="1"/>
            </p:cNvSpPr>
            <p:nvPr/>
          </p:nvSpPr>
          <p:spPr bwMode="auto">
            <a:xfrm flipV="1">
              <a:off x="2568" y="3369"/>
              <a:ext cx="624" cy="0"/>
            </a:xfrm>
            <a:prstGeom prst="line">
              <a:avLst/>
            </a:prstGeom>
            <a:noFill/>
            <a:ln w="19050">
              <a:solidFill>
                <a:schemeClr val="accent2"/>
              </a:solidFill>
              <a:round/>
              <a:headEnd/>
              <a:tailEnd type="stealth" w="lg" len="lg"/>
            </a:ln>
            <a:effectLst/>
          </p:spPr>
          <p:txBody>
            <a:bodyPr wrap="none" anchor="ctr"/>
            <a:lstStyle/>
            <a:p>
              <a:endParaRPr lang="es-MX"/>
            </a:p>
          </p:txBody>
        </p:sp>
        <p:sp>
          <p:nvSpPr>
            <p:cNvPr id="187399" name="Text Box 7"/>
            <p:cNvSpPr txBox="1">
              <a:spLocks noChangeArrowheads="1"/>
            </p:cNvSpPr>
            <p:nvPr/>
          </p:nvSpPr>
          <p:spPr bwMode="auto">
            <a:xfrm>
              <a:off x="2740" y="3168"/>
              <a:ext cx="244" cy="231"/>
            </a:xfrm>
            <a:prstGeom prst="rect">
              <a:avLst/>
            </a:prstGeom>
            <a:noFill/>
            <a:ln w="9525">
              <a:noFill/>
              <a:miter lim="800000"/>
              <a:headEnd/>
              <a:tailEnd/>
            </a:ln>
            <a:effectLst/>
          </p:spPr>
          <p:txBody>
            <a:bodyPr wrap="none">
              <a:spAutoFit/>
              <a:flatTx/>
            </a:bodyPr>
            <a:lstStyle/>
            <a:p>
              <a:r>
                <a:rPr lang="es-ES_tradnl" sz="1800" b="1">
                  <a:solidFill>
                    <a:schemeClr val="accent2"/>
                  </a:solidFill>
                  <a:latin typeface="Arial" charset="0"/>
                  <a:cs typeface="Times New Roman" pitchFamily="18" charset="0"/>
                </a:rPr>
                <a:t>b</a:t>
              </a:r>
              <a:r>
                <a:rPr lang="es-ES_tradnl" sz="1800" b="1">
                  <a:latin typeface="Arial" charset="0"/>
                  <a:cs typeface="Times New Roman" pitchFamily="18" charset="0"/>
                </a:rPr>
                <a:t> </a:t>
              </a:r>
              <a:endParaRPr lang="es-ES" sz="1800" b="1"/>
            </a:p>
          </p:txBody>
        </p:sp>
        <p:sp>
          <p:nvSpPr>
            <p:cNvPr id="187400" name="Line 8"/>
            <p:cNvSpPr>
              <a:spLocks noChangeShapeType="1"/>
            </p:cNvSpPr>
            <p:nvPr/>
          </p:nvSpPr>
          <p:spPr bwMode="auto">
            <a:xfrm>
              <a:off x="2796" y="3189"/>
              <a:ext cx="96" cy="0"/>
            </a:xfrm>
            <a:prstGeom prst="line">
              <a:avLst/>
            </a:prstGeom>
            <a:noFill/>
            <a:ln w="25400">
              <a:solidFill>
                <a:schemeClr val="accent2"/>
              </a:solidFill>
              <a:round/>
              <a:headEnd/>
              <a:tailEnd/>
            </a:ln>
            <a:effectLst/>
          </p:spPr>
          <p:txBody>
            <a:bodyPr wrap="none" anchor="ctr"/>
            <a:lstStyle/>
            <a:p>
              <a:endParaRPr lang="es-MX"/>
            </a:p>
          </p:txBody>
        </p:sp>
        <p:sp>
          <p:nvSpPr>
            <p:cNvPr id="187401" name="Line 9"/>
            <p:cNvSpPr>
              <a:spLocks noChangeShapeType="1"/>
            </p:cNvSpPr>
            <p:nvPr/>
          </p:nvSpPr>
          <p:spPr bwMode="auto">
            <a:xfrm flipV="1">
              <a:off x="2548" y="2928"/>
              <a:ext cx="261" cy="0"/>
            </a:xfrm>
            <a:prstGeom prst="line">
              <a:avLst/>
            </a:prstGeom>
            <a:noFill/>
            <a:ln w="19050">
              <a:solidFill>
                <a:schemeClr val="accent2"/>
              </a:solidFill>
              <a:round/>
              <a:headEnd/>
              <a:tailEnd type="stealth" w="lg" len="lg"/>
            </a:ln>
            <a:effectLst/>
          </p:spPr>
          <p:txBody>
            <a:bodyPr wrap="none" anchor="ctr"/>
            <a:lstStyle/>
            <a:p>
              <a:endParaRPr lang="es-MX"/>
            </a:p>
          </p:txBody>
        </p:sp>
        <p:sp>
          <p:nvSpPr>
            <p:cNvPr id="187402" name="Text Box 10"/>
            <p:cNvSpPr txBox="1">
              <a:spLocks noChangeArrowheads="1"/>
            </p:cNvSpPr>
            <p:nvPr/>
          </p:nvSpPr>
          <p:spPr bwMode="auto">
            <a:xfrm>
              <a:off x="2508" y="2679"/>
              <a:ext cx="330" cy="231"/>
            </a:xfrm>
            <a:prstGeom prst="rect">
              <a:avLst/>
            </a:prstGeom>
            <a:noFill/>
            <a:ln w="9525">
              <a:noFill/>
              <a:miter lim="800000"/>
              <a:headEnd/>
              <a:tailEnd/>
            </a:ln>
            <a:effectLst/>
          </p:spPr>
          <p:txBody>
            <a:bodyPr wrap="none">
              <a:spAutoFit/>
              <a:flatTx/>
            </a:bodyPr>
            <a:lstStyle/>
            <a:p>
              <a:r>
                <a:rPr lang="es-ES_tradnl" sz="1800" b="1">
                  <a:solidFill>
                    <a:schemeClr val="accent2"/>
                  </a:solidFill>
                  <a:latin typeface="Arial" charset="0"/>
                  <a:cs typeface="Times New Roman" pitchFamily="18" charset="0"/>
                </a:rPr>
                <a:t>b</a:t>
              </a:r>
              <a:r>
                <a:rPr lang="es-ES_tradnl" sz="1800" b="1" baseline="-25000">
                  <a:solidFill>
                    <a:schemeClr val="accent2"/>
                  </a:solidFill>
                  <a:latin typeface="Arial" charset="0"/>
                  <a:cs typeface="Times New Roman" pitchFamily="18" charset="0"/>
                </a:rPr>
                <a:t> u</a:t>
              </a:r>
              <a:r>
                <a:rPr lang="es-ES_tradnl" sz="1800" b="1">
                  <a:solidFill>
                    <a:schemeClr val="accent2"/>
                  </a:solidFill>
                  <a:latin typeface="Arial" charset="0"/>
                  <a:cs typeface="Times New Roman" pitchFamily="18" charset="0"/>
                </a:rPr>
                <a:t> </a:t>
              </a:r>
              <a:endParaRPr lang="es-ES" sz="1800" b="1">
                <a:solidFill>
                  <a:schemeClr val="accent2"/>
                </a:solidFill>
              </a:endParaRPr>
            </a:p>
          </p:txBody>
        </p:sp>
        <p:sp>
          <p:nvSpPr>
            <p:cNvPr id="187403" name="Line 11"/>
            <p:cNvSpPr>
              <a:spLocks noChangeShapeType="1"/>
            </p:cNvSpPr>
            <p:nvPr/>
          </p:nvSpPr>
          <p:spPr bwMode="auto">
            <a:xfrm>
              <a:off x="2556" y="2708"/>
              <a:ext cx="96" cy="0"/>
            </a:xfrm>
            <a:prstGeom prst="line">
              <a:avLst/>
            </a:prstGeom>
            <a:noFill/>
            <a:ln w="25400">
              <a:solidFill>
                <a:schemeClr val="accent2"/>
              </a:solidFill>
              <a:round/>
              <a:headEnd/>
              <a:tailEnd/>
            </a:ln>
            <a:effectLst/>
          </p:spPr>
          <p:txBody>
            <a:bodyPr wrap="none" anchor="ctr"/>
            <a:lstStyle/>
            <a:p>
              <a:endParaRPr lang="es-MX"/>
            </a:p>
          </p:txBody>
        </p:sp>
        <p:sp>
          <p:nvSpPr>
            <p:cNvPr id="187404" name="Line 12"/>
            <p:cNvSpPr>
              <a:spLocks noChangeShapeType="1"/>
            </p:cNvSpPr>
            <p:nvPr/>
          </p:nvSpPr>
          <p:spPr bwMode="auto">
            <a:xfrm>
              <a:off x="2672" y="2799"/>
              <a:ext cx="73" cy="0"/>
            </a:xfrm>
            <a:prstGeom prst="line">
              <a:avLst/>
            </a:prstGeom>
            <a:noFill/>
            <a:ln w="19050">
              <a:noFill/>
              <a:round/>
              <a:headEnd/>
              <a:tailEnd/>
            </a:ln>
            <a:effectLst/>
          </p:spPr>
          <p:txBody>
            <a:bodyPr wrap="none" anchor="ctr"/>
            <a:lstStyle/>
            <a:p>
              <a:endParaRPr lang="es-MX"/>
            </a:p>
          </p:txBody>
        </p:sp>
        <p:sp>
          <p:nvSpPr>
            <p:cNvPr id="187405" name="Text Box 13"/>
            <p:cNvSpPr txBox="1">
              <a:spLocks noChangeArrowheads="1"/>
            </p:cNvSpPr>
            <p:nvPr/>
          </p:nvSpPr>
          <p:spPr bwMode="auto">
            <a:xfrm>
              <a:off x="2697" y="2080"/>
              <a:ext cx="409" cy="231"/>
            </a:xfrm>
            <a:prstGeom prst="rect">
              <a:avLst/>
            </a:prstGeom>
            <a:noFill/>
            <a:ln w="9525">
              <a:noFill/>
              <a:miter lim="800000"/>
              <a:headEnd/>
              <a:tailEnd/>
            </a:ln>
            <a:effectLst/>
          </p:spPr>
          <p:txBody>
            <a:bodyPr wrap="none">
              <a:spAutoFit/>
              <a:flatTx/>
            </a:bodyPr>
            <a:lstStyle/>
            <a:p>
              <a:r>
                <a:rPr lang="es-ES_tradnl" sz="1800" b="1">
                  <a:solidFill>
                    <a:srgbClr val="FF0000"/>
                  </a:solidFill>
                  <a:latin typeface="Symbol" pitchFamily="18" charset="2"/>
                  <a:cs typeface="Times New Roman" pitchFamily="18" charset="0"/>
                </a:rPr>
                <a:t>l</a:t>
              </a:r>
              <a:r>
                <a:rPr lang="es-ES_tradnl" sz="1800" b="1">
                  <a:solidFill>
                    <a:schemeClr val="accent2"/>
                  </a:solidFill>
                  <a:latin typeface="Arial" charset="0"/>
                  <a:cs typeface="Times New Roman" pitchFamily="18" charset="0"/>
                </a:rPr>
                <a:t>b</a:t>
              </a:r>
              <a:r>
                <a:rPr lang="es-ES_tradnl" sz="1800" b="1" baseline="-25000">
                  <a:solidFill>
                    <a:srgbClr val="FF0000"/>
                  </a:solidFill>
                  <a:latin typeface="Arial" charset="0"/>
                  <a:cs typeface="Times New Roman" pitchFamily="18" charset="0"/>
                </a:rPr>
                <a:t> </a:t>
              </a:r>
              <a:r>
                <a:rPr lang="es-ES_tradnl" sz="1800" b="1" baseline="-25000">
                  <a:solidFill>
                    <a:schemeClr val="accent2"/>
                  </a:solidFill>
                  <a:latin typeface="Arial" charset="0"/>
                  <a:cs typeface="Times New Roman" pitchFamily="18" charset="0"/>
                </a:rPr>
                <a:t>u</a:t>
              </a:r>
              <a:r>
                <a:rPr lang="es-ES_tradnl" sz="1800" b="1">
                  <a:solidFill>
                    <a:schemeClr val="accent2"/>
                  </a:solidFill>
                  <a:latin typeface="Arial" charset="0"/>
                  <a:cs typeface="Times New Roman" pitchFamily="18" charset="0"/>
                </a:rPr>
                <a:t> </a:t>
              </a:r>
              <a:endParaRPr lang="es-ES" sz="1800" b="1">
                <a:solidFill>
                  <a:schemeClr val="accent2"/>
                </a:solidFill>
              </a:endParaRPr>
            </a:p>
          </p:txBody>
        </p:sp>
        <p:sp>
          <p:nvSpPr>
            <p:cNvPr id="187406" name="Line 14"/>
            <p:cNvSpPr>
              <a:spLocks noChangeShapeType="1"/>
            </p:cNvSpPr>
            <p:nvPr/>
          </p:nvSpPr>
          <p:spPr bwMode="auto">
            <a:xfrm>
              <a:off x="2827" y="2109"/>
              <a:ext cx="96" cy="0"/>
            </a:xfrm>
            <a:prstGeom prst="line">
              <a:avLst/>
            </a:prstGeom>
            <a:noFill/>
            <a:ln w="25400">
              <a:solidFill>
                <a:schemeClr val="accent2"/>
              </a:solidFill>
              <a:round/>
              <a:headEnd/>
              <a:tailEnd/>
            </a:ln>
            <a:effectLst/>
          </p:spPr>
          <p:txBody>
            <a:bodyPr wrap="none" anchor="ctr"/>
            <a:lstStyle/>
            <a:p>
              <a:endParaRPr lang="es-MX"/>
            </a:p>
          </p:txBody>
        </p:sp>
        <p:sp>
          <p:nvSpPr>
            <p:cNvPr id="187407" name="Line 15"/>
            <p:cNvSpPr>
              <a:spLocks noChangeShapeType="1"/>
            </p:cNvSpPr>
            <p:nvPr/>
          </p:nvSpPr>
          <p:spPr bwMode="auto">
            <a:xfrm>
              <a:off x="2943" y="2200"/>
              <a:ext cx="73" cy="0"/>
            </a:xfrm>
            <a:prstGeom prst="line">
              <a:avLst/>
            </a:prstGeom>
            <a:noFill/>
            <a:ln w="19050">
              <a:noFill/>
              <a:round/>
              <a:headEnd/>
              <a:tailEnd/>
            </a:ln>
            <a:effectLst/>
          </p:spPr>
          <p:txBody>
            <a:bodyPr wrap="none" anchor="ctr"/>
            <a:lstStyle/>
            <a:p>
              <a:endParaRPr lang="es-MX"/>
            </a:p>
          </p:txBody>
        </p:sp>
        <p:sp>
          <p:nvSpPr>
            <p:cNvPr id="187408" name="Line 16"/>
            <p:cNvSpPr>
              <a:spLocks noChangeShapeType="1"/>
            </p:cNvSpPr>
            <p:nvPr/>
          </p:nvSpPr>
          <p:spPr bwMode="auto">
            <a:xfrm flipH="1">
              <a:off x="3168" y="1968"/>
              <a:ext cx="96" cy="0"/>
            </a:xfrm>
            <a:prstGeom prst="line">
              <a:avLst/>
            </a:prstGeom>
            <a:noFill/>
            <a:ln w="19050">
              <a:solidFill>
                <a:srgbClr val="66FF33"/>
              </a:solidFill>
              <a:round/>
              <a:headEnd/>
              <a:tailEnd/>
            </a:ln>
            <a:effectLst/>
          </p:spPr>
          <p:txBody>
            <a:bodyPr wrap="none" anchor="ctr"/>
            <a:lstStyle/>
            <a:p>
              <a:endParaRPr lang="es-MX"/>
            </a:p>
          </p:txBody>
        </p:sp>
        <p:sp>
          <p:nvSpPr>
            <p:cNvPr id="187409" name="Line 17"/>
            <p:cNvSpPr>
              <a:spLocks noChangeShapeType="1"/>
            </p:cNvSpPr>
            <p:nvPr/>
          </p:nvSpPr>
          <p:spPr bwMode="auto">
            <a:xfrm>
              <a:off x="3168" y="1968"/>
              <a:ext cx="0" cy="96"/>
            </a:xfrm>
            <a:prstGeom prst="line">
              <a:avLst/>
            </a:prstGeom>
            <a:noFill/>
            <a:ln w="19050">
              <a:solidFill>
                <a:srgbClr val="66FF33"/>
              </a:solidFill>
              <a:round/>
              <a:headEnd/>
              <a:tailEnd/>
            </a:ln>
            <a:effectLst/>
          </p:spPr>
          <p:txBody>
            <a:bodyPr wrap="none" anchor="ctr"/>
            <a:lstStyle/>
            <a:p>
              <a:endParaRPr lang="es-MX"/>
            </a:p>
          </p:txBody>
        </p:sp>
        <p:sp>
          <p:nvSpPr>
            <p:cNvPr id="187410" name="Line 18"/>
            <p:cNvSpPr>
              <a:spLocks noChangeShapeType="1"/>
            </p:cNvSpPr>
            <p:nvPr/>
          </p:nvSpPr>
          <p:spPr bwMode="auto">
            <a:xfrm flipV="1">
              <a:off x="2496" y="2064"/>
              <a:ext cx="771" cy="0"/>
            </a:xfrm>
            <a:prstGeom prst="line">
              <a:avLst/>
            </a:prstGeom>
            <a:noFill/>
            <a:ln w="19050">
              <a:solidFill>
                <a:schemeClr val="accent2"/>
              </a:solidFill>
              <a:round/>
              <a:headEnd/>
              <a:tailEnd type="stealth" w="lg" len="lg"/>
            </a:ln>
            <a:effectLst/>
          </p:spPr>
          <p:txBody>
            <a:bodyPr wrap="none" anchor="ctr"/>
            <a:lstStyle/>
            <a:p>
              <a:endParaRPr lang="es-MX"/>
            </a:p>
          </p:txBody>
        </p:sp>
        <p:sp>
          <p:nvSpPr>
            <p:cNvPr id="187411" name="Line 19"/>
            <p:cNvSpPr>
              <a:spLocks noChangeShapeType="1"/>
            </p:cNvSpPr>
            <p:nvPr/>
          </p:nvSpPr>
          <p:spPr bwMode="auto">
            <a:xfrm>
              <a:off x="3264" y="1296"/>
              <a:ext cx="0" cy="768"/>
            </a:xfrm>
            <a:prstGeom prst="line">
              <a:avLst/>
            </a:prstGeom>
            <a:noFill/>
            <a:ln w="19050">
              <a:solidFill>
                <a:schemeClr val="accent2"/>
              </a:solidFill>
              <a:round/>
              <a:headEnd type="stealth" w="lg" len="lg"/>
              <a:tailEnd/>
            </a:ln>
            <a:effectLst/>
          </p:spPr>
          <p:txBody>
            <a:bodyPr wrap="none" anchor="ctr"/>
            <a:lstStyle/>
            <a:p>
              <a:endParaRPr lang="es-MX"/>
            </a:p>
          </p:txBody>
        </p:sp>
        <p:grpSp>
          <p:nvGrpSpPr>
            <p:cNvPr id="187412" name="Group 20"/>
            <p:cNvGrpSpPr>
              <a:grpSpLocks/>
            </p:cNvGrpSpPr>
            <p:nvPr/>
          </p:nvGrpSpPr>
          <p:grpSpPr bwMode="auto">
            <a:xfrm>
              <a:off x="3231" y="1540"/>
              <a:ext cx="764" cy="288"/>
              <a:chOff x="3231" y="1540"/>
              <a:chExt cx="764" cy="288"/>
            </a:xfrm>
          </p:grpSpPr>
          <p:sp>
            <p:nvSpPr>
              <p:cNvPr id="187413" name="Text Box 21"/>
              <p:cNvSpPr txBox="1">
                <a:spLocks noChangeArrowheads="1"/>
              </p:cNvSpPr>
              <p:nvPr/>
            </p:nvSpPr>
            <p:spPr bwMode="auto">
              <a:xfrm>
                <a:off x="3231" y="1540"/>
                <a:ext cx="764" cy="288"/>
              </a:xfrm>
              <a:prstGeom prst="rect">
                <a:avLst/>
              </a:prstGeom>
              <a:noFill/>
              <a:ln w="9525">
                <a:noFill/>
                <a:miter lim="800000"/>
                <a:headEnd/>
                <a:tailEnd/>
              </a:ln>
              <a:effectLst/>
            </p:spPr>
            <p:txBody>
              <a:bodyPr wrap="none">
                <a:spAutoFit/>
                <a:flatTx/>
              </a:bodyPr>
              <a:lstStyle/>
              <a:p>
                <a:pPr algn="ctr"/>
                <a:r>
                  <a:rPr lang="es-ES_tradnl">
                    <a:solidFill>
                      <a:schemeClr val="accent2"/>
                    </a:solidFill>
                    <a:latin typeface="Arial" charset="0"/>
                    <a:cs typeface="Times New Roman" pitchFamily="18" charset="0"/>
                  </a:rPr>
                  <a:t>(</a:t>
                </a:r>
                <a:r>
                  <a:rPr lang="es-ES_tradnl" sz="1800" b="1">
                    <a:solidFill>
                      <a:schemeClr val="accent2"/>
                    </a:solidFill>
                    <a:latin typeface="Arial" charset="0"/>
                    <a:cs typeface="Times New Roman" pitchFamily="18" charset="0"/>
                  </a:rPr>
                  <a:t>a </a:t>
                </a:r>
                <a:r>
                  <a:rPr lang="es-ES_tradnl" sz="1800" b="1">
                    <a:solidFill>
                      <a:schemeClr val="accent2"/>
                    </a:solidFill>
                    <a:latin typeface="Arial" charset="0"/>
                    <a:cs typeface="Arial" charset="0"/>
                  </a:rPr>
                  <a:t>–</a:t>
                </a:r>
                <a:r>
                  <a:rPr lang="es-ES_tradnl" sz="1800" b="1">
                    <a:solidFill>
                      <a:schemeClr val="accent2"/>
                    </a:solidFill>
                    <a:latin typeface="Arial" charset="0"/>
                    <a:cs typeface="Times New Roman" pitchFamily="18" charset="0"/>
                  </a:rPr>
                  <a:t> </a:t>
                </a:r>
                <a:r>
                  <a:rPr lang="es-ES_tradnl" sz="1800" b="1">
                    <a:solidFill>
                      <a:srgbClr val="FF0000"/>
                    </a:solidFill>
                    <a:latin typeface="Symbol" pitchFamily="18" charset="2"/>
                    <a:cs typeface="Times New Roman" pitchFamily="18" charset="0"/>
                  </a:rPr>
                  <a:t>l</a:t>
                </a:r>
                <a:r>
                  <a:rPr lang="es-ES_tradnl" sz="1800" b="1">
                    <a:solidFill>
                      <a:schemeClr val="accent2"/>
                    </a:solidFill>
                    <a:latin typeface="Arial" charset="0"/>
                    <a:cs typeface="Times New Roman" pitchFamily="18" charset="0"/>
                  </a:rPr>
                  <a:t>b</a:t>
                </a:r>
                <a:r>
                  <a:rPr lang="es-ES_tradnl" sz="1800" b="1" baseline="-25000">
                    <a:solidFill>
                      <a:schemeClr val="accent2"/>
                    </a:solidFill>
                    <a:latin typeface="Arial" charset="0"/>
                    <a:cs typeface="Times New Roman" pitchFamily="18" charset="0"/>
                  </a:rPr>
                  <a:t> u </a:t>
                </a:r>
                <a:r>
                  <a:rPr lang="es-ES_tradnl">
                    <a:solidFill>
                      <a:schemeClr val="accent2"/>
                    </a:solidFill>
                    <a:latin typeface="Arial" charset="0"/>
                    <a:cs typeface="Times New Roman" pitchFamily="18" charset="0"/>
                  </a:rPr>
                  <a:t>)</a:t>
                </a:r>
                <a:endParaRPr lang="es-ES" b="1">
                  <a:solidFill>
                    <a:schemeClr val="accent2"/>
                  </a:solidFill>
                  <a:latin typeface="Arial" charset="0"/>
                  <a:cs typeface="Times New Roman" pitchFamily="18" charset="0"/>
                </a:endParaRPr>
              </a:p>
            </p:txBody>
          </p:sp>
          <p:sp>
            <p:nvSpPr>
              <p:cNvPr id="187414" name="Line 22"/>
              <p:cNvSpPr>
                <a:spLocks noChangeShapeType="1"/>
              </p:cNvSpPr>
              <p:nvPr/>
            </p:nvSpPr>
            <p:spPr bwMode="auto">
              <a:xfrm>
                <a:off x="3672" y="1616"/>
                <a:ext cx="96" cy="0"/>
              </a:xfrm>
              <a:prstGeom prst="line">
                <a:avLst/>
              </a:prstGeom>
              <a:noFill/>
              <a:ln w="25400">
                <a:solidFill>
                  <a:schemeClr val="accent2"/>
                </a:solidFill>
                <a:round/>
                <a:headEnd/>
                <a:tailEnd/>
              </a:ln>
              <a:effectLst/>
            </p:spPr>
            <p:txBody>
              <a:bodyPr wrap="none" anchor="ctr"/>
              <a:lstStyle/>
              <a:p>
                <a:endParaRPr lang="es-MX"/>
              </a:p>
            </p:txBody>
          </p:sp>
          <p:sp>
            <p:nvSpPr>
              <p:cNvPr id="187415" name="Line 23"/>
              <p:cNvSpPr>
                <a:spLocks noChangeShapeType="1"/>
              </p:cNvSpPr>
              <p:nvPr/>
            </p:nvSpPr>
            <p:spPr bwMode="auto">
              <a:xfrm>
                <a:off x="3780" y="1715"/>
                <a:ext cx="73" cy="0"/>
              </a:xfrm>
              <a:prstGeom prst="line">
                <a:avLst/>
              </a:prstGeom>
              <a:noFill/>
              <a:ln w="19050">
                <a:noFill/>
                <a:round/>
                <a:headEnd/>
                <a:tailEnd/>
              </a:ln>
              <a:effectLst/>
            </p:spPr>
            <p:txBody>
              <a:bodyPr wrap="none" anchor="ctr"/>
              <a:lstStyle/>
              <a:p>
                <a:endParaRPr lang="es-MX"/>
              </a:p>
            </p:txBody>
          </p:sp>
          <p:sp>
            <p:nvSpPr>
              <p:cNvPr id="187416" name="Line 24"/>
              <p:cNvSpPr>
                <a:spLocks noChangeShapeType="1"/>
              </p:cNvSpPr>
              <p:nvPr/>
            </p:nvSpPr>
            <p:spPr bwMode="auto">
              <a:xfrm>
                <a:off x="3344" y="1640"/>
                <a:ext cx="96" cy="0"/>
              </a:xfrm>
              <a:prstGeom prst="line">
                <a:avLst/>
              </a:prstGeom>
              <a:noFill/>
              <a:ln w="25400">
                <a:solidFill>
                  <a:schemeClr val="accent2"/>
                </a:solidFill>
                <a:round/>
                <a:headEnd/>
                <a:tailEnd/>
              </a:ln>
              <a:effectLst/>
            </p:spPr>
            <p:txBody>
              <a:bodyPr wrap="none" anchor="ctr"/>
              <a:lstStyle/>
              <a:p>
                <a:endParaRPr lang="es-MX"/>
              </a:p>
            </p:txBody>
          </p:sp>
        </p:grpSp>
      </p:grpSp>
      <p:sp>
        <p:nvSpPr>
          <p:cNvPr id="187448" name="Text Box 56"/>
          <p:cNvSpPr txBox="1">
            <a:spLocks noChangeArrowheads="1"/>
          </p:cNvSpPr>
          <p:nvPr/>
        </p:nvSpPr>
        <p:spPr bwMode="auto">
          <a:xfrm>
            <a:off x="2863850" y="692150"/>
            <a:ext cx="3416300" cy="396875"/>
          </a:xfrm>
          <a:prstGeom prst="rect">
            <a:avLst/>
          </a:prstGeom>
          <a:noFill/>
          <a:ln w="9525">
            <a:noFill/>
            <a:miter lim="800000"/>
            <a:headEnd/>
            <a:tailEnd/>
          </a:ln>
          <a:effectLst/>
        </p:spPr>
        <p:txBody>
          <a:bodyPr wrap="none">
            <a:spAutoFit/>
            <a:flatTx/>
          </a:bodyPr>
          <a:lstStyle/>
          <a:p>
            <a:r>
              <a:rPr lang="es-ES_tradnl" sz="2000" b="1">
                <a:solidFill>
                  <a:srgbClr val="000099"/>
                </a:solidFill>
                <a:latin typeface="Arial" charset="0"/>
                <a:cs typeface="Times New Roman" pitchFamily="18" charset="0"/>
              </a:rPr>
              <a:t>Ángulo entre dos Vectores</a:t>
            </a:r>
            <a:endParaRPr lang="es-ES" sz="2000" b="1">
              <a:solidFill>
                <a:srgbClr val="000099"/>
              </a:solidFill>
            </a:endParaRPr>
          </a:p>
        </p:txBody>
      </p:sp>
      <p:grpSp>
        <p:nvGrpSpPr>
          <p:cNvPr id="187722" name="Group 330"/>
          <p:cNvGrpSpPr>
            <a:grpSpLocks/>
          </p:cNvGrpSpPr>
          <p:nvPr/>
        </p:nvGrpSpPr>
        <p:grpSpPr bwMode="auto">
          <a:xfrm>
            <a:off x="3276600" y="1433513"/>
            <a:ext cx="5638800" cy="661987"/>
            <a:chOff x="2064" y="903"/>
            <a:chExt cx="3552" cy="417"/>
          </a:xfrm>
        </p:grpSpPr>
        <p:sp>
          <p:nvSpPr>
            <p:cNvPr id="187492" name="Text Box 100"/>
            <p:cNvSpPr txBox="1">
              <a:spLocks noChangeArrowheads="1"/>
            </p:cNvSpPr>
            <p:nvPr/>
          </p:nvSpPr>
          <p:spPr bwMode="auto">
            <a:xfrm>
              <a:off x="2064" y="903"/>
              <a:ext cx="3552" cy="417"/>
            </a:xfrm>
            <a:prstGeom prst="rect">
              <a:avLst/>
            </a:prstGeom>
            <a:noFill/>
            <a:ln w="9525">
              <a:noFill/>
              <a:miter lim="800000"/>
              <a:headEnd/>
              <a:tailEnd/>
            </a:ln>
            <a:effectLst/>
          </p:spPr>
          <p:txBody>
            <a:bodyPr>
              <a:spAutoFit/>
              <a:flatTx/>
            </a:bodyPr>
            <a:lstStyle/>
            <a:p>
              <a:pPr>
                <a:lnSpc>
                  <a:spcPct val="110000"/>
                </a:lnSpc>
                <a:buFontTx/>
                <a:buChar char="•"/>
              </a:pPr>
              <a:r>
                <a:rPr lang="es-ES_tradnl" sz="1600">
                  <a:solidFill>
                    <a:schemeClr val="folHlink"/>
                  </a:solidFill>
                  <a:latin typeface="Arial" charset="0"/>
                  <a:cs typeface="Times New Roman" pitchFamily="18" charset="0"/>
                </a:rPr>
                <a:t> El coseno del ángulo entre el vector </a:t>
              </a:r>
              <a:r>
                <a:rPr lang="es-ES_tradnl" sz="1800" b="1">
                  <a:solidFill>
                    <a:schemeClr val="accent2"/>
                  </a:solidFill>
                  <a:latin typeface="Arial" charset="0"/>
                  <a:cs typeface="Times New Roman" pitchFamily="18" charset="0"/>
                </a:rPr>
                <a:t>a</a:t>
              </a:r>
              <a:r>
                <a:rPr lang="es-ES_tradnl" sz="1600">
                  <a:solidFill>
                    <a:schemeClr val="folHlink"/>
                  </a:solidFill>
                  <a:latin typeface="Arial" charset="0"/>
                  <a:cs typeface="Times New Roman" pitchFamily="18" charset="0"/>
                </a:rPr>
                <a:t> y el vector </a:t>
              </a:r>
              <a:r>
                <a:rPr lang="es-ES_tradnl" sz="1800" b="1">
                  <a:solidFill>
                    <a:srgbClr val="FF0000"/>
                  </a:solidFill>
                  <a:latin typeface="Symbol" pitchFamily="18" charset="2"/>
                  <a:cs typeface="Times New Roman" pitchFamily="18" charset="0"/>
                </a:rPr>
                <a:t>l</a:t>
              </a:r>
              <a:r>
                <a:rPr lang="es-ES_tradnl" sz="1800" b="1">
                  <a:solidFill>
                    <a:schemeClr val="accent2"/>
                  </a:solidFill>
                  <a:latin typeface="Arial" charset="0"/>
                  <a:cs typeface="Times New Roman" pitchFamily="18" charset="0"/>
                </a:rPr>
                <a:t>b</a:t>
              </a:r>
              <a:r>
                <a:rPr lang="es-ES_tradnl" sz="1800" b="1" baseline="-25000">
                  <a:solidFill>
                    <a:schemeClr val="accent2"/>
                  </a:solidFill>
                  <a:latin typeface="Arial" charset="0"/>
                  <a:cs typeface="Times New Roman" pitchFamily="18" charset="0"/>
                </a:rPr>
                <a:t>u</a:t>
              </a:r>
              <a:r>
                <a:rPr lang="es-ES_tradnl" sz="1600">
                  <a:solidFill>
                    <a:schemeClr val="folHlink"/>
                  </a:solidFill>
                  <a:latin typeface="Arial" charset="0"/>
                  <a:cs typeface="Times New Roman" pitchFamily="18" charset="0"/>
                </a:rPr>
                <a:t> se obtiene con:</a:t>
              </a:r>
              <a:endParaRPr lang="es-ES" sz="1600">
                <a:solidFill>
                  <a:schemeClr val="folHlink"/>
                </a:solidFill>
                <a:latin typeface="Arial" charset="0"/>
                <a:cs typeface="Times New Roman" pitchFamily="18" charset="0"/>
              </a:endParaRPr>
            </a:p>
          </p:txBody>
        </p:sp>
        <p:sp>
          <p:nvSpPr>
            <p:cNvPr id="187494" name="Line 102"/>
            <p:cNvSpPr>
              <a:spLocks noChangeShapeType="1"/>
            </p:cNvSpPr>
            <p:nvPr/>
          </p:nvSpPr>
          <p:spPr bwMode="auto">
            <a:xfrm>
              <a:off x="4348" y="975"/>
              <a:ext cx="96" cy="0"/>
            </a:xfrm>
            <a:prstGeom prst="line">
              <a:avLst/>
            </a:prstGeom>
            <a:noFill/>
            <a:ln w="25400">
              <a:solidFill>
                <a:schemeClr val="accent2"/>
              </a:solidFill>
              <a:round/>
              <a:headEnd/>
              <a:tailEnd/>
            </a:ln>
            <a:effectLst/>
          </p:spPr>
          <p:txBody>
            <a:bodyPr wrap="none" anchor="ctr"/>
            <a:lstStyle/>
            <a:p>
              <a:endParaRPr lang="es-MX"/>
            </a:p>
          </p:txBody>
        </p:sp>
        <p:sp>
          <p:nvSpPr>
            <p:cNvPr id="187495" name="Line 103"/>
            <p:cNvSpPr>
              <a:spLocks noChangeShapeType="1"/>
            </p:cNvSpPr>
            <p:nvPr/>
          </p:nvSpPr>
          <p:spPr bwMode="auto">
            <a:xfrm>
              <a:off x="5215" y="951"/>
              <a:ext cx="96" cy="0"/>
            </a:xfrm>
            <a:prstGeom prst="line">
              <a:avLst/>
            </a:prstGeom>
            <a:noFill/>
            <a:ln w="25400">
              <a:solidFill>
                <a:schemeClr val="accent2"/>
              </a:solidFill>
              <a:round/>
              <a:headEnd/>
              <a:tailEnd/>
            </a:ln>
            <a:effectLst/>
          </p:spPr>
          <p:txBody>
            <a:bodyPr wrap="none" anchor="ctr"/>
            <a:lstStyle/>
            <a:p>
              <a:endParaRPr lang="es-MX"/>
            </a:p>
          </p:txBody>
        </p:sp>
      </p:grpSp>
      <p:grpSp>
        <p:nvGrpSpPr>
          <p:cNvPr id="187559" name="Group 167"/>
          <p:cNvGrpSpPr>
            <a:grpSpLocks/>
          </p:cNvGrpSpPr>
          <p:nvPr/>
        </p:nvGrpSpPr>
        <p:grpSpPr bwMode="auto">
          <a:xfrm>
            <a:off x="4552950" y="1989138"/>
            <a:ext cx="2197100" cy="917575"/>
            <a:chOff x="2788" y="1434"/>
            <a:chExt cx="1384" cy="578"/>
          </a:xfrm>
        </p:grpSpPr>
        <p:grpSp>
          <p:nvGrpSpPr>
            <p:cNvPr id="187484" name="Group 92"/>
            <p:cNvGrpSpPr>
              <a:grpSpLocks/>
            </p:cNvGrpSpPr>
            <p:nvPr/>
          </p:nvGrpSpPr>
          <p:grpSpPr bwMode="auto">
            <a:xfrm>
              <a:off x="3061" y="1570"/>
              <a:ext cx="486" cy="356"/>
              <a:chOff x="3222" y="2205"/>
              <a:chExt cx="486" cy="356"/>
            </a:xfrm>
          </p:grpSpPr>
          <p:sp>
            <p:nvSpPr>
              <p:cNvPr id="187469" name="Text Box 77"/>
              <p:cNvSpPr txBox="1">
                <a:spLocks noChangeArrowheads="1"/>
              </p:cNvSpPr>
              <p:nvPr/>
            </p:nvSpPr>
            <p:spPr bwMode="auto">
              <a:xfrm>
                <a:off x="3222" y="2205"/>
                <a:ext cx="233" cy="327"/>
              </a:xfrm>
              <a:prstGeom prst="rect">
                <a:avLst/>
              </a:prstGeom>
              <a:noFill/>
              <a:ln w="9525">
                <a:noFill/>
                <a:miter lim="800000"/>
                <a:headEnd/>
                <a:tailEnd/>
              </a:ln>
              <a:effectLst/>
            </p:spPr>
            <p:txBody>
              <a:bodyPr wrap="none">
                <a:spAutoFit/>
                <a:flatTx/>
              </a:bodyPr>
              <a:lstStyle/>
              <a:p>
                <a:r>
                  <a:rPr lang="es-ES_tradnl" sz="2800" b="1">
                    <a:solidFill>
                      <a:schemeClr val="accent2"/>
                    </a:solidFill>
                    <a:latin typeface="Symbol" pitchFamily="18" charset="2"/>
                    <a:cs typeface="Times New Roman" pitchFamily="18" charset="0"/>
                  </a:rPr>
                  <a:t>q</a:t>
                </a:r>
                <a:endParaRPr lang="es-ES" sz="1800">
                  <a:solidFill>
                    <a:schemeClr val="accent2"/>
                  </a:solidFill>
                  <a:latin typeface="Arial" charset="0"/>
                  <a:cs typeface="Times New Roman" pitchFamily="18" charset="0"/>
                </a:endParaRPr>
              </a:p>
            </p:txBody>
          </p:sp>
          <p:sp>
            <p:nvSpPr>
              <p:cNvPr id="187470" name="Line 78"/>
              <p:cNvSpPr>
                <a:spLocks noChangeShapeType="1"/>
              </p:cNvSpPr>
              <p:nvPr/>
            </p:nvSpPr>
            <p:spPr bwMode="auto">
              <a:xfrm>
                <a:off x="3394" y="2420"/>
                <a:ext cx="61" cy="0"/>
              </a:xfrm>
              <a:prstGeom prst="line">
                <a:avLst/>
              </a:prstGeom>
              <a:noFill/>
              <a:ln w="15875">
                <a:solidFill>
                  <a:schemeClr val="accent2"/>
                </a:solidFill>
                <a:round/>
                <a:headEnd/>
                <a:tailEnd/>
              </a:ln>
              <a:effectLst/>
            </p:spPr>
            <p:txBody>
              <a:bodyPr wrap="none" anchor="ctr"/>
              <a:lstStyle/>
              <a:p>
                <a:endParaRPr lang="es-MX"/>
              </a:p>
            </p:txBody>
          </p:sp>
          <p:sp>
            <p:nvSpPr>
              <p:cNvPr id="187471" name="Line 79"/>
              <p:cNvSpPr>
                <a:spLocks noChangeShapeType="1"/>
              </p:cNvSpPr>
              <p:nvPr/>
            </p:nvSpPr>
            <p:spPr bwMode="auto">
              <a:xfrm>
                <a:off x="3542" y="2396"/>
                <a:ext cx="61" cy="0"/>
              </a:xfrm>
              <a:prstGeom prst="line">
                <a:avLst/>
              </a:prstGeom>
              <a:noFill/>
              <a:ln w="15875">
                <a:solidFill>
                  <a:schemeClr val="accent2"/>
                </a:solidFill>
                <a:round/>
                <a:headEnd/>
                <a:tailEnd/>
              </a:ln>
              <a:effectLst/>
            </p:spPr>
            <p:txBody>
              <a:bodyPr wrap="none" anchor="ctr"/>
              <a:lstStyle/>
              <a:p>
                <a:endParaRPr lang="es-MX"/>
              </a:p>
            </p:txBody>
          </p:sp>
          <p:sp>
            <p:nvSpPr>
              <p:cNvPr id="187472" name="Text Box 80"/>
              <p:cNvSpPr txBox="1">
                <a:spLocks noChangeArrowheads="1"/>
              </p:cNvSpPr>
              <p:nvPr/>
            </p:nvSpPr>
            <p:spPr bwMode="auto">
              <a:xfrm>
                <a:off x="3335" y="2369"/>
                <a:ext cx="373" cy="192"/>
              </a:xfrm>
              <a:prstGeom prst="rect">
                <a:avLst/>
              </a:prstGeom>
              <a:noFill/>
              <a:ln w="9525">
                <a:noFill/>
                <a:miter lim="800000"/>
                <a:headEnd/>
                <a:tailEnd/>
              </a:ln>
              <a:effectLst/>
            </p:spPr>
            <p:txBody>
              <a:bodyPr wrap="none">
                <a:spAutoFit/>
                <a:flatTx/>
              </a:bodyPr>
              <a:lstStyle/>
              <a:p>
                <a:r>
                  <a:rPr lang="es-ES_tradnl" sz="1400">
                    <a:solidFill>
                      <a:schemeClr val="accent2"/>
                    </a:solidFill>
                    <a:latin typeface="Arial" charset="0"/>
                    <a:cs typeface="Times New Roman" pitchFamily="18" charset="0"/>
                  </a:rPr>
                  <a:t>a,</a:t>
                </a:r>
                <a:r>
                  <a:rPr lang="es-ES_tradnl" sz="1400" b="1">
                    <a:solidFill>
                      <a:srgbClr val="FF0000"/>
                    </a:solidFill>
                    <a:latin typeface="Symbol" pitchFamily="18" charset="2"/>
                    <a:cs typeface="Times New Roman" pitchFamily="18" charset="0"/>
                  </a:rPr>
                  <a:t>l</a:t>
                </a:r>
                <a:r>
                  <a:rPr lang="es-ES_tradnl" sz="1400">
                    <a:solidFill>
                      <a:schemeClr val="accent2"/>
                    </a:solidFill>
                    <a:latin typeface="Arial" charset="0"/>
                    <a:cs typeface="Times New Roman" pitchFamily="18" charset="0"/>
                  </a:rPr>
                  <a:t>b</a:t>
                </a:r>
                <a:r>
                  <a:rPr lang="es-ES_tradnl" sz="1400" baseline="-25000">
                    <a:solidFill>
                      <a:schemeClr val="accent2"/>
                    </a:solidFill>
                    <a:latin typeface="Arial" charset="0"/>
                    <a:cs typeface="Times New Roman" pitchFamily="18" charset="0"/>
                  </a:rPr>
                  <a:t>u</a:t>
                </a:r>
                <a:endParaRPr lang="es-ES" sz="1400">
                  <a:solidFill>
                    <a:schemeClr val="folHlink"/>
                  </a:solidFill>
                  <a:latin typeface="Arial" charset="0"/>
                  <a:cs typeface="Times New Roman" pitchFamily="18" charset="0"/>
                </a:endParaRPr>
              </a:p>
            </p:txBody>
          </p:sp>
        </p:grpSp>
        <p:grpSp>
          <p:nvGrpSpPr>
            <p:cNvPr id="187481" name="Group 89"/>
            <p:cNvGrpSpPr>
              <a:grpSpLocks/>
            </p:cNvGrpSpPr>
            <p:nvPr/>
          </p:nvGrpSpPr>
          <p:grpSpPr bwMode="auto">
            <a:xfrm>
              <a:off x="3523" y="1727"/>
              <a:ext cx="96" cy="46"/>
              <a:chOff x="2653" y="2341"/>
              <a:chExt cx="96" cy="46"/>
            </a:xfrm>
          </p:grpSpPr>
          <p:sp>
            <p:nvSpPr>
              <p:cNvPr id="187482" name="Line 90"/>
              <p:cNvSpPr>
                <a:spLocks noChangeShapeType="1"/>
              </p:cNvSpPr>
              <p:nvPr/>
            </p:nvSpPr>
            <p:spPr bwMode="auto">
              <a:xfrm>
                <a:off x="2653" y="2341"/>
                <a:ext cx="96" cy="0"/>
              </a:xfrm>
              <a:prstGeom prst="line">
                <a:avLst/>
              </a:prstGeom>
              <a:noFill/>
              <a:ln w="22225">
                <a:solidFill>
                  <a:schemeClr val="accent2"/>
                </a:solidFill>
                <a:round/>
                <a:headEnd/>
                <a:tailEnd/>
              </a:ln>
              <a:effectLst/>
            </p:spPr>
            <p:txBody>
              <a:bodyPr wrap="none" anchor="ctr"/>
              <a:lstStyle/>
              <a:p>
                <a:endParaRPr lang="es-MX"/>
              </a:p>
            </p:txBody>
          </p:sp>
          <p:sp>
            <p:nvSpPr>
              <p:cNvPr id="187483" name="Line 91"/>
              <p:cNvSpPr>
                <a:spLocks noChangeShapeType="1"/>
              </p:cNvSpPr>
              <p:nvPr/>
            </p:nvSpPr>
            <p:spPr bwMode="auto">
              <a:xfrm>
                <a:off x="2653" y="2387"/>
                <a:ext cx="96" cy="0"/>
              </a:xfrm>
              <a:prstGeom prst="line">
                <a:avLst/>
              </a:prstGeom>
              <a:noFill/>
              <a:ln w="22225">
                <a:solidFill>
                  <a:schemeClr val="accent2"/>
                </a:solidFill>
                <a:round/>
                <a:headEnd/>
                <a:tailEnd/>
              </a:ln>
              <a:effectLst/>
            </p:spPr>
            <p:txBody>
              <a:bodyPr wrap="none" anchor="ctr"/>
              <a:lstStyle/>
              <a:p>
                <a:endParaRPr lang="es-MX"/>
              </a:p>
            </p:txBody>
          </p:sp>
        </p:grpSp>
        <p:sp>
          <p:nvSpPr>
            <p:cNvPr id="187499" name="Text Box 107"/>
            <p:cNvSpPr txBox="1">
              <a:spLocks noChangeArrowheads="1"/>
            </p:cNvSpPr>
            <p:nvPr/>
          </p:nvSpPr>
          <p:spPr bwMode="auto">
            <a:xfrm>
              <a:off x="2788" y="1617"/>
              <a:ext cx="365" cy="250"/>
            </a:xfrm>
            <a:prstGeom prst="rect">
              <a:avLst/>
            </a:prstGeom>
            <a:noFill/>
            <a:ln w="9525">
              <a:noFill/>
              <a:miter lim="800000"/>
              <a:headEnd/>
              <a:tailEnd/>
            </a:ln>
            <a:effectLst/>
          </p:spPr>
          <p:txBody>
            <a:bodyPr wrap="none">
              <a:spAutoFit/>
              <a:flatTx/>
            </a:bodyPr>
            <a:lstStyle/>
            <a:p>
              <a:r>
                <a:rPr lang="es-ES_tradnl" sz="2000">
                  <a:solidFill>
                    <a:schemeClr val="accent2"/>
                  </a:solidFill>
                  <a:latin typeface="Arial" charset="0"/>
                  <a:cs typeface="Times New Roman" pitchFamily="18" charset="0"/>
                </a:rPr>
                <a:t>cos</a:t>
              </a:r>
              <a:endParaRPr lang="es-ES" sz="2000">
                <a:solidFill>
                  <a:schemeClr val="accent2"/>
                </a:solidFill>
                <a:latin typeface="Arial" charset="0"/>
                <a:cs typeface="Times New Roman" pitchFamily="18" charset="0"/>
              </a:endParaRPr>
            </a:p>
          </p:txBody>
        </p:sp>
        <p:grpSp>
          <p:nvGrpSpPr>
            <p:cNvPr id="187558" name="Group 166"/>
            <p:cNvGrpSpPr>
              <a:grpSpLocks/>
            </p:cNvGrpSpPr>
            <p:nvPr/>
          </p:nvGrpSpPr>
          <p:grpSpPr bwMode="auto">
            <a:xfrm>
              <a:off x="3691" y="1434"/>
              <a:ext cx="481" cy="578"/>
              <a:chOff x="3707" y="1434"/>
              <a:chExt cx="481" cy="578"/>
            </a:xfrm>
          </p:grpSpPr>
          <p:sp>
            <p:nvSpPr>
              <p:cNvPr id="187501" name="Line 109"/>
              <p:cNvSpPr>
                <a:spLocks noChangeShapeType="1"/>
              </p:cNvSpPr>
              <p:nvPr/>
            </p:nvSpPr>
            <p:spPr bwMode="auto">
              <a:xfrm>
                <a:off x="3707" y="1752"/>
                <a:ext cx="481" cy="0"/>
              </a:xfrm>
              <a:prstGeom prst="line">
                <a:avLst/>
              </a:prstGeom>
              <a:noFill/>
              <a:ln w="25400">
                <a:solidFill>
                  <a:schemeClr val="accent2"/>
                </a:solidFill>
                <a:round/>
                <a:headEnd/>
                <a:tailEnd/>
              </a:ln>
              <a:effectLst/>
            </p:spPr>
            <p:txBody>
              <a:bodyPr wrap="none" anchor="ctr"/>
              <a:lstStyle/>
              <a:p>
                <a:endParaRPr lang="es-MX"/>
              </a:p>
            </p:txBody>
          </p:sp>
          <p:grpSp>
            <p:nvGrpSpPr>
              <p:cNvPr id="187557" name="Group 165"/>
              <p:cNvGrpSpPr>
                <a:grpSpLocks/>
              </p:cNvGrpSpPr>
              <p:nvPr/>
            </p:nvGrpSpPr>
            <p:grpSpPr bwMode="auto">
              <a:xfrm>
                <a:off x="3743" y="1434"/>
                <a:ext cx="409" cy="277"/>
                <a:chOff x="3833" y="1434"/>
                <a:chExt cx="409" cy="277"/>
              </a:xfrm>
            </p:grpSpPr>
            <p:sp>
              <p:nvSpPr>
                <p:cNvPr id="187530" name="Line 138"/>
                <p:cNvSpPr>
                  <a:spLocks noChangeShapeType="1"/>
                </p:cNvSpPr>
                <p:nvPr/>
              </p:nvSpPr>
              <p:spPr bwMode="auto">
                <a:xfrm>
                  <a:off x="3969" y="1506"/>
                  <a:ext cx="96" cy="0"/>
                </a:xfrm>
                <a:prstGeom prst="line">
                  <a:avLst/>
                </a:prstGeom>
                <a:noFill/>
                <a:ln w="25400">
                  <a:solidFill>
                    <a:schemeClr val="accent2"/>
                  </a:solidFill>
                  <a:round/>
                  <a:headEnd/>
                  <a:tailEnd/>
                </a:ln>
                <a:effectLst/>
              </p:spPr>
              <p:txBody>
                <a:bodyPr wrap="none" anchor="ctr"/>
                <a:lstStyle/>
                <a:p>
                  <a:endParaRPr lang="es-MX"/>
                </a:p>
              </p:txBody>
            </p:sp>
            <p:sp>
              <p:nvSpPr>
                <p:cNvPr id="187538" name="Text Box 146"/>
                <p:cNvSpPr txBox="1">
                  <a:spLocks noChangeArrowheads="1"/>
                </p:cNvSpPr>
                <p:nvPr/>
              </p:nvSpPr>
              <p:spPr bwMode="auto">
                <a:xfrm>
                  <a:off x="3833" y="1480"/>
                  <a:ext cx="409" cy="231"/>
                </a:xfrm>
                <a:prstGeom prst="rect">
                  <a:avLst/>
                </a:prstGeom>
                <a:noFill/>
                <a:ln w="9525">
                  <a:noFill/>
                  <a:miter lim="800000"/>
                  <a:headEnd/>
                  <a:tailEnd/>
                </a:ln>
                <a:effectLst/>
              </p:spPr>
              <p:txBody>
                <a:bodyPr wrap="none">
                  <a:spAutoFit/>
                  <a:flatTx/>
                </a:bodyPr>
                <a:lstStyle/>
                <a:p>
                  <a:r>
                    <a:rPr lang="es-ES_tradnl" sz="1800" b="1">
                      <a:solidFill>
                        <a:srgbClr val="FF0000"/>
                      </a:solidFill>
                      <a:latin typeface="Symbol" pitchFamily="18" charset="2"/>
                      <a:cs typeface="Times New Roman" pitchFamily="18" charset="0"/>
                    </a:rPr>
                    <a:t>l</a:t>
                  </a:r>
                  <a:r>
                    <a:rPr lang="es-ES_tradnl" sz="1800" b="1">
                      <a:solidFill>
                        <a:schemeClr val="accent2"/>
                      </a:solidFill>
                      <a:latin typeface="Arial" charset="0"/>
                      <a:cs typeface="Times New Roman" pitchFamily="18" charset="0"/>
                    </a:rPr>
                    <a:t>b</a:t>
                  </a:r>
                  <a:r>
                    <a:rPr lang="es-ES_tradnl" sz="1800" b="1" baseline="-25000">
                      <a:solidFill>
                        <a:srgbClr val="FF0000"/>
                      </a:solidFill>
                      <a:latin typeface="Arial" charset="0"/>
                      <a:cs typeface="Times New Roman" pitchFamily="18" charset="0"/>
                    </a:rPr>
                    <a:t> </a:t>
                  </a:r>
                  <a:r>
                    <a:rPr lang="es-ES_tradnl" sz="1800" b="1" baseline="-25000">
                      <a:solidFill>
                        <a:schemeClr val="accent2"/>
                      </a:solidFill>
                      <a:latin typeface="Arial" charset="0"/>
                      <a:cs typeface="Times New Roman" pitchFamily="18" charset="0"/>
                    </a:rPr>
                    <a:t>u</a:t>
                  </a:r>
                  <a:r>
                    <a:rPr lang="es-ES_tradnl" sz="1800" b="1">
                      <a:solidFill>
                        <a:schemeClr val="accent2"/>
                      </a:solidFill>
                      <a:latin typeface="Arial" charset="0"/>
                      <a:cs typeface="Times New Roman" pitchFamily="18" charset="0"/>
                    </a:rPr>
                    <a:t> </a:t>
                  </a:r>
                  <a:endParaRPr lang="es-ES" sz="1800" b="1">
                    <a:solidFill>
                      <a:schemeClr val="accent2"/>
                    </a:solidFill>
                  </a:endParaRPr>
                </a:p>
              </p:txBody>
            </p:sp>
            <p:sp>
              <p:nvSpPr>
                <p:cNvPr id="187551" name="Line 159"/>
                <p:cNvSpPr>
                  <a:spLocks noChangeShapeType="1"/>
                </p:cNvSpPr>
                <p:nvPr/>
              </p:nvSpPr>
              <p:spPr bwMode="auto">
                <a:xfrm rot="-5400000">
                  <a:off x="3723" y="1573"/>
                  <a:ext cx="277" cy="0"/>
                </a:xfrm>
                <a:prstGeom prst="line">
                  <a:avLst/>
                </a:prstGeom>
                <a:noFill/>
                <a:ln w="25400">
                  <a:solidFill>
                    <a:schemeClr val="accent2"/>
                  </a:solidFill>
                  <a:round/>
                  <a:headEnd/>
                  <a:tailEnd/>
                </a:ln>
                <a:effectLst/>
              </p:spPr>
              <p:txBody>
                <a:bodyPr wrap="none" anchor="ctr"/>
                <a:lstStyle/>
                <a:p>
                  <a:endParaRPr lang="es-MX"/>
                </a:p>
              </p:txBody>
            </p:sp>
            <p:sp>
              <p:nvSpPr>
                <p:cNvPr id="187552" name="Line 160"/>
                <p:cNvSpPr>
                  <a:spLocks noChangeShapeType="1"/>
                </p:cNvSpPr>
                <p:nvPr/>
              </p:nvSpPr>
              <p:spPr bwMode="auto">
                <a:xfrm rot="-5400000">
                  <a:off x="4056" y="1573"/>
                  <a:ext cx="277" cy="0"/>
                </a:xfrm>
                <a:prstGeom prst="line">
                  <a:avLst/>
                </a:prstGeom>
                <a:noFill/>
                <a:ln w="25400">
                  <a:solidFill>
                    <a:schemeClr val="accent2"/>
                  </a:solidFill>
                  <a:round/>
                  <a:headEnd/>
                  <a:tailEnd/>
                </a:ln>
                <a:effectLst/>
              </p:spPr>
              <p:txBody>
                <a:bodyPr wrap="none" anchor="ctr"/>
                <a:lstStyle/>
                <a:p>
                  <a:endParaRPr lang="es-MX"/>
                </a:p>
              </p:txBody>
            </p:sp>
          </p:grpSp>
          <p:grpSp>
            <p:nvGrpSpPr>
              <p:cNvPr id="187556" name="Group 164"/>
              <p:cNvGrpSpPr>
                <a:grpSpLocks/>
              </p:cNvGrpSpPr>
              <p:nvPr/>
            </p:nvGrpSpPr>
            <p:grpSpPr bwMode="auto">
              <a:xfrm>
                <a:off x="3830" y="1781"/>
                <a:ext cx="236" cy="231"/>
                <a:chOff x="3921" y="1950"/>
                <a:chExt cx="236" cy="231"/>
              </a:xfrm>
            </p:grpSpPr>
            <p:sp>
              <p:nvSpPr>
                <p:cNvPr id="187529" name="Text Box 137"/>
                <p:cNvSpPr txBox="1">
                  <a:spLocks noChangeArrowheads="1"/>
                </p:cNvSpPr>
                <p:nvPr/>
              </p:nvSpPr>
              <p:spPr bwMode="auto">
                <a:xfrm>
                  <a:off x="3921" y="1950"/>
                  <a:ext cx="236" cy="231"/>
                </a:xfrm>
                <a:prstGeom prst="rect">
                  <a:avLst/>
                </a:prstGeom>
                <a:noFill/>
                <a:ln w="9525">
                  <a:noFill/>
                  <a:miter lim="800000"/>
                  <a:headEnd/>
                  <a:tailEnd/>
                </a:ln>
                <a:effectLst/>
              </p:spPr>
              <p:txBody>
                <a:bodyPr wrap="none">
                  <a:spAutoFit/>
                  <a:flatTx/>
                </a:bodyPr>
                <a:lstStyle/>
                <a:p>
                  <a:r>
                    <a:rPr lang="es-ES_tradnl" sz="1800" b="1">
                      <a:solidFill>
                        <a:schemeClr val="accent2"/>
                      </a:solidFill>
                      <a:latin typeface="Arial" charset="0"/>
                      <a:cs typeface="Times New Roman" pitchFamily="18" charset="0"/>
                    </a:rPr>
                    <a:t>a</a:t>
                  </a:r>
                  <a:r>
                    <a:rPr lang="es-ES_tradnl" sz="1800" b="1">
                      <a:latin typeface="Arial" charset="0"/>
                      <a:cs typeface="Times New Roman" pitchFamily="18" charset="0"/>
                    </a:rPr>
                    <a:t> </a:t>
                  </a:r>
                  <a:endParaRPr lang="es-ES" sz="1800" b="1"/>
                </a:p>
              </p:txBody>
            </p:sp>
            <p:sp>
              <p:nvSpPr>
                <p:cNvPr id="187539" name="Line 147"/>
                <p:cNvSpPr>
                  <a:spLocks noChangeShapeType="1"/>
                </p:cNvSpPr>
                <p:nvPr/>
              </p:nvSpPr>
              <p:spPr bwMode="auto">
                <a:xfrm>
                  <a:off x="3971" y="2001"/>
                  <a:ext cx="96" cy="0"/>
                </a:xfrm>
                <a:prstGeom prst="line">
                  <a:avLst/>
                </a:prstGeom>
                <a:noFill/>
                <a:ln w="25400">
                  <a:solidFill>
                    <a:schemeClr val="accent2"/>
                  </a:solidFill>
                  <a:round/>
                  <a:headEnd/>
                  <a:tailEnd/>
                </a:ln>
                <a:effectLst/>
              </p:spPr>
              <p:txBody>
                <a:bodyPr wrap="none" anchor="ctr"/>
                <a:lstStyle/>
                <a:p>
                  <a:endParaRPr lang="es-MX"/>
                </a:p>
              </p:txBody>
            </p:sp>
            <p:sp>
              <p:nvSpPr>
                <p:cNvPr id="187553" name="Line 161"/>
                <p:cNvSpPr>
                  <a:spLocks noChangeShapeType="1"/>
                </p:cNvSpPr>
                <p:nvPr/>
              </p:nvSpPr>
              <p:spPr bwMode="auto">
                <a:xfrm rot="-5400000">
                  <a:off x="3818" y="2061"/>
                  <a:ext cx="209" cy="0"/>
                </a:xfrm>
                <a:prstGeom prst="line">
                  <a:avLst/>
                </a:prstGeom>
                <a:noFill/>
                <a:ln w="25400">
                  <a:solidFill>
                    <a:schemeClr val="accent2"/>
                  </a:solidFill>
                  <a:round/>
                  <a:headEnd/>
                  <a:tailEnd/>
                </a:ln>
                <a:effectLst/>
              </p:spPr>
              <p:txBody>
                <a:bodyPr wrap="none" anchor="ctr"/>
                <a:lstStyle/>
                <a:p>
                  <a:endParaRPr lang="es-MX"/>
                </a:p>
              </p:txBody>
            </p:sp>
            <p:sp>
              <p:nvSpPr>
                <p:cNvPr id="187555" name="Line 163"/>
                <p:cNvSpPr>
                  <a:spLocks noChangeShapeType="1"/>
                </p:cNvSpPr>
                <p:nvPr/>
              </p:nvSpPr>
              <p:spPr bwMode="auto">
                <a:xfrm rot="-5400000">
                  <a:off x="4016" y="2056"/>
                  <a:ext cx="209" cy="0"/>
                </a:xfrm>
                <a:prstGeom prst="line">
                  <a:avLst/>
                </a:prstGeom>
                <a:noFill/>
                <a:ln w="25400">
                  <a:solidFill>
                    <a:schemeClr val="accent2"/>
                  </a:solidFill>
                  <a:round/>
                  <a:headEnd/>
                  <a:tailEnd/>
                </a:ln>
                <a:effectLst/>
              </p:spPr>
              <p:txBody>
                <a:bodyPr wrap="none" anchor="ctr"/>
                <a:lstStyle/>
                <a:p>
                  <a:endParaRPr lang="es-MX"/>
                </a:p>
              </p:txBody>
            </p:sp>
          </p:grpSp>
        </p:grpSp>
      </p:grpSp>
      <p:sp>
        <p:nvSpPr>
          <p:cNvPr id="187561" name="Text Box 169"/>
          <p:cNvSpPr txBox="1">
            <a:spLocks noChangeArrowheads="1"/>
          </p:cNvSpPr>
          <p:nvPr/>
        </p:nvSpPr>
        <p:spPr bwMode="auto">
          <a:xfrm>
            <a:off x="3276600" y="3236913"/>
            <a:ext cx="5638800" cy="336550"/>
          </a:xfrm>
          <a:prstGeom prst="rect">
            <a:avLst/>
          </a:prstGeom>
          <a:noFill/>
          <a:ln w="9525">
            <a:noFill/>
            <a:miter lim="800000"/>
            <a:headEnd/>
            <a:tailEnd/>
          </a:ln>
          <a:effectLst/>
        </p:spPr>
        <p:txBody>
          <a:bodyPr>
            <a:spAutoFit/>
            <a:flatTx/>
          </a:bodyPr>
          <a:lstStyle/>
          <a:p>
            <a:pPr>
              <a:buFontTx/>
              <a:buChar char="•"/>
            </a:pPr>
            <a:r>
              <a:rPr lang="es-ES_tradnl" sz="1600">
                <a:solidFill>
                  <a:schemeClr val="folHlink"/>
                </a:solidFill>
                <a:latin typeface="Arial" charset="0"/>
                <a:cs typeface="Times New Roman" pitchFamily="18" charset="0"/>
              </a:rPr>
              <a:t> Desarrollando, se obtiene lo siguiente:</a:t>
            </a:r>
            <a:endParaRPr lang="es-ES" sz="1600">
              <a:solidFill>
                <a:schemeClr val="folHlink"/>
              </a:solidFill>
              <a:latin typeface="Arial" charset="0"/>
              <a:cs typeface="Times New Roman" pitchFamily="18" charset="0"/>
            </a:endParaRPr>
          </a:p>
        </p:txBody>
      </p:sp>
      <p:grpSp>
        <p:nvGrpSpPr>
          <p:cNvPr id="187646" name="Group 254"/>
          <p:cNvGrpSpPr>
            <a:grpSpLocks/>
          </p:cNvGrpSpPr>
          <p:nvPr/>
        </p:nvGrpSpPr>
        <p:grpSpPr bwMode="auto">
          <a:xfrm>
            <a:off x="3203575" y="3724275"/>
            <a:ext cx="2265363" cy="838200"/>
            <a:chOff x="2880" y="2680"/>
            <a:chExt cx="1427" cy="528"/>
          </a:xfrm>
        </p:grpSpPr>
        <p:grpSp>
          <p:nvGrpSpPr>
            <p:cNvPr id="187565" name="Group 173"/>
            <p:cNvGrpSpPr>
              <a:grpSpLocks/>
            </p:cNvGrpSpPr>
            <p:nvPr/>
          </p:nvGrpSpPr>
          <p:grpSpPr bwMode="auto">
            <a:xfrm>
              <a:off x="3153" y="2750"/>
              <a:ext cx="486" cy="356"/>
              <a:chOff x="3222" y="2205"/>
              <a:chExt cx="486" cy="356"/>
            </a:xfrm>
          </p:grpSpPr>
          <p:sp>
            <p:nvSpPr>
              <p:cNvPr id="187566" name="Text Box 174"/>
              <p:cNvSpPr txBox="1">
                <a:spLocks noChangeArrowheads="1"/>
              </p:cNvSpPr>
              <p:nvPr/>
            </p:nvSpPr>
            <p:spPr bwMode="auto">
              <a:xfrm>
                <a:off x="3222" y="2205"/>
                <a:ext cx="233" cy="327"/>
              </a:xfrm>
              <a:prstGeom prst="rect">
                <a:avLst/>
              </a:prstGeom>
              <a:noFill/>
              <a:ln w="9525">
                <a:noFill/>
                <a:miter lim="800000"/>
                <a:headEnd/>
                <a:tailEnd/>
              </a:ln>
              <a:effectLst/>
            </p:spPr>
            <p:txBody>
              <a:bodyPr wrap="none">
                <a:spAutoFit/>
                <a:flatTx/>
              </a:bodyPr>
              <a:lstStyle/>
              <a:p>
                <a:r>
                  <a:rPr lang="es-ES_tradnl" sz="2800" b="1">
                    <a:solidFill>
                      <a:schemeClr val="accent2"/>
                    </a:solidFill>
                    <a:latin typeface="Symbol" pitchFamily="18" charset="2"/>
                    <a:cs typeface="Times New Roman" pitchFamily="18" charset="0"/>
                  </a:rPr>
                  <a:t>q</a:t>
                </a:r>
                <a:endParaRPr lang="es-ES" sz="1800">
                  <a:solidFill>
                    <a:schemeClr val="accent2"/>
                  </a:solidFill>
                  <a:latin typeface="Arial" charset="0"/>
                  <a:cs typeface="Times New Roman" pitchFamily="18" charset="0"/>
                </a:endParaRPr>
              </a:p>
            </p:txBody>
          </p:sp>
          <p:sp>
            <p:nvSpPr>
              <p:cNvPr id="187567" name="Line 175"/>
              <p:cNvSpPr>
                <a:spLocks noChangeShapeType="1"/>
              </p:cNvSpPr>
              <p:nvPr/>
            </p:nvSpPr>
            <p:spPr bwMode="auto">
              <a:xfrm>
                <a:off x="3394" y="2420"/>
                <a:ext cx="61" cy="0"/>
              </a:xfrm>
              <a:prstGeom prst="line">
                <a:avLst/>
              </a:prstGeom>
              <a:noFill/>
              <a:ln w="15875">
                <a:solidFill>
                  <a:schemeClr val="accent2"/>
                </a:solidFill>
                <a:round/>
                <a:headEnd/>
                <a:tailEnd/>
              </a:ln>
              <a:effectLst/>
            </p:spPr>
            <p:txBody>
              <a:bodyPr wrap="none" anchor="ctr"/>
              <a:lstStyle/>
              <a:p>
                <a:endParaRPr lang="es-MX"/>
              </a:p>
            </p:txBody>
          </p:sp>
          <p:sp>
            <p:nvSpPr>
              <p:cNvPr id="187568" name="Line 176"/>
              <p:cNvSpPr>
                <a:spLocks noChangeShapeType="1"/>
              </p:cNvSpPr>
              <p:nvPr/>
            </p:nvSpPr>
            <p:spPr bwMode="auto">
              <a:xfrm>
                <a:off x="3542" y="2396"/>
                <a:ext cx="61" cy="0"/>
              </a:xfrm>
              <a:prstGeom prst="line">
                <a:avLst/>
              </a:prstGeom>
              <a:noFill/>
              <a:ln w="15875">
                <a:solidFill>
                  <a:schemeClr val="accent2"/>
                </a:solidFill>
                <a:round/>
                <a:headEnd/>
                <a:tailEnd/>
              </a:ln>
              <a:effectLst/>
            </p:spPr>
            <p:txBody>
              <a:bodyPr wrap="none" anchor="ctr"/>
              <a:lstStyle/>
              <a:p>
                <a:endParaRPr lang="es-MX"/>
              </a:p>
            </p:txBody>
          </p:sp>
          <p:sp>
            <p:nvSpPr>
              <p:cNvPr id="187569" name="Text Box 177"/>
              <p:cNvSpPr txBox="1">
                <a:spLocks noChangeArrowheads="1"/>
              </p:cNvSpPr>
              <p:nvPr/>
            </p:nvSpPr>
            <p:spPr bwMode="auto">
              <a:xfrm>
                <a:off x="3335" y="2369"/>
                <a:ext cx="373" cy="192"/>
              </a:xfrm>
              <a:prstGeom prst="rect">
                <a:avLst/>
              </a:prstGeom>
              <a:noFill/>
              <a:ln w="9525">
                <a:noFill/>
                <a:miter lim="800000"/>
                <a:headEnd/>
                <a:tailEnd/>
              </a:ln>
              <a:effectLst/>
            </p:spPr>
            <p:txBody>
              <a:bodyPr wrap="none">
                <a:spAutoFit/>
                <a:flatTx/>
              </a:bodyPr>
              <a:lstStyle/>
              <a:p>
                <a:r>
                  <a:rPr lang="es-ES_tradnl" sz="1400">
                    <a:solidFill>
                      <a:schemeClr val="accent2"/>
                    </a:solidFill>
                    <a:latin typeface="Arial" charset="0"/>
                    <a:cs typeface="Times New Roman" pitchFamily="18" charset="0"/>
                  </a:rPr>
                  <a:t>a,</a:t>
                </a:r>
                <a:r>
                  <a:rPr lang="es-ES_tradnl" sz="1400" b="1">
                    <a:solidFill>
                      <a:srgbClr val="FF0000"/>
                    </a:solidFill>
                    <a:latin typeface="Symbol" pitchFamily="18" charset="2"/>
                    <a:cs typeface="Times New Roman" pitchFamily="18" charset="0"/>
                  </a:rPr>
                  <a:t>l</a:t>
                </a:r>
                <a:r>
                  <a:rPr lang="es-ES_tradnl" sz="1400">
                    <a:solidFill>
                      <a:schemeClr val="accent2"/>
                    </a:solidFill>
                    <a:latin typeface="Arial" charset="0"/>
                    <a:cs typeface="Times New Roman" pitchFamily="18" charset="0"/>
                  </a:rPr>
                  <a:t>b</a:t>
                </a:r>
                <a:r>
                  <a:rPr lang="es-ES_tradnl" sz="1400" baseline="-25000">
                    <a:solidFill>
                      <a:schemeClr val="accent2"/>
                    </a:solidFill>
                    <a:latin typeface="Arial" charset="0"/>
                    <a:cs typeface="Times New Roman" pitchFamily="18" charset="0"/>
                  </a:rPr>
                  <a:t>u</a:t>
                </a:r>
                <a:endParaRPr lang="es-ES" sz="1400">
                  <a:solidFill>
                    <a:schemeClr val="folHlink"/>
                  </a:solidFill>
                  <a:latin typeface="Arial" charset="0"/>
                  <a:cs typeface="Times New Roman" pitchFamily="18" charset="0"/>
                </a:endParaRPr>
              </a:p>
            </p:txBody>
          </p:sp>
        </p:grpSp>
        <p:grpSp>
          <p:nvGrpSpPr>
            <p:cNvPr id="187570" name="Group 178"/>
            <p:cNvGrpSpPr>
              <a:grpSpLocks/>
            </p:cNvGrpSpPr>
            <p:nvPr/>
          </p:nvGrpSpPr>
          <p:grpSpPr bwMode="auto">
            <a:xfrm>
              <a:off x="3615" y="2907"/>
              <a:ext cx="96" cy="46"/>
              <a:chOff x="2653" y="2341"/>
              <a:chExt cx="96" cy="46"/>
            </a:xfrm>
          </p:grpSpPr>
          <p:sp>
            <p:nvSpPr>
              <p:cNvPr id="187571" name="Line 179"/>
              <p:cNvSpPr>
                <a:spLocks noChangeShapeType="1"/>
              </p:cNvSpPr>
              <p:nvPr/>
            </p:nvSpPr>
            <p:spPr bwMode="auto">
              <a:xfrm>
                <a:off x="2653" y="2341"/>
                <a:ext cx="96" cy="0"/>
              </a:xfrm>
              <a:prstGeom prst="line">
                <a:avLst/>
              </a:prstGeom>
              <a:noFill/>
              <a:ln w="22225">
                <a:solidFill>
                  <a:schemeClr val="accent2"/>
                </a:solidFill>
                <a:round/>
                <a:headEnd/>
                <a:tailEnd/>
              </a:ln>
              <a:effectLst/>
            </p:spPr>
            <p:txBody>
              <a:bodyPr wrap="none" anchor="ctr"/>
              <a:lstStyle/>
              <a:p>
                <a:endParaRPr lang="es-MX"/>
              </a:p>
            </p:txBody>
          </p:sp>
          <p:sp>
            <p:nvSpPr>
              <p:cNvPr id="187572" name="Line 180"/>
              <p:cNvSpPr>
                <a:spLocks noChangeShapeType="1"/>
              </p:cNvSpPr>
              <p:nvPr/>
            </p:nvSpPr>
            <p:spPr bwMode="auto">
              <a:xfrm>
                <a:off x="2653" y="2387"/>
                <a:ext cx="96" cy="0"/>
              </a:xfrm>
              <a:prstGeom prst="line">
                <a:avLst/>
              </a:prstGeom>
              <a:noFill/>
              <a:ln w="22225">
                <a:solidFill>
                  <a:schemeClr val="accent2"/>
                </a:solidFill>
                <a:round/>
                <a:headEnd/>
                <a:tailEnd/>
              </a:ln>
              <a:effectLst/>
            </p:spPr>
            <p:txBody>
              <a:bodyPr wrap="none" anchor="ctr"/>
              <a:lstStyle/>
              <a:p>
                <a:endParaRPr lang="es-MX"/>
              </a:p>
            </p:txBody>
          </p:sp>
        </p:grpSp>
        <p:sp>
          <p:nvSpPr>
            <p:cNvPr id="187573" name="Text Box 181"/>
            <p:cNvSpPr txBox="1">
              <a:spLocks noChangeArrowheads="1"/>
            </p:cNvSpPr>
            <p:nvPr/>
          </p:nvSpPr>
          <p:spPr bwMode="auto">
            <a:xfrm>
              <a:off x="2880" y="2797"/>
              <a:ext cx="365" cy="250"/>
            </a:xfrm>
            <a:prstGeom prst="rect">
              <a:avLst/>
            </a:prstGeom>
            <a:noFill/>
            <a:ln w="9525">
              <a:noFill/>
              <a:miter lim="800000"/>
              <a:headEnd/>
              <a:tailEnd/>
            </a:ln>
            <a:effectLst/>
          </p:spPr>
          <p:txBody>
            <a:bodyPr wrap="none">
              <a:spAutoFit/>
              <a:flatTx/>
            </a:bodyPr>
            <a:lstStyle/>
            <a:p>
              <a:r>
                <a:rPr lang="es-ES_tradnl" sz="2000">
                  <a:solidFill>
                    <a:schemeClr val="accent2"/>
                  </a:solidFill>
                  <a:latin typeface="Arial" charset="0"/>
                  <a:cs typeface="Times New Roman" pitchFamily="18" charset="0"/>
                </a:rPr>
                <a:t>cos</a:t>
              </a:r>
              <a:endParaRPr lang="es-ES" sz="2000">
                <a:solidFill>
                  <a:schemeClr val="accent2"/>
                </a:solidFill>
                <a:latin typeface="Arial" charset="0"/>
                <a:cs typeface="Times New Roman" pitchFamily="18" charset="0"/>
              </a:endParaRPr>
            </a:p>
          </p:txBody>
        </p:sp>
        <p:grpSp>
          <p:nvGrpSpPr>
            <p:cNvPr id="187645" name="Group 253"/>
            <p:cNvGrpSpPr>
              <a:grpSpLocks/>
            </p:cNvGrpSpPr>
            <p:nvPr/>
          </p:nvGrpSpPr>
          <p:grpSpPr bwMode="auto">
            <a:xfrm>
              <a:off x="3774" y="2680"/>
              <a:ext cx="533" cy="528"/>
              <a:chOff x="3498" y="3467"/>
              <a:chExt cx="533" cy="528"/>
            </a:xfrm>
          </p:grpSpPr>
          <p:sp>
            <p:nvSpPr>
              <p:cNvPr id="187612" name="Line 220"/>
              <p:cNvSpPr>
                <a:spLocks noChangeShapeType="1"/>
              </p:cNvSpPr>
              <p:nvPr/>
            </p:nvSpPr>
            <p:spPr bwMode="auto">
              <a:xfrm>
                <a:off x="3498" y="3716"/>
                <a:ext cx="526" cy="0"/>
              </a:xfrm>
              <a:prstGeom prst="line">
                <a:avLst/>
              </a:prstGeom>
              <a:noFill/>
              <a:ln w="25400">
                <a:solidFill>
                  <a:schemeClr val="accent2"/>
                </a:solidFill>
                <a:round/>
                <a:headEnd/>
                <a:tailEnd/>
              </a:ln>
              <a:effectLst/>
            </p:spPr>
            <p:txBody>
              <a:bodyPr wrap="none" anchor="ctr"/>
              <a:lstStyle/>
              <a:p>
                <a:endParaRPr lang="es-MX"/>
              </a:p>
            </p:txBody>
          </p:sp>
          <p:grpSp>
            <p:nvGrpSpPr>
              <p:cNvPr id="187618" name="Group 226"/>
              <p:cNvGrpSpPr>
                <a:grpSpLocks/>
              </p:cNvGrpSpPr>
              <p:nvPr/>
            </p:nvGrpSpPr>
            <p:grpSpPr bwMode="auto">
              <a:xfrm>
                <a:off x="3535" y="3753"/>
                <a:ext cx="236" cy="231"/>
                <a:chOff x="3921" y="1950"/>
                <a:chExt cx="236" cy="231"/>
              </a:xfrm>
            </p:grpSpPr>
            <p:sp>
              <p:nvSpPr>
                <p:cNvPr id="187619" name="Text Box 227"/>
                <p:cNvSpPr txBox="1">
                  <a:spLocks noChangeArrowheads="1"/>
                </p:cNvSpPr>
                <p:nvPr/>
              </p:nvSpPr>
              <p:spPr bwMode="auto">
                <a:xfrm>
                  <a:off x="3921" y="1950"/>
                  <a:ext cx="236" cy="231"/>
                </a:xfrm>
                <a:prstGeom prst="rect">
                  <a:avLst/>
                </a:prstGeom>
                <a:noFill/>
                <a:ln w="9525">
                  <a:noFill/>
                  <a:miter lim="800000"/>
                  <a:headEnd/>
                  <a:tailEnd/>
                </a:ln>
                <a:effectLst/>
              </p:spPr>
              <p:txBody>
                <a:bodyPr wrap="none">
                  <a:spAutoFit/>
                  <a:flatTx/>
                </a:bodyPr>
                <a:lstStyle/>
                <a:p>
                  <a:r>
                    <a:rPr lang="es-ES_tradnl" sz="1800" b="1">
                      <a:solidFill>
                        <a:schemeClr val="accent2"/>
                      </a:solidFill>
                      <a:latin typeface="Arial" charset="0"/>
                      <a:cs typeface="Times New Roman" pitchFamily="18" charset="0"/>
                    </a:rPr>
                    <a:t>a</a:t>
                  </a:r>
                  <a:r>
                    <a:rPr lang="es-ES_tradnl" sz="1800" b="1">
                      <a:latin typeface="Arial" charset="0"/>
                      <a:cs typeface="Times New Roman" pitchFamily="18" charset="0"/>
                    </a:rPr>
                    <a:t> </a:t>
                  </a:r>
                  <a:endParaRPr lang="es-ES" sz="1800" b="1"/>
                </a:p>
              </p:txBody>
            </p:sp>
            <p:sp>
              <p:nvSpPr>
                <p:cNvPr id="187620" name="Line 228"/>
                <p:cNvSpPr>
                  <a:spLocks noChangeShapeType="1"/>
                </p:cNvSpPr>
                <p:nvPr/>
              </p:nvSpPr>
              <p:spPr bwMode="auto">
                <a:xfrm>
                  <a:off x="3971" y="2001"/>
                  <a:ext cx="96" cy="0"/>
                </a:xfrm>
                <a:prstGeom prst="line">
                  <a:avLst/>
                </a:prstGeom>
                <a:noFill/>
                <a:ln w="25400">
                  <a:solidFill>
                    <a:schemeClr val="accent2"/>
                  </a:solidFill>
                  <a:round/>
                  <a:headEnd/>
                  <a:tailEnd/>
                </a:ln>
                <a:effectLst/>
              </p:spPr>
              <p:txBody>
                <a:bodyPr wrap="none" anchor="ctr"/>
                <a:lstStyle/>
                <a:p>
                  <a:endParaRPr lang="es-MX"/>
                </a:p>
              </p:txBody>
            </p:sp>
            <p:sp>
              <p:nvSpPr>
                <p:cNvPr id="187621" name="Line 229"/>
                <p:cNvSpPr>
                  <a:spLocks noChangeShapeType="1"/>
                </p:cNvSpPr>
                <p:nvPr/>
              </p:nvSpPr>
              <p:spPr bwMode="auto">
                <a:xfrm rot="-5400000">
                  <a:off x="3818" y="2061"/>
                  <a:ext cx="209" cy="0"/>
                </a:xfrm>
                <a:prstGeom prst="line">
                  <a:avLst/>
                </a:prstGeom>
                <a:noFill/>
                <a:ln w="25400">
                  <a:solidFill>
                    <a:schemeClr val="accent2"/>
                  </a:solidFill>
                  <a:round/>
                  <a:headEnd/>
                  <a:tailEnd/>
                </a:ln>
                <a:effectLst/>
              </p:spPr>
              <p:txBody>
                <a:bodyPr wrap="none" anchor="ctr"/>
                <a:lstStyle/>
                <a:p>
                  <a:endParaRPr lang="es-MX"/>
                </a:p>
              </p:txBody>
            </p:sp>
            <p:sp>
              <p:nvSpPr>
                <p:cNvPr id="187622" name="Line 230"/>
                <p:cNvSpPr>
                  <a:spLocks noChangeShapeType="1"/>
                </p:cNvSpPr>
                <p:nvPr/>
              </p:nvSpPr>
              <p:spPr bwMode="auto">
                <a:xfrm rot="-5400000">
                  <a:off x="4016" y="2056"/>
                  <a:ext cx="209" cy="0"/>
                </a:xfrm>
                <a:prstGeom prst="line">
                  <a:avLst/>
                </a:prstGeom>
                <a:noFill/>
                <a:ln w="25400">
                  <a:solidFill>
                    <a:schemeClr val="accent2"/>
                  </a:solidFill>
                  <a:round/>
                  <a:headEnd/>
                  <a:tailEnd/>
                </a:ln>
                <a:effectLst/>
              </p:spPr>
              <p:txBody>
                <a:bodyPr wrap="none" anchor="ctr"/>
                <a:lstStyle/>
                <a:p>
                  <a:endParaRPr lang="es-MX"/>
                </a:p>
              </p:txBody>
            </p:sp>
          </p:grpSp>
          <p:grpSp>
            <p:nvGrpSpPr>
              <p:cNvPr id="187628" name="Group 236"/>
              <p:cNvGrpSpPr>
                <a:grpSpLocks/>
              </p:cNvGrpSpPr>
              <p:nvPr/>
            </p:nvGrpSpPr>
            <p:grpSpPr bwMode="auto">
              <a:xfrm>
                <a:off x="3787" y="3749"/>
                <a:ext cx="244" cy="246"/>
                <a:chOff x="3787" y="3749"/>
                <a:chExt cx="244" cy="246"/>
              </a:xfrm>
            </p:grpSpPr>
            <p:sp>
              <p:nvSpPr>
                <p:cNvPr id="187624" name="Text Box 232"/>
                <p:cNvSpPr txBox="1">
                  <a:spLocks noChangeArrowheads="1"/>
                </p:cNvSpPr>
                <p:nvPr/>
              </p:nvSpPr>
              <p:spPr bwMode="auto">
                <a:xfrm>
                  <a:off x="3787" y="3764"/>
                  <a:ext cx="244" cy="231"/>
                </a:xfrm>
                <a:prstGeom prst="rect">
                  <a:avLst/>
                </a:prstGeom>
                <a:noFill/>
                <a:ln w="9525">
                  <a:noFill/>
                  <a:miter lim="800000"/>
                  <a:headEnd/>
                  <a:tailEnd/>
                </a:ln>
                <a:effectLst/>
              </p:spPr>
              <p:txBody>
                <a:bodyPr wrap="none">
                  <a:spAutoFit/>
                  <a:flatTx/>
                </a:bodyPr>
                <a:lstStyle/>
                <a:p>
                  <a:r>
                    <a:rPr lang="es-ES_tradnl" sz="1800" b="1">
                      <a:solidFill>
                        <a:schemeClr val="accent2"/>
                      </a:solidFill>
                      <a:latin typeface="Arial" charset="0"/>
                      <a:cs typeface="Times New Roman" pitchFamily="18" charset="0"/>
                    </a:rPr>
                    <a:t>b</a:t>
                  </a:r>
                  <a:r>
                    <a:rPr lang="es-ES_tradnl" sz="1800" b="1">
                      <a:latin typeface="Arial" charset="0"/>
                      <a:cs typeface="Times New Roman" pitchFamily="18" charset="0"/>
                    </a:rPr>
                    <a:t> </a:t>
                  </a:r>
                  <a:endParaRPr lang="es-ES" sz="1800" b="1"/>
                </a:p>
              </p:txBody>
            </p:sp>
            <p:sp>
              <p:nvSpPr>
                <p:cNvPr id="187625" name="Line 233"/>
                <p:cNvSpPr>
                  <a:spLocks noChangeShapeType="1"/>
                </p:cNvSpPr>
                <p:nvPr/>
              </p:nvSpPr>
              <p:spPr bwMode="auto">
                <a:xfrm>
                  <a:off x="3837" y="3799"/>
                  <a:ext cx="96" cy="0"/>
                </a:xfrm>
                <a:prstGeom prst="line">
                  <a:avLst/>
                </a:prstGeom>
                <a:noFill/>
                <a:ln w="25400">
                  <a:solidFill>
                    <a:schemeClr val="accent2"/>
                  </a:solidFill>
                  <a:round/>
                  <a:headEnd/>
                  <a:tailEnd/>
                </a:ln>
                <a:effectLst/>
              </p:spPr>
              <p:txBody>
                <a:bodyPr wrap="none" anchor="ctr"/>
                <a:lstStyle/>
                <a:p>
                  <a:endParaRPr lang="es-MX"/>
                </a:p>
              </p:txBody>
            </p:sp>
            <p:sp>
              <p:nvSpPr>
                <p:cNvPr id="187626" name="Line 234"/>
                <p:cNvSpPr>
                  <a:spLocks noChangeShapeType="1"/>
                </p:cNvSpPr>
                <p:nvPr/>
              </p:nvSpPr>
              <p:spPr bwMode="auto">
                <a:xfrm rot="-5400000">
                  <a:off x="3684" y="3859"/>
                  <a:ext cx="209" cy="0"/>
                </a:xfrm>
                <a:prstGeom prst="line">
                  <a:avLst/>
                </a:prstGeom>
                <a:noFill/>
                <a:ln w="25400">
                  <a:solidFill>
                    <a:schemeClr val="accent2"/>
                  </a:solidFill>
                  <a:round/>
                  <a:headEnd/>
                  <a:tailEnd/>
                </a:ln>
                <a:effectLst/>
              </p:spPr>
              <p:txBody>
                <a:bodyPr wrap="none" anchor="ctr"/>
                <a:lstStyle/>
                <a:p>
                  <a:endParaRPr lang="es-MX"/>
                </a:p>
              </p:txBody>
            </p:sp>
            <p:sp>
              <p:nvSpPr>
                <p:cNvPr id="187627" name="Line 235"/>
                <p:cNvSpPr>
                  <a:spLocks noChangeShapeType="1"/>
                </p:cNvSpPr>
                <p:nvPr/>
              </p:nvSpPr>
              <p:spPr bwMode="auto">
                <a:xfrm rot="-5400000">
                  <a:off x="3882" y="3854"/>
                  <a:ext cx="209" cy="0"/>
                </a:xfrm>
                <a:prstGeom prst="line">
                  <a:avLst/>
                </a:prstGeom>
                <a:noFill/>
                <a:ln w="25400">
                  <a:solidFill>
                    <a:schemeClr val="accent2"/>
                  </a:solidFill>
                  <a:round/>
                  <a:headEnd/>
                  <a:tailEnd/>
                </a:ln>
                <a:effectLst/>
              </p:spPr>
              <p:txBody>
                <a:bodyPr wrap="none" anchor="ctr"/>
                <a:lstStyle/>
                <a:p>
                  <a:endParaRPr lang="es-MX"/>
                </a:p>
              </p:txBody>
            </p:sp>
          </p:grpSp>
          <p:grpSp>
            <p:nvGrpSpPr>
              <p:cNvPr id="187644" name="Group 252"/>
              <p:cNvGrpSpPr>
                <a:grpSpLocks/>
              </p:cNvGrpSpPr>
              <p:nvPr/>
            </p:nvGrpSpPr>
            <p:grpSpPr bwMode="auto">
              <a:xfrm>
                <a:off x="3568" y="3467"/>
                <a:ext cx="427" cy="258"/>
                <a:chOff x="3568" y="3467"/>
                <a:chExt cx="427" cy="258"/>
              </a:xfrm>
            </p:grpSpPr>
            <p:grpSp>
              <p:nvGrpSpPr>
                <p:cNvPr id="187638" name="Group 246"/>
                <p:cNvGrpSpPr>
                  <a:grpSpLocks/>
                </p:cNvGrpSpPr>
                <p:nvPr/>
              </p:nvGrpSpPr>
              <p:grpSpPr bwMode="auto">
                <a:xfrm>
                  <a:off x="3568" y="3494"/>
                  <a:ext cx="427" cy="231"/>
                  <a:chOff x="3786" y="3294"/>
                  <a:chExt cx="427" cy="231"/>
                </a:xfrm>
              </p:grpSpPr>
              <p:grpSp>
                <p:nvGrpSpPr>
                  <p:cNvPr id="187633" name="Group 241"/>
                  <p:cNvGrpSpPr>
                    <a:grpSpLocks/>
                  </p:cNvGrpSpPr>
                  <p:nvPr/>
                </p:nvGrpSpPr>
                <p:grpSpPr bwMode="auto">
                  <a:xfrm>
                    <a:off x="3786" y="3294"/>
                    <a:ext cx="236" cy="231"/>
                    <a:chOff x="3218" y="3340"/>
                    <a:chExt cx="236" cy="231"/>
                  </a:xfrm>
                </p:grpSpPr>
                <p:sp>
                  <p:nvSpPr>
                    <p:cNvPr id="187614" name="Line 222"/>
                    <p:cNvSpPr>
                      <a:spLocks noChangeShapeType="1"/>
                    </p:cNvSpPr>
                    <p:nvPr/>
                  </p:nvSpPr>
                  <p:spPr bwMode="auto">
                    <a:xfrm>
                      <a:off x="3271" y="3398"/>
                      <a:ext cx="96" cy="0"/>
                    </a:xfrm>
                    <a:prstGeom prst="line">
                      <a:avLst/>
                    </a:prstGeom>
                    <a:noFill/>
                    <a:ln w="25400">
                      <a:solidFill>
                        <a:schemeClr val="accent2"/>
                      </a:solidFill>
                      <a:round/>
                      <a:headEnd/>
                      <a:tailEnd/>
                    </a:ln>
                    <a:effectLst/>
                  </p:spPr>
                  <p:txBody>
                    <a:bodyPr wrap="none" anchor="ctr"/>
                    <a:lstStyle/>
                    <a:p>
                      <a:endParaRPr lang="es-MX"/>
                    </a:p>
                  </p:txBody>
                </p:sp>
                <p:sp>
                  <p:nvSpPr>
                    <p:cNvPr id="187615" name="Text Box 223"/>
                    <p:cNvSpPr txBox="1">
                      <a:spLocks noChangeArrowheads="1"/>
                    </p:cNvSpPr>
                    <p:nvPr/>
                  </p:nvSpPr>
                  <p:spPr bwMode="auto">
                    <a:xfrm>
                      <a:off x="3218" y="3340"/>
                      <a:ext cx="236" cy="231"/>
                    </a:xfrm>
                    <a:prstGeom prst="rect">
                      <a:avLst/>
                    </a:prstGeom>
                    <a:noFill/>
                    <a:ln w="9525">
                      <a:noFill/>
                      <a:miter lim="800000"/>
                      <a:headEnd/>
                      <a:tailEnd/>
                    </a:ln>
                    <a:effectLst/>
                  </p:spPr>
                  <p:txBody>
                    <a:bodyPr wrap="none">
                      <a:spAutoFit/>
                      <a:flatTx/>
                    </a:bodyPr>
                    <a:lstStyle/>
                    <a:p>
                      <a:r>
                        <a:rPr lang="es-ES_tradnl" sz="1800" b="1">
                          <a:solidFill>
                            <a:schemeClr val="accent2"/>
                          </a:solidFill>
                          <a:latin typeface="Arial" charset="0"/>
                          <a:cs typeface="Times New Roman" pitchFamily="18" charset="0"/>
                        </a:rPr>
                        <a:t>a </a:t>
                      </a:r>
                      <a:endParaRPr lang="es-ES" sz="1800" b="1">
                        <a:solidFill>
                          <a:schemeClr val="accent2"/>
                        </a:solidFill>
                      </a:endParaRPr>
                    </a:p>
                  </p:txBody>
                </p:sp>
              </p:grpSp>
              <p:grpSp>
                <p:nvGrpSpPr>
                  <p:cNvPr id="187634" name="Group 242"/>
                  <p:cNvGrpSpPr>
                    <a:grpSpLocks/>
                  </p:cNvGrpSpPr>
                  <p:nvPr/>
                </p:nvGrpSpPr>
                <p:grpSpPr bwMode="auto">
                  <a:xfrm>
                    <a:off x="3969" y="3294"/>
                    <a:ext cx="244" cy="231"/>
                    <a:chOff x="3969" y="3294"/>
                    <a:chExt cx="244" cy="231"/>
                  </a:xfrm>
                </p:grpSpPr>
                <p:sp>
                  <p:nvSpPr>
                    <p:cNvPr id="187631" name="Line 239"/>
                    <p:cNvSpPr>
                      <a:spLocks noChangeShapeType="1"/>
                    </p:cNvSpPr>
                    <p:nvPr/>
                  </p:nvSpPr>
                  <p:spPr bwMode="auto">
                    <a:xfrm>
                      <a:off x="4022" y="3320"/>
                      <a:ext cx="96" cy="0"/>
                    </a:xfrm>
                    <a:prstGeom prst="line">
                      <a:avLst/>
                    </a:prstGeom>
                    <a:noFill/>
                    <a:ln w="25400">
                      <a:solidFill>
                        <a:schemeClr val="accent2"/>
                      </a:solidFill>
                      <a:round/>
                      <a:headEnd/>
                      <a:tailEnd/>
                    </a:ln>
                    <a:effectLst/>
                  </p:spPr>
                  <p:txBody>
                    <a:bodyPr wrap="none" anchor="ctr"/>
                    <a:lstStyle/>
                    <a:p>
                      <a:endParaRPr lang="es-MX"/>
                    </a:p>
                  </p:txBody>
                </p:sp>
                <p:sp>
                  <p:nvSpPr>
                    <p:cNvPr id="187632" name="Text Box 240"/>
                    <p:cNvSpPr txBox="1">
                      <a:spLocks noChangeArrowheads="1"/>
                    </p:cNvSpPr>
                    <p:nvPr/>
                  </p:nvSpPr>
                  <p:spPr bwMode="auto">
                    <a:xfrm>
                      <a:off x="3969" y="3294"/>
                      <a:ext cx="244" cy="231"/>
                    </a:xfrm>
                    <a:prstGeom prst="rect">
                      <a:avLst/>
                    </a:prstGeom>
                    <a:noFill/>
                    <a:ln w="9525">
                      <a:noFill/>
                      <a:miter lim="800000"/>
                      <a:headEnd/>
                      <a:tailEnd/>
                    </a:ln>
                    <a:effectLst/>
                  </p:spPr>
                  <p:txBody>
                    <a:bodyPr wrap="none">
                      <a:spAutoFit/>
                      <a:flatTx/>
                    </a:bodyPr>
                    <a:lstStyle/>
                    <a:p>
                      <a:r>
                        <a:rPr lang="es-ES_tradnl" sz="1800" b="1">
                          <a:solidFill>
                            <a:schemeClr val="accent2"/>
                          </a:solidFill>
                          <a:latin typeface="Arial" charset="0"/>
                          <a:cs typeface="Times New Roman" pitchFamily="18" charset="0"/>
                        </a:rPr>
                        <a:t>b </a:t>
                      </a:r>
                      <a:endParaRPr lang="es-ES" sz="1800" b="1">
                        <a:solidFill>
                          <a:schemeClr val="accent2"/>
                        </a:solidFill>
                      </a:endParaRPr>
                    </a:p>
                  </p:txBody>
                </p:sp>
              </p:grpSp>
              <p:sp>
                <p:nvSpPr>
                  <p:cNvPr id="187637" name="Text Box 245"/>
                  <p:cNvSpPr txBox="1">
                    <a:spLocks noChangeArrowheads="1"/>
                  </p:cNvSpPr>
                  <p:nvPr/>
                </p:nvSpPr>
                <p:spPr bwMode="auto">
                  <a:xfrm>
                    <a:off x="3899" y="3294"/>
                    <a:ext cx="196" cy="231"/>
                  </a:xfrm>
                  <a:prstGeom prst="rect">
                    <a:avLst/>
                  </a:prstGeom>
                  <a:noFill/>
                  <a:ln w="9525">
                    <a:noFill/>
                    <a:miter lim="800000"/>
                    <a:headEnd/>
                    <a:tailEnd/>
                  </a:ln>
                  <a:effectLst/>
                </p:spPr>
                <p:txBody>
                  <a:bodyPr wrap="none">
                    <a:spAutoFit/>
                    <a:flatTx/>
                  </a:bodyPr>
                  <a:lstStyle/>
                  <a:p>
                    <a:r>
                      <a:rPr lang="es-ES_tradnl" sz="1800" b="1">
                        <a:solidFill>
                          <a:schemeClr val="accent2"/>
                        </a:solidFill>
                        <a:latin typeface="Arial" charset="0"/>
                        <a:cs typeface="Times New Roman" pitchFamily="18" charset="0"/>
                      </a:rPr>
                      <a:t>· </a:t>
                    </a:r>
                    <a:endParaRPr lang="es-ES" sz="1800" b="1">
                      <a:solidFill>
                        <a:schemeClr val="accent2"/>
                      </a:solidFill>
                    </a:endParaRPr>
                  </a:p>
                </p:txBody>
              </p:sp>
            </p:grpSp>
            <p:sp>
              <p:nvSpPr>
                <p:cNvPr id="187642" name="Line 250"/>
                <p:cNvSpPr>
                  <a:spLocks noChangeShapeType="1"/>
                </p:cNvSpPr>
                <p:nvPr/>
              </p:nvSpPr>
              <p:spPr bwMode="auto">
                <a:xfrm rot="-5400000">
                  <a:off x="3834" y="3572"/>
                  <a:ext cx="209" cy="0"/>
                </a:xfrm>
                <a:prstGeom prst="line">
                  <a:avLst/>
                </a:prstGeom>
                <a:noFill/>
                <a:ln w="25400">
                  <a:solidFill>
                    <a:schemeClr val="accent2"/>
                  </a:solidFill>
                  <a:round/>
                  <a:headEnd/>
                  <a:tailEnd/>
                </a:ln>
                <a:effectLst/>
              </p:spPr>
              <p:txBody>
                <a:bodyPr wrap="none" anchor="ctr"/>
                <a:lstStyle/>
                <a:p>
                  <a:endParaRPr lang="es-MX"/>
                </a:p>
              </p:txBody>
            </p:sp>
            <p:sp>
              <p:nvSpPr>
                <p:cNvPr id="187643" name="Line 251"/>
                <p:cNvSpPr>
                  <a:spLocks noChangeShapeType="1"/>
                </p:cNvSpPr>
                <p:nvPr/>
              </p:nvSpPr>
              <p:spPr bwMode="auto">
                <a:xfrm rot="-5400000">
                  <a:off x="3485" y="3572"/>
                  <a:ext cx="209" cy="0"/>
                </a:xfrm>
                <a:prstGeom prst="line">
                  <a:avLst/>
                </a:prstGeom>
                <a:noFill/>
                <a:ln w="25400">
                  <a:solidFill>
                    <a:schemeClr val="accent2"/>
                  </a:solidFill>
                  <a:round/>
                  <a:headEnd/>
                  <a:tailEnd/>
                </a:ln>
                <a:effectLst/>
              </p:spPr>
              <p:txBody>
                <a:bodyPr wrap="none" anchor="ctr"/>
                <a:lstStyle/>
                <a:p>
                  <a:endParaRPr lang="es-MX"/>
                </a:p>
              </p:txBody>
            </p:sp>
          </p:grpSp>
        </p:grpSp>
      </p:grpSp>
      <p:grpSp>
        <p:nvGrpSpPr>
          <p:cNvPr id="187681" name="Group 289"/>
          <p:cNvGrpSpPr>
            <a:grpSpLocks/>
          </p:cNvGrpSpPr>
          <p:nvPr/>
        </p:nvGrpSpPr>
        <p:grpSpPr bwMode="auto">
          <a:xfrm>
            <a:off x="6483350" y="3716338"/>
            <a:ext cx="2265363" cy="838200"/>
            <a:chOff x="1837" y="3339"/>
            <a:chExt cx="1427" cy="528"/>
          </a:xfrm>
        </p:grpSpPr>
        <p:sp>
          <p:nvSpPr>
            <p:cNvPr id="187649" name="Text Box 257"/>
            <p:cNvSpPr txBox="1">
              <a:spLocks noChangeArrowheads="1"/>
            </p:cNvSpPr>
            <p:nvPr/>
          </p:nvSpPr>
          <p:spPr bwMode="auto">
            <a:xfrm>
              <a:off x="2110" y="3409"/>
              <a:ext cx="233" cy="327"/>
            </a:xfrm>
            <a:prstGeom prst="rect">
              <a:avLst/>
            </a:prstGeom>
            <a:noFill/>
            <a:ln w="9525">
              <a:noFill/>
              <a:miter lim="800000"/>
              <a:headEnd/>
              <a:tailEnd/>
            </a:ln>
            <a:effectLst/>
          </p:spPr>
          <p:txBody>
            <a:bodyPr wrap="none">
              <a:spAutoFit/>
              <a:flatTx/>
            </a:bodyPr>
            <a:lstStyle/>
            <a:p>
              <a:r>
                <a:rPr lang="es-ES_tradnl" sz="2800" b="1">
                  <a:solidFill>
                    <a:schemeClr val="accent2"/>
                  </a:solidFill>
                  <a:latin typeface="Symbol" pitchFamily="18" charset="2"/>
                  <a:cs typeface="Times New Roman" pitchFamily="18" charset="0"/>
                </a:rPr>
                <a:t>q</a:t>
              </a:r>
              <a:endParaRPr lang="es-ES" sz="1800">
                <a:solidFill>
                  <a:schemeClr val="accent2"/>
                </a:solidFill>
                <a:latin typeface="Arial" charset="0"/>
                <a:cs typeface="Times New Roman" pitchFamily="18" charset="0"/>
              </a:endParaRPr>
            </a:p>
          </p:txBody>
        </p:sp>
        <p:grpSp>
          <p:nvGrpSpPr>
            <p:cNvPr id="187680" name="Group 288"/>
            <p:cNvGrpSpPr>
              <a:grpSpLocks/>
            </p:cNvGrpSpPr>
            <p:nvPr/>
          </p:nvGrpSpPr>
          <p:grpSpPr bwMode="auto">
            <a:xfrm>
              <a:off x="2223" y="3573"/>
              <a:ext cx="271" cy="192"/>
              <a:chOff x="2223" y="3573"/>
              <a:chExt cx="271" cy="192"/>
            </a:xfrm>
          </p:grpSpPr>
          <p:sp>
            <p:nvSpPr>
              <p:cNvPr id="187650" name="Line 258"/>
              <p:cNvSpPr>
                <a:spLocks noChangeShapeType="1"/>
              </p:cNvSpPr>
              <p:nvPr/>
            </p:nvSpPr>
            <p:spPr bwMode="auto">
              <a:xfrm>
                <a:off x="2282" y="3624"/>
                <a:ext cx="61" cy="0"/>
              </a:xfrm>
              <a:prstGeom prst="line">
                <a:avLst/>
              </a:prstGeom>
              <a:noFill/>
              <a:ln w="15875">
                <a:solidFill>
                  <a:schemeClr val="accent2"/>
                </a:solidFill>
                <a:round/>
                <a:headEnd/>
                <a:tailEnd/>
              </a:ln>
              <a:effectLst/>
            </p:spPr>
            <p:txBody>
              <a:bodyPr wrap="none" anchor="ctr"/>
              <a:lstStyle/>
              <a:p>
                <a:endParaRPr lang="es-MX"/>
              </a:p>
            </p:txBody>
          </p:sp>
          <p:sp>
            <p:nvSpPr>
              <p:cNvPr id="187651" name="Line 259"/>
              <p:cNvSpPr>
                <a:spLocks noChangeShapeType="1"/>
              </p:cNvSpPr>
              <p:nvPr/>
            </p:nvSpPr>
            <p:spPr bwMode="auto">
              <a:xfrm>
                <a:off x="2374" y="3600"/>
                <a:ext cx="61" cy="0"/>
              </a:xfrm>
              <a:prstGeom prst="line">
                <a:avLst/>
              </a:prstGeom>
              <a:noFill/>
              <a:ln w="15875">
                <a:solidFill>
                  <a:schemeClr val="accent2"/>
                </a:solidFill>
                <a:round/>
                <a:headEnd/>
                <a:tailEnd/>
              </a:ln>
              <a:effectLst/>
            </p:spPr>
            <p:txBody>
              <a:bodyPr wrap="none" anchor="ctr"/>
              <a:lstStyle/>
              <a:p>
                <a:endParaRPr lang="es-MX"/>
              </a:p>
            </p:txBody>
          </p:sp>
          <p:sp>
            <p:nvSpPr>
              <p:cNvPr id="187652" name="Text Box 260"/>
              <p:cNvSpPr txBox="1">
                <a:spLocks noChangeArrowheads="1"/>
              </p:cNvSpPr>
              <p:nvPr/>
            </p:nvSpPr>
            <p:spPr bwMode="auto">
              <a:xfrm>
                <a:off x="2223" y="3573"/>
                <a:ext cx="271" cy="192"/>
              </a:xfrm>
              <a:prstGeom prst="rect">
                <a:avLst/>
              </a:prstGeom>
              <a:noFill/>
              <a:ln w="9525">
                <a:noFill/>
                <a:miter lim="800000"/>
                <a:headEnd/>
                <a:tailEnd/>
              </a:ln>
              <a:effectLst/>
            </p:spPr>
            <p:txBody>
              <a:bodyPr wrap="none">
                <a:spAutoFit/>
                <a:flatTx/>
              </a:bodyPr>
              <a:lstStyle/>
              <a:p>
                <a:r>
                  <a:rPr lang="es-ES_tradnl" sz="1400">
                    <a:solidFill>
                      <a:schemeClr val="accent2"/>
                    </a:solidFill>
                    <a:latin typeface="Arial" charset="0"/>
                    <a:cs typeface="Times New Roman" pitchFamily="18" charset="0"/>
                  </a:rPr>
                  <a:t>a,b</a:t>
                </a:r>
                <a:endParaRPr lang="es-ES" sz="1400">
                  <a:solidFill>
                    <a:schemeClr val="folHlink"/>
                  </a:solidFill>
                  <a:latin typeface="Arial" charset="0"/>
                  <a:cs typeface="Times New Roman" pitchFamily="18" charset="0"/>
                </a:endParaRPr>
              </a:p>
            </p:txBody>
          </p:sp>
        </p:grpSp>
        <p:grpSp>
          <p:nvGrpSpPr>
            <p:cNvPr id="187653" name="Group 261"/>
            <p:cNvGrpSpPr>
              <a:grpSpLocks/>
            </p:cNvGrpSpPr>
            <p:nvPr/>
          </p:nvGrpSpPr>
          <p:grpSpPr bwMode="auto">
            <a:xfrm>
              <a:off x="2572" y="3566"/>
              <a:ext cx="96" cy="46"/>
              <a:chOff x="2653" y="2341"/>
              <a:chExt cx="96" cy="46"/>
            </a:xfrm>
          </p:grpSpPr>
          <p:sp>
            <p:nvSpPr>
              <p:cNvPr id="187654" name="Line 262"/>
              <p:cNvSpPr>
                <a:spLocks noChangeShapeType="1"/>
              </p:cNvSpPr>
              <p:nvPr/>
            </p:nvSpPr>
            <p:spPr bwMode="auto">
              <a:xfrm>
                <a:off x="2653" y="2341"/>
                <a:ext cx="96" cy="0"/>
              </a:xfrm>
              <a:prstGeom prst="line">
                <a:avLst/>
              </a:prstGeom>
              <a:noFill/>
              <a:ln w="22225">
                <a:solidFill>
                  <a:schemeClr val="accent2"/>
                </a:solidFill>
                <a:round/>
                <a:headEnd/>
                <a:tailEnd/>
              </a:ln>
              <a:effectLst/>
            </p:spPr>
            <p:txBody>
              <a:bodyPr wrap="none" anchor="ctr"/>
              <a:lstStyle/>
              <a:p>
                <a:endParaRPr lang="es-MX"/>
              </a:p>
            </p:txBody>
          </p:sp>
          <p:sp>
            <p:nvSpPr>
              <p:cNvPr id="187655" name="Line 263"/>
              <p:cNvSpPr>
                <a:spLocks noChangeShapeType="1"/>
              </p:cNvSpPr>
              <p:nvPr/>
            </p:nvSpPr>
            <p:spPr bwMode="auto">
              <a:xfrm>
                <a:off x="2653" y="2387"/>
                <a:ext cx="96" cy="0"/>
              </a:xfrm>
              <a:prstGeom prst="line">
                <a:avLst/>
              </a:prstGeom>
              <a:noFill/>
              <a:ln w="22225">
                <a:solidFill>
                  <a:schemeClr val="accent2"/>
                </a:solidFill>
                <a:round/>
                <a:headEnd/>
                <a:tailEnd/>
              </a:ln>
              <a:effectLst/>
            </p:spPr>
            <p:txBody>
              <a:bodyPr wrap="none" anchor="ctr"/>
              <a:lstStyle/>
              <a:p>
                <a:endParaRPr lang="es-MX"/>
              </a:p>
            </p:txBody>
          </p:sp>
        </p:grpSp>
        <p:sp>
          <p:nvSpPr>
            <p:cNvPr id="187656" name="Text Box 264"/>
            <p:cNvSpPr txBox="1">
              <a:spLocks noChangeArrowheads="1"/>
            </p:cNvSpPr>
            <p:nvPr/>
          </p:nvSpPr>
          <p:spPr bwMode="auto">
            <a:xfrm>
              <a:off x="1837" y="3456"/>
              <a:ext cx="365" cy="250"/>
            </a:xfrm>
            <a:prstGeom prst="rect">
              <a:avLst/>
            </a:prstGeom>
            <a:noFill/>
            <a:ln w="9525">
              <a:noFill/>
              <a:miter lim="800000"/>
              <a:headEnd/>
              <a:tailEnd/>
            </a:ln>
            <a:effectLst/>
          </p:spPr>
          <p:txBody>
            <a:bodyPr wrap="none">
              <a:spAutoFit/>
              <a:flatTx/>
            </a:bodyPr>
            <a:lstStyle/>
            <a:p>
              <a:r>
                <a:rPr lang="es-ES_tradnl" sz="2000">
                  <a:solidFill>
                    <a:schemeClr val="accent2"/>
                  </a:solidFill>
                  <a:latin typeface="Arial" charset="0"/>
                  <a:cs typeface="Times New Roman" pitchFamily="18" charset="0"/>
                </a:rPr>
                <a:t>cos</a:t>
              </a:r>
              <a:endParaRPr lang="es-ES" sz="2000">
                <a:solidFill>
                  <a:schemeClr val="accent2"/>
                </a:solidFill>
                <a:latin typeface="Arial" charset="0"/>
                <a:cs typeface="Times New Roman" pitchFamily="18" charset="0"/>
              </a:endParaRPr>
            </a:p>
          </p:txBody>
        </p:sp>
        <p:grpSp>
          <p:nvGrpSpPr>
            <p:cNvPr id="187657" name="Group 265"/>
            <p:cNvGrpSpPr>
              <a:grpSpLocks/>
            </p:cNvGrpSpPr>
            <p:nvPr/>
          </p:nvGrpSpPr>
          <p:grpSpPr bwMode="auto">
            <a:xfrm>
              <a:off x="2731" y="3339"/>
              <a:ext cx="533" cy="528"/>
              <a:chOff x="3498" y="3467"/>
              <a:chExt cx="533" cy="528"/>
            </a:xfrm>
          </p:grpSpPr>
          <p:sp>
            <p:nvSpPr>
              <p:cNvPr id="187658" name="Line 266"/>
              <p:cNvSpPr>
                <a:spLocks noChangeShapeType="1"/>
              </p:cNvSpPr>
              <p:nvPr/>
            </p:nvSpPr>
            <p:spPr bwMode="auto">
              <a:xfrm>
                <a:off x="3498" y="3716"/>
                <a:ext cx="526" cy="0"/>
              </a:xfrm>
              <a:prstGeom prst="line">
                <a:avLst/>
              </a:prstGeom>
              <a:noFill/>
              <a:ln w="25400">
                <a:solidFill>
                  <a:schemeClr val="accent2"/>
                </a:solidFill>
                <a:round/>
                <a:headEnd/>
                <a:tailEnd/>
              </a:ln>
              <a:effectLst/>
            </p:spPr>
            <p:txBody>
              <a:bodyPr wrap="none" anchor="ctr"/>
              <a:lstStyle/>
              <a:p>
                <a:endParaRPr lang="es-MX"/>
              </a:p>
            </p:txBody>
          </p:sp>
          <p:grpSp>
            <p:nvGrpSpPr>
              <p:cNvPr id="187659" name="Group 267"/>
              <p:cNvGrpSpPr>
                <a:grpSpLocks/>
              </p:cNvGrpSpPr>
              <p:nvPr/>
            </p:nvGrpSpPr>
            <p:grpSpPr bwMode="auto">
              <a:xfrm>
                <a:off x="3535" y="3753"/>
                <a:ext cx="236" cy="231"/>
                <a:chOff x="3921" y="1950"/>
                <a:chExt cx="236" cy="231"/>
              </a:xfrm>
            </p:grpSpPr>
            <p:sp>
              <p:nvSpPr>
                <p:cNvPr id="187660" name="Text Box 268"/>
                <p:cNvSpPr txBox="1">
                  <a:spLocks noChangeArrowheads="1"/>
                </p:cNvSpPr>
                <p:nvPr/>
              </p:nvSpPr>
              <p:spPr bwMode="auto">
                <a:xfrm>
                  <a:off x="3921" y="1950"/>
                  <a:ext cx="236" cy="231"/>
                </a:xfrm>
                <a:prstGeom prst="rect">
                  <a:avLst/>
                </a:prstGeom>
                <a:noFill/>
                <a:ln w="9525">
                  <a:noFill/>
                  <a:miter lim="800000"/>
                  <a:headEnd/>
                  <a:tailEnd/>
                </a:ln>
                <a:effectLst/>
              </p:spPr>
              <p:txBody>
                <a:bodyPr wrap="none">
                  <a:spAutoFit/>
                  <a:flatTx/>
                </a:bodyPr>
                <a:lstStyle/>
                <a:p>
                  <a:r>
                    <a:rPr lang="es-ES_tradnl" sz="1800" b="1">
                      <a:solidFill>
                        <a:schemeClr val="accent2"/>
                      </a:solidFill>
                      <a:latin typeface="Arial" charset="0"/>
                      <a:cs typeface="Times New Roman" pitchFamily="18" charset="0"/>
                    </a:rPr>
                    <a:t>a</a:t>
                  </a:r>
                  <a:r>
                    <a:rPr lang="es-ES_tradnl" sz="1800" b="1">
                      <a:latin typeface="Arial" charset="0"/>
                      <a:cs typeface="Times New Roman" pitchFamily="18" charset="0"/>
                    </a:rPr>
                    <a:t> </a:t>
                  </a:r>
                  <a:endParaRPr lang="es-ES" sz="1800" b="1"/>
                </a:p>
              </p:txBody>
            </p:sp>
            <p:sp>
              <p:nvSpPr>
                <p:cNvPr id="187661" name="Line 269"/>
                <p:cNvSpPr>
                  <a:spLocks noChangeShapeType="1"/>
                </p:cNvSpPr>
                <p:nvPr/>
              </p:nvSpPr>
              <p:spPr bwMode="auto">
                <a:xfrm>
                  <a:off x="3971" y="2001"/>
                  <a:ext cx="96" cy="0"/>
                </a:xfrm>
                <a:prstGeom prst="line">
                  <a:avLst/>
                </a:prstGeom>
                <a:noFill/>
                <a:ln w="25400">
                  <a:solidFill>
                    <a:schemeClr val="accent2"/>
                  </a:solidFill>
                  <a:round/>
                  <a:headEnd/>
                  <a:tailEnd/>
                </a:ln>
                <a:effectLst/>
              </p:spPr>
              <p:txBody>
                <a:bodyPr wrap="none" anchor="ctr"/>
                <a:lstStyle/>
                <a:p>
                  <a:endParaRPr lang="es-MX"/>
                </a:p>
              </p:txBody>
            </p:sp>
            <p:sp>
              <p:nvSpPr>
                <p:cNvPr id="187662" name="Line 270"/>
                <p:cNvSpPr>
                  <a:spLocks noChangeShapeType="1"/>
                </p:cNvSpPr>
                <p:nvPr/>
              </p:nvSpPr>
              <p:spPr bwMode="auto">
                <a:xfrm rot="-5400000">
                  <a:off x="3818" y="2061"/>
                  <a:ext cx="209" cy="0"/>
                </a:xfrm>
                <a:prstGeom prst="line">
                  <a:avLst/>
                </a:prstGeom>
                <a:noFill/>
                <a:ln w="25400">
                  <a:solidFill>
                    <a:schemeClr val="accent2"/>
                  </a:solidFill>
                  <a:round/>
                  <a:headEnd/>
                  <a:tailEnd/>
                </a:ln>
                <a:effectLst/>
              </p:spPr>
              <p:txBody>
                <a:bodyPr wrap="none" anchor="ctr"/>
                <a:lstStyle/>
                <a:p>
                  <a:endParaRPr lang="es-MX"/>
                </a:p>
              </p:txBody>
            </p:sp>
            <p:sp>
              <p:nvSpPr>
                <p:cNvPr id="187663" name="Line 271"/>
                <p:cNvSpPr>
                  <a:spLocks noChangeShapeType="1"/>
                </p:cNvSpPr>
                <p:nvPr/>
              </p:nvSpPr>
              <p:spPr bwMode="auto">
                <a:xfrm rot="-5400000">
                  <a:off x="4016" y="2056"/>
                  <a:ext cx="209" cy="0"/>
                </a:xfrm>
                <a:prstGeom prst="line">
                  <a:avLst/>
                </a:prstGeom>
                <a:noFill/>
                <a:ln w="25400">
                  <a:solidFill>
                    <a:schemeClr val="accent2"/>
                  </a:solidFill>
                  <a:round/>
                  <a:headEnd/>
                  <a:tailEnd/>
                </a:ln>
                <a:effectLst/>
              </p:spPr>
              <p:txBody>
                <a:bodyPr wrap="none" anchor="ctr"/>
                <a:lstStyle/>
                <a:p>
                  <a:endParaRPr lang="es-MX"/>
                </a:p>
              </p:txBody>
            </p:sp>
          </p:grpSp>
          <p:grpSp>
            <p:nvGrpSpPr>
              <p:cNvPr id="187664" name="Group 272"/>
              <p:cNvGrpSpPr>
                <a:grpSpLocks/>
              </p:cNvGrpSpPr>
              <p:nvPr/>
            </p:nvGrpSpPr>
            <p:grpSpPr bwMode="auto">
              <a:xfrm>
                <a:off x="3787" y="3749"/>
                <a:ext cx="244" cy="246"/>
                <a:chOff x="3787" y="3749"/>
                <a:chExt cx="244" cy="246"/>
              </a:xfrm>
            </p:grpSpPr>
            <p:sp>
              <p:nvSpPr>
                <p:cNvPr id="187665" name="Text Box 273"/>
                <p:cNvSpPr txBox="1">
                  <a:spLocks noChangeArrowheads="1"/>
                </p:cNvSpPr>
                <p:nvPr/>
              </p:nvSpPr>
              <p:spPr bwMode="auto">
                <a:xfrm>
                  <a:off x="3787" y="3764"/>
                  <a:ext cx="244" cy="231"/>
                </a:xfrm>
                <a:prstGeom prst="rect">
                  <a:avLst/>
                </a:prstGeom>
                <a:noFill/>
                <a:ln w="9525">
                  <a:noFill/>
                  <a:miter lim="800000"/>
                  <a:headEnd/>
                  <a:tailEnd/>
                </a:ln>
                <a:effectLst/>
              </p:spPr>
              <p:txBody>
                <a:bodyPr wrap="none">
                  <a:spAutoFit/>
                  <a:flatTx/>
                </a:bodyPr>
                <a:lstStyle/>
                <a:p>
                  <a:r>
                    <a:rPr lang="es-ES_tradnl" sz="1800" b="1">
                      <a:solidFill>
                        <a:schemeClr val="accent2"/>
                      </a:solidFill>
                      <a:latin typeface="Arial" charset="0"/>
                      <a:cs typeface="Times New Roman" pitchFamily="18" charset="0"/>
                    </a:rPr>
                    <a:t>b</a:t>
                  </a:r>
                  <a:r>
                    <a:rPr lang="es-ES_tradnl" sz="1800" b="1">
                      <a:latin typeface="Arial" charset="0"/>
                      <a:cs typeface="Times New Roman" pitchFamily="18" charset="0"/>
                    </a:rPr>
                    <a:t> </a:t>
                  </a:r>
                  <a:endParaRPr lang="es-ES" sz="1800" b="1"/>
                </a:p>
              </p:txBody>
            </p:sp>
            <p:sp>
              <p:nvSpPr>
                <p:cNvPr id="187666" name="Line 274"/>
                <p:cNvSpPr>
                  <a:spLocks noChangeShapeType="1"/>
                </p:cNvSpPr>
                <p:nvPr/>
              </p:nvSpPr>
              <p:spPr bwMode="auto">
                <a:xfrm>
                  <a:off x="3837" y="3799"/>
                  <a:ext cx="96" cy="0"/>
                </a:xfrm>
                <a:prstGeom prst="line">
                  <a:avLst/>
                </a:prstGeom>
                <a:noFill/>
                <a:ln w="25400">
                  <a:solidFill>
                    <a:schemeClr val="accent2"/>
                  </a:solidFill>
                  <a:round/>
                  <a:headEnd/>
                  <a:tailEnd/>
                </a:ln>
                <a:effectLst/>
              </p:spPr>
              <p:txBody>
                <a:bodyPr wrap="none" anchor="ctr"/>
                <a:lstStyle/>
                <a:p>
                  <a:endParaRPr lang="es-MX"/>
                </a:p>
              </p:txBody>
            </p:sp>
            <p:sp>
              <p:nvSpPr>
                <p:cNvPr id="187667" name="Line 275"/>
                <p:cNvSpPr>
                  <a:spLocks noChangeShapeType="1"/>
                </p:cNvSpPr>
                <p:nvPr/>
              </p:nvSpPr>
              <p:spPr bwMode="auto">
                <a:xfrm rot="-5400000">
                  <a:off x="3684" y="3859"/>
                  <a:ext cx="209" cy="0"/>
                </a:xfrm>
                <a:prstGeom prst="line">
                  <a:avLst/>
                </a:prstGeom>
                <a:noFill/>
                <a:ln w="25400">
                  <a:solidFill>
                    <a:schemeClr val="accent2"/>
                  </a:solidFill>
                  <a:round/>
                  <a:headEnd/>
                  <a:tailEnd/>
                </a:ln>
                <a:effectLst/>
              </p:spPr>
              <p:txBody>
                <a:bodyPr wrap="none" anchor="ctr"/>
                <a:lstStyle/>
                <a:p>
                  <a:endParaRPr lang="es-MX"/>
                </a:p>
              </p:txBody>
            </p:sp>
            <p:sp>
              <p:nvSpPr>
                <p:cNvPr id="187668" name="Line 276"/>
                <p:cNvSpPr>
                  <a:spLocks noChangeShapeType="1"/>
                </p:cNvSpPr>
                <p:nvPr/>
              </p:nvSpPr>
              <p:spPr bwMode="auto">
                <a:xfrm rot="-5400000">
                  <a:off x="3882" y="3854"/>
                  <a:ext cx="209" cy="0"/>
                </a:xfrm>
                <a:prstGeom prst="line">
                  <a:avLst/>
                </a:prstGeom>
                <a:noFill/>
                <a:ln w="25400">
                  <a:solidFill>
                    <a:schemeClr val="accent2"/>
                  </a:solidFill>
                  <a:round/>
                  <a:headEnd/>
                  <a:tailEnd/>
                </a:ln>
                <a:effectLst/>
              </p:spPr>
              <p:txBody>
                <a:bodyPr wrap="none" anchor="ctr"/>
                <a:lstStyle/>
                <a:p>
                  <a:endParaRPr lang="es-MX"/>
                </a:p>
              </p:txBody>
            </p:sp>
          </p:grpSp>
          <p:grpSp>
            <p:nvGrpSpPr>
              <p:cNvPr id="187669" name="Group 277"/>
              <p:cNvGrpSpPr>
                <a:grpSpLocks/>
              </p:cNvGrpSpPr>
              <p:nvPr/>
            </p:nvGrpSpPr>
            <p:grpSpPr bwMode="auto">
              <a:xfrm>
                <a:off x="3568" y="3467"/>
                <a:ext cx="427" cy="258"/>
                <a:chOff x="3568" y="3467"/>
                <a:chExt cx="427" cy="258"/>
              </a:xfrm>
            </p:grpSpPr>
            <p:grpSp>
              <p:nvGrpSpPr>
                <p:cNvPr id="187670" name="Group 278"/>
                <p:cNvGrpSpPr>
                  <a:grpSpLocks/>
                </p:cNvGrpSpPr>
                <p:nvPr/>
              </p:nvGrpSpPr>
              <p:grpSpPr bwMode="auto">
                <a:xfrm>
                  <a:off x="3568" y="3494"/>
                  <a:ext cx="427" cy="231"/>
                  <a:chOff x="3786" y="3294"/>
                  <a:chExt cx="427" cy="231"/>
                </a:xfrm>
              </p:grpSpPr>
              <p:grpSp>
                <p:nvGrpSpPr>
                  <p:cNvPr id="187671" name="Group 279"/>
                  <p:cNvGrpSpPr>
                    <a:grpSpLocks/>
                  </p:cNvGrpSpPr>
                  <p:nvPr/>
                </p:nvGrpSpPr>
                <p:grpSpPr bwMode="auto">
                  <a:xfrm>
                    <a:off x="3786" y="3294"/>
                    <a:ext cx="236" cy="231"/>
                    <a:chOff x="3218" y="3340"/>
                    <a:chExt cx="236" cy="231"/>
                  </a:xfrm>
                </p:grpSpPr>
                <p:sp>
                  <p:nvSpPr>
                    <p:cNvPr id="187672" name="Line 280"/>
                    <p:cNvSpPr>
                      <a:spLocks noChangeShapeType="1"/>
                    </p:cNvSpPr>
                    <p:nvPr/>
                  </p:nvSpPr>
                  <p:spPr bwMode="auto">
                    <a:xfrm>
                      <a:off x="3271" y="3398"/>
                      <a:ext cx="96" cy="0"/>
                    </a:xfrm>
                    <a:prstGeom prst="line">
                      <a:avLst/>
                    </a:prstGeom>
                    <a:noFill/>
                    <a:ln w="25400">
                      <a:solidFill>
                        <a:schemeClr val="accent2"/>
                      </a:solidFill>
                      <a:round/>
                      <a:headEnd/>
                      <a:tailEnd/>
                    </a:ln>
                    <a:effectLst/>
                  </p:spPr>
                  <p:txBody>
                    <a:bodyPr wrap="none" anchor="ctr"/>
                    <a:lstStyle/>
                    <a:p>
                      <a:endParaRPr lang="es-MX"/>
                    </a:p>
                  </p:txBody>
                </p:sp>
                <p:sp>
                  <p:nvSpPr>
                    <p:cNvPr id="187673" name="Text Box 281"/>
                    <p:cNvSpPr txBox="1">
                      <a:spLocks noChangeArrowheads="1"/>
                    </p:cNvSpPr>
                    <p:nvPr/>
                  </p:nvSpPr>
                  <p:spPr bwMode="auto">
                    <a:xfrm>
                      <a:off x="3218" y="3340"/>
                      <a:ext cx="236" cy="231"/>
                    </a:xfrm>
                    <a:prstGeom prst="rect">
                      <a:avLst/>
                    </a:prstGeom>
                    <a:noFill/>
                    <a:ln w="9525">
                      <a:noFill/>
                      <a:miter lim="800000"/>
                      <a:headEnd/>
                      <a:tailEnd/>
                    </a:ln>
                    <a:effectLst/>
                  </p:spPr>
                  <p:txBody>
                    <a:bodyPr wrap="none">
                      <a:spAutoFit/>
                      <a:flatTx/>
                    </a:bodyPr>
                    <a:lstStyle/>
                    <a:p>
                      <a:r>
                        <a:rPr lang="es-ES_tradnl" sz="1800" b="1">
                          <a:solidFill>
                            <a:schemeClr val="accent2"/>
                          </a:solidFill>
                          <a:latin typeface="Arial" charset="0"/>
                          <a:cs typeface="Times New Roman" pitchFamily="18" charset="0"/>
                        </a:rPr>
                        <a:t>a </a:t>
                      </a:r>
                      <a:endParaRPr lang="es-ES" sz="1800" b="1">
                        <a:solidFill>
                          <a:schemeClr val="accent2"/>
                        </a:solidFill>
                      </a:endParaRPr>
                    </a:p>
                  </p:txBody>
                </p:sp>
              </p:grpSp>
              <p:grpSp>
                <p:nvGrpSpPr>
                  <p:cNvPr id="187674" name="Group 282"/>
                  <p:cNvGrpSpPr>
                    <a:grpSpLocks/>
                  </p:cNvGrpSpPr>
                  <p:nvPr/>
                </p:nvGrpSpPr>
                <p:grpSpPr bwMode="auto">
                  <a:xfrm>
                    <a:off x="3969" y="3294"/>
                    <a:ext cx="244" cy="231"/>
                    <a:chOff x="3969" y="3294"/>
                    <a:chExt cx="244" cy="231"/>
                  </a:xfrm>
                </p:grpSpPr>
                <p:sp>
                  <p:nvSpPr>
                    <p:cNvPr id="187675" name="Line 283"/>
                    <p:cNvSpPr>
                      <a:spLocks noChangeShapeType="1"/>
                    </p:cNvSpPr>
                    <p:nvPr/>
                  </p:nvSpPr>
                  <p:spPr bwMode="auto">
                    <a:xfrm>
                      <a:off x="4022" y="3320"/>
                      <a:ext cx="96" cy="0"/>
                    </a:xfrm>
                    <a:prstGeom prst="line">
                      <a:avLst/>
                    </a:prstGeom>
                    <a:noFill/>
                    <a:ln w="25400">
                      <a:solidFill>
                        <a:schemeClr val="accent2"/>
                      </a:solidFill>
                      <a:round/>
                      <a:headEnd/>
                      <a:tailEnd/>
                    </a:ln>
                    <a:effectLst/>
                  </p:spPr>
                  <p:txBody>
                    <a:bodyPr wrap="none" anchor="ctr"/>
                    <a:lstStyle/>
                    <a:p>
                      <a:endParaRPr lang="es-MX"/>
                    </a:p>
                  </p:txBody>
                </p:sp>
                <p:sp>
                  <p:nvSpPr>
                    <p:cNvPr id="187676" name="Text Box 284"/>
                    <p:cNvSpPr txBox="1">
                      <a:spLocks noChangeArrowheads="1"/>
                    </p:cNvSpPr>
                    <p:nvPr/>
                  </p:nvSpPr>
                  <p:spPr bwMode="auto">
                    <a:xfrm>
                      <a:off x="3969" y="3294"/>
                      <a:ext cx="244" cy="231"/>
                    </a:xfrm>
                    <a:prstGeom prst="rect">
                      <a:avLst/>
                    </a:prstGeom>
                    <a:noFill/>
                    <a:ln w="9525">
                      <a:noFill/>
                      <a:miter lim="800000"/>
                      <a:headEnd/>
                      <a:tailEnd/>
                    </a:ln>
                    <a:effectLst/>
                  </p:spPr>
                  <p:txBody>
                    <a:bodyPr wrap="none">
                      <a:spAutoFit/>
                      <a:flatTx/>
                    </a:bodyPr>
                    <a:lstStyle/>
                    <a:p>
                      <a:r>
                        <a:rPr lang="es-ES_tradnl" sz="1800" b="1">
                          <a:solidFill>
                            <a:schemeClr val="accent2"/>
                          </a:solidFill>
                          <a:latin typeface="Arial" charset="0"/>
                          <a:cs typeface="Times New Roman" pitchFamily="18" charset="0"/>
                        </a:rPr>
                        <a:t>b </a:t>
                      </a:r>
                      <a:endParaRPr lang="es-ES" sz="1800" b="1">
                        <a:solidFill>
                          <a:schemeClr val="accent2"/>
                        </a:solidFill>
                      </a:endParaRPr>
                    </a:p>
                  </p:txBody>
                </p:sp>
              </p:grpSp>
              <p:sp>
                <p:nvSpPr>
                  <p:cNvPr id="187677" name="Text Box 285"/>
                  <p:cNvSpPr txBox="1">
                    <a:spLocks noChangeArrowheads="1"/>
                  </p:cNvSpPr>
                  <p:nvPr/>
                </p:nvSpPr>
                <p:spPr bwMode="auto">
                  <a:xfrm>
                    <a:off x="3899" y="3294"/>
                    <a:ext cx="196" cy="231"/>
                  </a:xfrm>
                  <a:prstGeom prst="rect">
                    <a:avLst/>
                  </a:prstGeom>
                  <a:noFill/>
                  <a:ln w="9525">
                    <a:noFill/>
                    <a:miter lim="800000"/>
                    <a:headEnd/>
                    <a:tailEnd/>
                  </a:ln>
                  <a:effectLst/>
                </p:spPr>
                <p:txBody>
                  <a:bodyPr wrap="none">
                    <a:spAutoFit/>
                    <a:flatTx/>
                  </a:bodyPr>
                  <a:lstStyle/>
                  <a:p>
                    <a:r>
                      <a:rPr lang="es-ES_tradnl" sz="1800" b="1">
                        <a:solidFill>
                          <a:schemeClr val="accent2"/>
                        </a:solidFill>
                        <a:latin typeface="Arial" charset="0"/>
                        <a:cs typeface="Times New Roman" pitchFamily="18" charset="0"/>
                      </a:rPr>
                      <a:t>· </a:t>
                    </a:r>
                    <a:endParaRPr lang="es-ES" sz="1800" b="1">
                      <a:solidFill>
                        <a:schemeClr val="accent2"/>
                      </a:solidFill>
                    </a:endParaRPr>
                  </a:p>
                </p:txBody>
              </p:sp>
            </p:grpSp>
            <p:sp>
              <p:nvSpPr>
                <p:cNvPr id="187678" name="Line 286"/>
                <p:cNvSpPr>
                  <a:spLocks noChangeShapeType="1"/>
                </p:cNvSpPr>
                <p:nvPr/>
              </p:nvSpPr>
              <p:spPr bwMode="auto">
                <a:xfrm rot="-5400000">
                  <a:off x="3834" y="3572"/>
                  <a:ext cx="209" cy="0"/>
                </a:xfrm>
                <a:prstGeom prst="line">
                  <a:avLst/>
                </a:prstGeom>
                <a:noFill/>
                <a:ln w="25400">
                  <a:solidFill>
                    <a:schemeClr val="accent2"/>
                  </a:solidFill>
                  <a:round/>
                  <a:headEnd/>
                  <a:tailEnd/>
                </a:ln>
                <a:effectLst/>
              </p:spPr>
              <p:txBody>
                <a:bodyPr wrap="none" anchor="ctr"/>
                <a:lstStyle/>
                <a:p>
                  <a:endParaRPr lang="es-MX"/>
                </a:p>
              </p:txBody>
            </p:sp>
            <p:sp>
              <p:nvSpPr>
                <p:cNvPr id="187679" name="Line 287"/>
                <p:cNvSpPr>
                  <a:spLocks noChangeShapeType="1"/>
                </p:cNvSpPr>
                <p:nvPr/>
              </p:nvSpPr>
              <p:spPr bwMode="auto">
                <a:xfrm rot="-5400000">
                  <a:off x="3485" y="3572"/>
                  <a:ext cx="209" cy="0"/>
                </a:xfrm>
                <a:prstGeom prst="line">
                  <a:avLst/>
                </a:prstGeom>
                <a:noFill/>
                <a:ln w="25400">
                  <a:solidFill>
                    <a:schemeClr val="accent2"/>
                  </a:solidFill>
                  <a:round/>
                  <a:headEnd/>
                  <a:tailEnd/>
                </a:ln>
                <a:effectLst/>
              </p:spPr>
              <p:txBody>
                <a:bodyPr wrap="none" anchor="ctr"/>
                <a:lstStyle/>
                <a:p>
                  <a:endParaRPr lang="es-MX"/>
                </a:p>
              </p:txBody>
            </p:sp>
          </p:grpSp>
        </p:grpSp>
      </p:grpSp>
      <p:grpSp>
        <p:nvGrpSpPr>
          <p:cNvPr id="187685" name="Group 293"/>
          <p:cNvGrpSpPr>
            <a:grpSpLocks/>
          </p:cNvGrpSpPr>
          <p:nvPr/>
        </p:nvGrpSpPr>
        <p:grpSpPr bwMode="auto">
          <a:xfrm>
            <a:off x="5746750" y="3868738"/>
            <a:ext cx="625475" cy="457200"/>
            <a:chOff x="3424" y="3526"/>
            <a:chExt cx="512" cy="288"/>
          </a:xfrm>
        </p:grpSpPr>
        <p:sp>
          <p:nvSpPr>
            <p:cNvPr id="187682" name="Line 290"/>
            <p:cNvSpPr>
              <a:spLocks noChangeShapeType="1"/>
            </p:cNvSpPr>
            <p:nvPr/>
          </p:nvSpPr>
          <p:spPr bwMode="auto">
            <a:xfrm>
              <a:off x="3424" y="3652"/>
              <a:ext cx="363" cy="0"/>
            </a:xfrm>
            <a:prstGeom prst="line">
              <a:avLst/>
            </a:prstGeom>
            <a:noFill/>
            <a:ln w="9525">
              <a:solidFill>
                <a:schemeClr val="accent2"/>
              </a:solidFill>
              <a:round/>
              <a:headEnd/>
              <a:tailEnd/>
            </a:ln>
            <a:effectLst/>
          </p:spPr>
          <p:txBody>
            <a:bodyPr wrap="none" anchor="ctr"/>
            <a:lstStyle/>
            <a:p>
              <a:endParaRPr lang="es-MX"/>
            </a:p>
          </p:txBody>
        </p:sp>
        <p:sp>
          <p:nvSpPr>
            <p:cNvPr id="187683" name="Line 291"/>
            <p:cNvSpPr>
              <a:spLocks noChangeShapeType="1"/>
            </p:cNvSpPr>
            <p:nvPr/>
          </p:nvSpPr>
          <p:spPr bwMode="auto">
            <a:xfrm>
              <a:off x="3424" y="3702"/>
              <a:ext cx="363" cy="0"/>
            </a:xfrm>
            <a:prstGeom prst="line">
              <a:avLst/>
            </a:prstGeom>
            <a:noFill/>
            <a:ln w="9525">
              <a:solidFill>
                <a:schemeClr val="accent2"/>
              </a:solidFill>
              <a:round/>
              <a:headEnd/>
              <a:tailEnd/>
            </a:ln>
            <a:effectLst/>
          </p:spPr>
          <p:txBody>
            <a:bodyPr wrap="none" anchor="ctr"/>
            <a:lstStyle/>
            <a:p>
              <a:endParaRPr lang="es-MX"/>
            </a:p>
          </p:txBody>
        </p:sp>
        <p:sp>
          <p:nvSpPr>
            <p:cNvPr id="187684" name="Text Box 292"/>
            <p:cNvSpPr txBox="1">
              <a:spLocks noChangeArrowheads="1"/>
            </p:cNvSpPr>
            <p:nvPr/>
          </p:nvSpPr>
          <p:spPr bwMode="auto">
            <a:xfrm>
              <a:off x="3645" y="3526"/>
              <a:ext cx="291" cy="288"/>
            </a:xfrm>
            <a:prstGeom prst="rect">
              <a:avLst/>
            </a:prstGeom>
            <a:noFill/>
            <a:ln w="9525">
              <a:noFill/>
              <a:miter lim="800000"/>
              <a:headEnd/>
              <a:tailEnd/>
            </a:ln>
            <a:effectLst/>
          </p:spPr>
          <p:txBody>
            <a:bodyPr wrap="none">
              <a:spAutoFit/>
              <a:flatTx/>
            </a:bodyPr>
            <a:lstStyle/>
            <a:p>
              <a:pPr algn="ctr"/>
              <a:r>
                <a:rPr lang="es-ES">
                  <a:solidFill>
                    <a:schemeClr val="accent2"/>
                  </a:solidFill>
                </a:rPr>
                <a:t>&gt;</a:t>
              </a:r>
            </a:p>
          </p:txBody>
        </p:sp>
      </p:grpSp>
      <p:grpSp>
        <p:nvGrpSpPr>
          <p:cNvPr id="187721" name="Group 329"/>
          <p:cNvGrpSpPr>
            <a:grpSpLocks/>
          </p:cNvGrpSpPr>
          <p:nvPr/>
        </p:nvGrpSpPr>
        <p:grpSpPr bwMode="auto">
          <a:xfrm>
            <a:off x="4525963" y="4868863"/>
            <a:ext cx="2838450" cy="863600"/>
            <a:chOff x="3560" y="3382"/>
            <a:chExt cx="1788" cy="544"/>
          </a:xfrm>
        </p:grpSpPr>
        <p:grpSp>
          <p:nvGrpSpPr>
            <p:cNvPr id="187719" name="Group 327"/>
            <p:cNvGrpSpPr>
              <a:grpSpLocks/>
            </p:cNvGrpSpPr>
            <p:nvPr/>
          </p:nvGrpSpPr>
          <p:grpSpPr bwMode="auto">
            <a:xfrm>
              <a:off x="3560" y="3412"/>
              <a:ext cx="1745" cy="501"/>
              <a:chOff x="3560" y="3412"/>
              <a:chExt cx="1745" cy="501"/>
            </a:xfrm>
          </p:grpSpPr>
          <p:sp>
            <p:nvSpPr>
              <p:cNvPr id="187687" name="Text Box 295"/>
              <p:cNvSpPr txBox="1">
                <a:spLocks noChangeArrowheads="1"/>
              </p:cNvSpPr>
              <p:nvPr/>
            </p:nvSpPr>
            <p:spPr bwMode="auto">
              <a:xfrm>
                <a:off x="3560" y="3455"/>
                <a:ext cx="233" cy="327"/>
              </a:xfrm>
              <a:prstGeom prst="rect">
                <a:avLst/>
              </a:prstGeom>
              <a:noFill/>
              <a:ln w="9525">
                <a:noFill/>
                <a:miter lim="800000"/>
                <a:headEnd/>
                <a:tailEnd/>
              </a:ln>
              <a:effectLst/>
            </p:spPr>
            <p:txBody>
              <a:bodyPr wrap="none">
                <a:spAutoFit/>
                <a:flatTx/>
              </a:bodyPr>
              <a:lstStyle/>
              <a:p>
                <a:r>
                  <a:rPr lang="es-ES_tradnl" sz="2800" b="1">
                    <a:solidFill>
                      <a:schemeClr val="accent2"/>
                    </a:solidFill>
                    <a:latin typeface="Symbol" pitchFamily="18" charset="2"/>
                    <a:cs typeface="Times New Roman" pitchFamily="18" charset="0"/>
                  </a:rPr>
                  <a:t>q</a:t>
                </a:r>
                <a:endParaRPr lang="es-ES" sz="1800">
                  <a:solidFill>
                    <a:schemeClr val="accent2"/>
                  </a:solidFill>
                  <a:latin typeface="Arial" charset="0"/>
                  <a:cs typeface="Times New Roman" pitchFamily="18" charset="0"/>
                </a:endParaRPr>
              </a:p>
            </p:txBody>
          </p:sp>
          <p:grpSp>
            <p:nvGrpSpPr>
              <p:cNvPr id="187688" name="Group 296"/>
              <p:cNvGrpSpPr>
                <a:grpSpLocks/>
              </p:cNvGrpSpPr>
              <p:nvPr/>
            </p:nvGrpSpPr>
            <p:grpSpPr bwMode="auto">
              <a:xfrm>
                <a:off x="3673" y="3619"/>
                <a:ext cx="271" cy="192"/>
                <a:chOff x="2223" y="3573"/>
                <a:chExt cx="271" cy="192"/>
              </a:xfrm>
            </p:grpSpPr>
            <p:sp>
              <p:nvSpPr>
                <p:cNvPr id="187689" name="Line 297"/>
                <p:cNvSpPr>
                  <a:spLocks noChangeShapeType="1"/>
                </p:cNvSpPr>
                <p:nvPr/>
              </p:nvSpPr>
              <p:spPr bwMode="auto">
                <a:xfrm>
                  <a:off x="2282" y="3624"/>
                  <a:ext cx="61" cy="0"/>
                </a:xfrm>
                <a:prstGeom prst="line">
                  <a:avLst/>
                </a:prstGeom>
                <a:noFill/>
                <a:ln w="15875">
                  <a:solidFill>
                    <a:schemeClr val="accent2"/>
                  </a:solidFill>
                  <a:round/>
                  <a:headEnd/>
                  <a:tailEnd/>
                </a:ln>
                <a:effectLst/>
              </p:spPr>
              <p:txBody>
                <a:bodyPr wrap="none" anchor="ctr"/>
                <a:lstStyle/>
                <a:p>
                  <a:endParaRPr lang="es-MX"/>
                </a:p>
              </p:txBody>
            </p:sp>
            <p:sp>
              <p:nvSpPr>
                <p:cNvPr id="187690" name="Line 298"/>
                <p:cNvSpPr>
                  <a:spLocks noChangeShapeType="1"/>
                </p:cNvSpPr>
                <p:nvPr/>
              </p:nvSpPr>
              <p:spPr bwMode="auto">
                <a:xfrm>
                  <a:off x="2374" y="3600"/>
                  <a:ext cx="61" cy="0"/>
                </a:xfrm>
                <a:prstGeom prst="line">
                  <a:avLst/>
                </a:prstGeom>
                <a:noFill/>
                <a:ln w="15875">
                  <a:solidFill>
                    <a:schemeClr val="accent2"/>
                  </a:solidFill>
                  <a:round/>
                  <a:headEnd/>
                  <a:tailEnd/>
                </a:ln>
                <a:effectLst/>
              </p:spPr>
              <p:txBody>
                <a:bodyPr wrap="none" anchor="ctr"/>
                <a:lstStyle/>
                <a:p>
                  <a:endParaRPr lang="es-MX"/>
                </a:p>
              </p:txBody>
            </p:sp>
            <p:sp>
              <p:nvSpPr>
                <p:cNvPr id="187691" name="Text Box 299"/>
                <p:cNvSpPr txBox="1">
                  <a:spLocks noChangeArrowheads="1"/>
                </p:cNvSpPr>
                <p:nvPr/>
              </p:nvSpPr>
              <p:spPr bwMode="auto">
                <a:xfrm>
                  <a:off x="2223" y="3573"/>
                  <a:ext cx="271" cy="192"/>
                </a:xfrm>
                <a:prstGeom prst="rect">
                  <a:avLst/>
                </a:prstGeom>
                <a:noFill/>
                <a:ln w="9525">
                  <a:noFill/>
                  <a:miter lim="800000"/>
                  <a:headEnd/>
                  <a:tailEnd/>
                </a:ln>
                <a:effectLst/>
              </p:spPr>
              <p:txBody>
                <a:bodyPr wrap="none">
                  <a:spAutoFit/>
                  <a:flatTx/>
                </a:bodyPr>
                <a:lstStyle/>
                <a:p>
                  <a:r>
                    <a:rPr lang="es-ES_tradnl" sz="1400">
                      <a:solidFill>
                        <a:schemeClr val="accent2"/>
                      </a:solidFill>
                      <a:latin typeface="Arial" charset="0"/>
                      <a:cs typeface="Times New Roman" pitchFamily="18" charset="0"/>
                    </a:rPr>
                    <a:t>a,b</a:t>
                  </a:r>
                  <a:endParaRPr lang="es-ES" sz="1400">
                    <a:solidFill>
                      <a:schemeClr val="folHlink"/>
                    </a:solidFill>
                    <a:latin typeface="Arial" charset="0"/>
                    <a:cs typeface="Times New Roman" pitchFamily="18" charset="0"/>
                  </a:endParaRPr>
                </a:p>
              </p:txBody>
            </p:sp>
          </p:grpSp>
          <p:grpSp>
            <p:nvGrpSpPr>
              <p:cNvPr id="187692" name="Group 300"/>
              <p:cNvGrpSpPr>
                <a:grpSpLocks/>
              </p:cNvGrpSpPr>
              <p:nvPr/>
            </p:nvGrpSpPr>
            <p:grpSpPr bwMode="auto">
              <a:xfrm>
                <a:off x="4022" y="3612"/>
                <a:ext cx="96" cy="46"/>
                <a:chOff x="2653" y="2341"/>
                <a:chExt cx="96" cy="46"/>
              </a:xfrm>
            </p:grpSpPr>
            <p:sp>
              <p:nvSpPr>
                <p:cNvPr id="187693" name="Line 301"/>
                <p:cNvSpPr>
                  <a:spLocks noChangeShapeType="1"/>
                </p:cNvSpPr>
                <p:nvPr/>
              </p:nvSpPr>
              <p:spPr bwMode="auto">
                <a:xfrm>
                  <a:off x="2653" y="2341"/>
                  <a:ext cx="96" cy="0"/>
                </a:xfrm>
                <a:prstGeom prst="line">
                  <a:avLst/>
                </a:prstGeom>
                <a:noFill/>
                <a:ln w="22225">
                  <a:solidFill>
                    <a:schemeClr val="accent2"/>
                  </a:solidFill>
                  <a:round/>
                  <a:headEnd/>
                  <a:tailEnd/>
                </a:ln>
                <a:effectLst/>
              </p:spPr>
              <p:txBody>
                <a:bodyPr wrap="none" anchor="ctr"/>
                <a:lstStyle/>
                <a:p>
                  <a:endParaRPr lang="es-MX"/>
                </a:p>
              </p:txBody>
            </p:sp>
            <p:sp>
              <p:nvSpPr>
                <p:cNvPr id="187694" name="Line 302"/>
                <p:cNvSpPr>
                  <a:spLocks noChangeShapeType="1"/>
                </p:cNvSpPr>
                <p:nvPr/>
              </p:nvSpPr>
              <p:spPr bwMode="auto">
                <a:xfrm>
                  <a:off x="2653" y="2387"/>
                  <a:ext cx="96" cy="0"/>
                </a:xfrm>
                <a:prstGeom prst="line">
                  <a:avLst/>
                </a:prstGeom>
                <a:noFill/>
                <a:ln w="22225">
                  <a:solidFill>
                    <a:schemeClr val="accent2"/>
                  </a:solidFill>
                  <a:round/>
                  <a:headEnd/>
                  <a:tailEnd/>
                </a:ln>
                <a:effectLst/>
              </p:spPr>
              <p:txBody>
                <a:bodyPr wrap="none" anchor="ctr"/>
                <a:lstStyle/>
                <a:p>
                  <a:endParaRPr lang="es-MX"/>
                </a:p>
              </p:txBody>
            </p:sp>
          </p:grpSp>
          <p:sp>
            <p:nvSpPr>
              <p:cNvPr id="187695" name="Text Box 303"/>
              <p:cNvSpPr txBox="1">
                <a:spLocks noChangeArrowheads="1"/>
              </p:cNvSpPr>
              <p:nvPr/>
            </p:nvSpPr>
            <p:spPr bwMode="auto">
              <a:xfrm>
                <a:off x="4110" y="3497"/>
                <a:ext cx="676" cy="250"/>
              </a:xfrm>
              <a:prstGeom prst="rect">
                <a:avLst/>
              </a:prstGeom>
              <a:noFill/>
              <a:ln w="9525">
                <a:noFill/>
                <a:miter lim="800000"/>
                <a:headEnd/>
                <a:tailEnd/>
              </a:ln>
              <a:effectLst/>
            </p:spPr>
            <p:txBody>
              <a:bodyPr wrap="none">
                <a:spAutoFit/>
                <a:flatTx/>
              </a:bodyPr>
              <a:lstStyle/>
              <a:p>
                <a:r>
                  <a:rPr lang="es-ES_tradnl" sz="2000">
                    <a:solidFill>
                      <a:schemeClr val="accent2"/>
                    </a:solidFill>
                    <a:latin typeface="Arial" charset="0"/>
                    <a:cs typeface="Times New Roman" pitchFamily="18" charset="0"/>
                  </a:rPr>
                  <a:t>ang cos</a:t>
                </a:r>
                <a:endParaRPr lang="es-ES" sz="2000">
                  <a:solidFill>
                    <a:schemeClr val="accent2"/>
                  </a:solidFill>
                  <a:latin typeface="Arial" charset="0"/>
                  <a:cs typeface="Times New Roman" pitchFamily="18" charset="0"/>
                </a:endParaRPr>
              </a:p>
            </p:txBody>
          </p:sp>
          <p:sp>
            <p:nvSpPr>
              <p:cNvPr id="187697" name="Line 305"/>
              <p:cNvSpPr>
                <a:spLocks noChangeShapeType="1"/>
              </p:cNvSpPr>
              <p:nvPr/>
            </p:nvSpPr>
            <p:spPr bwMode="auto">
              <a:xfrm>
                <a:off x="4772" y="3634"/>
                <a:ext cx="526" cy="0"/>
              </a:xfrm>
              <a:prstGeom prst="line">
                <a:avLst/>
              </a:prstGeom>
              <a:noFill/>
              <a:ln w="25400">
                <a:solidFill>
                  <a:schemeClr val="accent2"/>
                </a:solidFill>
                <a:round/>
                <a:headEnd/>
                <a:tailEnd/>
              </a:ln>
              <a:effectLst/>
            </p:spPr>
            <p:txBody>
              <a:bodyPr wrap="none" anchor="ctr"/>
              <a:lstStyle/>
              <a:p>
                <a:endParaRPr lang="es-MX"/>
              </a:p>
            </p:txBody>
          </p:sp>
          <p:grpSp>
            <p:nvGrpSpPr>
              <p:cNvPr id="187698" name="Group 306"/>
              <p:cNvGrpSpPr>
                <a:grpSpLocks/>
              </p:cNvGrpSpPr>
              <p:nvPr/>
            </p:nvGrpSpPr>
            <p:grpSpPr bwMode="auto">
              <a:xfrm>
                <a:off x="4809" y="3671"/>
                <a:ext cx="236" cy="231"/>
                <a:chOff x="3921" y="1950"/>
                <a:chExt cx="236" cy="231"/>
              </a:xfrm>
            </p:grpSpPr>
            <p:sp>
              <p:nvSpPr>
                <p:cNvPr id="187699" name="Text Box 307"/>
                <p:cNvSpPr txBox="1">
                  <a:spLocks noChangeArrowheads="1"/>
                </p:cNvSpPr>
                <p:nvPr/>
              </p:nvSpPr>
              <p:spPr bwMode="auto">
                <a:xfrm>
                  <a:off x="3921" y="1950"/>
                  <a:ext cx="236" cy="231"/>
                </a:xfrm>
                <a:prstGeom prst="rect">
                  <a:avLst/>
                </a:prstGeom>
                <a:noFill/>
                <a:ln w="9525">
                  <a:noFill/>
                  <a:miter lim="800000"/>
                  <a:headEnd/>
                  <a:tailEnd/>
                </a:ln>
                <a:effectLst/>
              </p:spPr>
              <p:txBody>
                <a:bodyPr wrap="none">
                  <a:spAutoFit/>
                  <a:flatTx/>
                </a:bodyPr>
                <a:lstStyle/>
                <a:p>
                  <a:r>
                    <a:rPr lang="es-ES_tradnl" sz="1800" b="1">
                      <a:solidFill>
                        <a:schemeClr val="accent2"/>
                      </a:solidFill>
                      <a:latin typeface="Arial" charset="0"/>
                      <a:cs typeface="Times New Roman" pitchFamily="18" charset="0"/>
                    </a:rPr>
                    <a:t>a</a:t>
                  </a:r>
                  <a:r>
                    <a:rPr lang="es-ES_tradnl" sz="1800" b="1">
                      <a:latin typeface="Arial" charset="0"/>
                      <a:cs typeface="Times New Roman" pitchFamily="18" charset="0"/>
                    </a:rPr>
                    <a:t> </a:t>
                  </a:r>
                  <a:endParaRPr lang="es-ES" sz="1800" b="1"/>
                </a:p>
              </p:txBody>
            </p:sp>
            <p:sp>
              <p:nvSpPr>
                <p:cNvPr id="187700" name="Line 308"/>
                <p:cNvSpPr>
                  <a:spLocks noChangeShapeType="1"/>
                </p:cNvSpPr>
                <p:nvPr/>
              </p:nvSpPr>
              <p:spPr bwMode="auto">
                <a:xfrm>
                  <a:off x="3971" y="2001"/>
                  <a:ext cx="96" cy="0"/>
                </a:xfrm>
                <a:prstGeom prst="line">
                  <a:avLst/>
                </a:prstGeom>
                <a:noFill/>
                <a:ln w="25400">
                  <a:solidFill>
                    <a:schemeClr val="accent2"/>
                  </a:solidFill>
                  <a:round/>
                  <a:headEnd/>
                  <a:tailEnd/>
                </a:ln>
                <a:effectLst/>
              </p:spPr>
              <p:txBody>
                <a:bodyPr wrap="none" anchor="ctr"/>
                <a:lstStyle/>
                <a:p>
                  <a:endParaRPr lang="es-MX"/>
                </a:p>
              </p:txBody>
            </p:sp>
            <p:sp>
              <p:nvSpPr>
                <p:cNvPr id="187701" name="Line 309"/>
                <p:cNvSpPr>
                  <a:spLocks noChangeShapeType="1"/>
                </p:cNvSpPr>
                <p:nvPr/>
              </p:nvSpPr>
              <p:spPr bwMode="auto">
                <a:xfrm rot="-5400000">
                  <a:off x="3818" y="2061"/>
                  <a:ext cx="209" cy="0"/>
                </a:xfrm>
                <a:prstGeom prst="line">
                  <a:avLst/>
                </a:prstGeom>
                <a:noFill/>
                <a:ln w="25400">
                  <a:solidFill>
                    <a:schemeClr val="accent2"/>
                  </a:solidFill>
                  <a:round/>
                  <a:headEnd/>
                  <a:tailEnd/>
                </a:ln>
                <a:effectLst/>
              </p:spPr>
              <p:txBody>
                <a:bodyPr wrap="none" anchor="ctr"/>
                <a:lstStyle/>
                <a:p>
                  <a:endParaRPr lang="es-MX"/>
                </a:p>
              </p:txBody>
            </p:sp>
            <p:sp>
              <p:nvSpPr>
                <p:cNvPr id="187702" name="Line 310"/>
                <p:cNvSpPr>
                  <a:spLocks noChangeShapeType="1"/>
                </p:cNvSpPr>
                <p:nvPr/>
              </p:nvSpPr>
              <p:spPr bwMode="auto">
                <a:xfrm rot="-5400000">
                  <a:off x="4016" y="2056"/>
                  <a:ext cx="209" cy="0"/>
                </a:xfrm>
                <a:prstGeom prst="line">
                  <a:avLst/>
                </a:prstGeom>
                <a:noFill/>
                <a:ln w="25400">
                  <a:solidFill>
                    <a:schemeClr val="accent2"/>
                  </a:solidFill>
                  <a:round/>
                  <a:headEnd/>
                  <a:tailEnd/>
                </a:ln>
                <a:effectLst/>
              </p:spPr>
              <p:txBody>
                <a:bodyPr wrap="none" anchor="ctr"/>
                <a:lstStyle/>
                <a:p>
                  <a:endParaRPr lang="es-MX"/>
                </a:p>
              </p:txBody>
            </p:sp>
          </p:grpSp>
          <p:grpSp>
            <p:nvGrpSpPr>
              <p:cNvPr id="187703" name="Group 311"/>
              <p:cNvGrpSpPr>
                <a:grpSpLocks/>
              </p:cNvGrpSpPr>
              <p:nvPr/>
            </p:nvGrpSpPr>
            <p:grpSpPr bwMode="auto">
              <a:xfrm>
                <a:off x="5061" y="3667"/>
                <a:ext cx="244" cy="246"/>
                <a:chOff x="3787" y="3749"/>
                <a:chExt cx="244" cy="246"/>
              </a:xfrm>
            </p:grpSpPr>
            <p:sp>
              <p:nvSpPr>
                <p:cNvPr id="187704" name="Text Box 312"/>
                <p:cNvSpPr txBox="1">
                  <a:spLocks noChangeArrowheads="1"/>
                </p:cNvSpPr>
                <p:nvPr/>
              </p:nvSpPr>
              <p:spPr bwMode="auto">
                <a:xfrm>
                  <a:off x="3787" y="3764"/>
                  <a:ext cx="244" cy="231"/>
                </a:xfrm>
                <a:prstGeom prst="rect">
                  <a:avLst/>
                </a:prstGeom>
                <a:noFill/>
                <a:ln w="9525">
                  <a:noFill/>
                  <a:miter lim="800000"/>
                  <a:headEnd/>
                  <a:tailEnd/>
                </a:ln>
                <a:effectLst/>
              </p:spPr>
              <p:txBody>
                <a:bodyPr wrap="none">
                  <a:spAutoFit/>
                  <a:flatTx/>
                </a:bodyPr>
                <a:lstStyle/>
                <a:p>
                  <a:r>
                    <a:rPr lang="es-ES_tradnl" sz="1800" b="1">
                      <a:solidFill>
                        <a:schemeClr val="accent2"/>
                      </a:solidFill>
                      <a:latin typeface="Arial" charset="0"/>
                      <a:cs typeface="Times New Roman" pitchFamily="18" charset="0"/>
                    </a:rPr>
                    <a:t>b</a:t>
                  </a:r>
                  <a:r>
                    <a:rPr lang="es-ES_tradnl" sz="1800" b="1">
                      <a:latin typeface="Arial" charset="0"/>
                      <a:cs typeface="Times New Roman" pitchFamily="18" charset="0"/>
                    </a:rPr>
                    <a:t> </a:t>
                  </a:r>
                  <a:endParaRPr lang="es-ES" sz="1800" b="1"/>
                </a:p>
              </p:txBody>
            </p:sp>
            <p:sp>
              <p:nvSpPr>
                <p:cNvPr id="187705" name="Line 313"/>
                <p:cNvSpPr>
                  <a:spLocks noChangeShapeType="1"/>
                </p:cNvSpPr>
                <p:nvPr/>
              </p:nvSpPr>
              <p:spPr bwMode="auto">
                <a:xfrm>
                  <a:off x="3837" y="3799"/>
                  <a:ext cx="96" cy="0"/>
                </a:xfrm>
                <a:prstGeom prst="line">
                  <a:avLst/>
                </a:prstGeom>
                <a:noFill/>
                <a:ln w="25400">
                  <a:solidFill>
                    <a:schemeClr val="accent2"/>
                  </a:solidFill>
                  <a:round/>
                  <a:headEnd/>
                  <a:tailEnd/>
                </a:ln>
                <a:effectLst/>
              </p:spPr>
              <p:txBody>
                <a:bodyPr wrap="none" anchor="ctr"/>
                <a:lstStyle/>
                <a:p>
                  <a:endParaRPr lang="es-MX"/>
                </a:p>
              </p:txBody>
            </p:sp>
            <p:sp>
              <p:nvSpPr>
                <p:cNvPr id="187706" name="Line 314"/>
                <p:cNvSpPr>
                  <a:spLocks noChangeShapeType="1"/>
                </p:cNvSpPr>
                <p:nvPr/>
              </p:nvSpPr>
              <p:spPr bwMode="auto">
                <a:xfrm rot="-5400000">
                  <a:off x="3684" y="3859"/>
                  <a:ext cx="209" cy="0"/>
                </a:xfrm>
                <a:prstGeom prst="line">
                  <a:avLst/>
                </a:prstGeom>
                <a:noFill/>
                <a:ln w="25400">
                  <a:solidFill>
                    <a:schemeClr val="accent2"/>
                  </a:solidFill>
                  <a:round/>
                  <a:headEnd/>
                  <a:tailEnd/>
                </a:ln>
                <a:effectLst/>
              </p:spPr>
              <p:txBody>
                <a:bodyPr wrap="none" anchor="ctr"/>
                <a:lstStyle/>
                <a:p>
                  <a:endParaRPr lang="es-MX"/>
                </a:p>
              </p:txBody>
            </p:sp>
            <p:sp>
              <p:nvSpPr>
                <p:cNvPr id="187707" name="Line 315"/>
                <p:cNvSpPr>
                  <a:spLocks noChangeShapeType="1"/>
                </p:cNvSpPr>
                <p:nvPr/>
              </p:nvSpPr>
              <p:spPr bwMode="auto">
                <a:xfrm rot="-5400000">
                  <a:off x="3882" y="3854"/>
                  <a:ext cx="209" cy="0"/>
                </a:xfrm>
                <a:prstGeom prst="line">
                  <a:avLst/>
                </a:prstGeom>
                <a:noFill/>
                <a:ln w="25400">
                  <a:solidFill>
                    <a:schemeClr val="accent2"/>
                  </a:solidFill>
                  <a:round/>
                  <a:headEnd/>
                  <a:tailEnd/>
                </a:ln>
                <a:effectLst/>
              </p:spPr>
              <p:txBody>
                <a:bodyPr wrap="none" anchor="ctr"/>
                <a:lstStyle/>
                <a:p>
                  <a:endParaRPr lang="es-MX"/>
                </a:p>
              </p:txBody>
            </p:sp>
          </p:grpSp>
          <p:grpSp>
            <p:nvGrpSpPr>
              <p:cNvPr id="187709" name="Group 317"/>
              <p:cNvGrpSpPr>
                <a:grpSpLocks/>
              </p:cNvGrpSpPr>
              <p:nvPr/>
            </p:nvGrpSpPr>
            <p:grpSpPr bwMode="auto">
              <a:xfrm>
                <a:off x="4842" y="3412"/>
                <a:ext cx="427" cy="231"/>
                <a:chOff x="3786" y="3294"/>
                <a:chExt cx="427" cy="231"/>
              </a:xfrm>
            </p:grpSpPr>
            <p:grpSp>
              <p:nvGrpSpPr>
                <p:cNvPr id="187710" name="Group 318"/>
                <p:cNvGrpSpPr>
                  <a:grpSpLocks/>
                </p:cNvGrpSpPr>
                <p:nvPr/>
              </p:nvGrpSpPr>
              <p:grpSpPr bwMode="auto">
                <a:xfrm>
                  <a:off x="3786" y="3294"/>
                  <a:ext cx="236" cy="231"/>
                  <a:chOff x="3218" y="3340"/>
                  <a:chExt cx="236" cy="231"/>
                </a:xfrm>
              </p:grpSpPr>
              <p:sp>
                <p:nvSpPr>
                  <p:cNvPr id="187711" name="Line 319"/>
                  <p:cNvSpPr>
                    <a:spLocks noChangeShapeType="1"/>
                  </p:cNvSpPr>
                  <p:nvPr/>
                </p:nvSpPr>
                <p:spPr bwMode="auto">
                  <a:xfrm>
                    <a:off x="3271" y="3398"/>
                    <a:ext cx="96" cy="0"/>
                  </a:xfrm>
                  <a:prstGeom prst="line">
                    <a:avLst/>
                  </a:prstGeom>
                  <a:noFill/>
                  <a:ln w="25400">
                    <a:solidFill>
                      <a:schemeClr val="accent2"/>
                    </a:solidFill>
                    <a:round/>
                    <a:headEnd/>
                    <a:tailEnd/>
                  </a:ln>
                  <a:effectLst/>
                </p:spPr>
                <p:txBody>
                  <a:bodyPr wrap="none" anchor="ctr"/>
                  <a:lstStyle/>
                  <a:p>
                    <a:endParaRPr lang="es-MX"/>
                  </a:p>
                </p:txBody>
              </p:sp>
              <p:sp>
                <p:nvSpPr>
                  <p:cNvPr id="187712" name="Text Box 320"/>
                  <p:cNvSpPr txBox="1">
                    <a:spLocks noChangeArrowheads="1"/>
                  </p:cNvSpPr>
                  <p:nvPr/>
                </p:nvSpPr>
                <p:spPr bwMode="auto">
                  <a:xfrm>
                    <a:off x="3218" y="3340"/>
                    <a:ext cx="236" cy="231"/>
                  </a:xfrm>
                  <a:prstGeom prst="rect">
                    <a:avLst/>
                  </a:prstGeom>
                  <a:noFill/>
                  <a:ln w="9525">
                    <a:noFill/>
                    <a:miter lim="800000"/>
                    <a:headEnd/>
                    <a:tailEnd/>
                  </a:ln>
                  <a:effectLst/>
                </p:spPr>
                <p:txBody>
                  <a:bodyPr wrap="none">
                    <a:spAutoFit/>
                    <a:flatTx/>
                  </a:bodyPr>
                  <a:lstStyle/>
                  <a:p>
                    <a:r>
                      <a:rPr lang="es-ES_tradnl" sz="1800" b="1">
                        <a:solidFill>
                          <a:schemeClr val="accent2"/>
                        </a:solidFill>
                        <a:latin typeface="Arial" charset="0"/>
                        <a:cs typeface="Times New Roman" pitchFamily="18" charset="0"/>
                      </a:rPr>
                      <a:t>a </a:t>
                    </a:r>
                    <a:endParaRPr lang="es-ES" sz="1800" b="1">
                      <a:solidFill>
                        <a:schemeClr val="accent2"/>
                      </a:solidFill>
                    </a:endParaRPr>
                  </a:p>
                </p:txBody>
              </p:sp>
            </p:grpSp>
            <p:grpSp>
              <p:nvGrpSpPr>
                <p:cNvPr id="187713" name="Group 321"/>
                <p:cNvGrpSpPr>
                  <a:grpSpLocks/>
                </p:cNvGrpSpPr>
                <p:nvPr/>
              </p:nvGrpSpPr>
              <p:grpSpPr bwMode="auto">
                <a:xfrm>
                  <a:off x="3969" y="3294"/>
                  <a:ext cx="244" cy="231"/>
                  <a:chOff x="3969" y="3294"/>
                  <a:chExt cx="244" cy="231"/>
                </a:xfrm>
              </p:grpSpPr>
              <p:sp>
                <p:nvSpPr>
                  <p:cNvPr id="187714" name="Line 322"/>
                  <p:cNvSpPr>
                    <a:spLocks noChangeShapeType="1"/>
                  </p:cNvSpPr>
                  <p:nvPr/>
                </p:nvSpPr>
                <p:spPr bwMode="auto">
                  <a:xfrm>
                    <a:off x="4022" y="3320"/>
                    <a:ext cx="96" cy="0"/>
                  </a:xfrm>
                  <a:prstGeom prst="line">
                    <a:avLst/>
                  </a:prstGeom>
                  <a:noFill/>
                  <a:ln w="25400">
                    <a:solidFill>
                      <a:schemeClr val="accent2"/>
                    </a:solidFill>
                    <a:round/>
                    <a:headEnd/>
                    <a:tailEnd/>
                  </a:ln>
                  <a:effectLst/>
                </p:spPr>
                <p:txBody>
                  <a:bodyPr wrap="none" anchor="ctr"/>
                  <a:lstStyle/>
                  <a:p>
                    <a:endParaRPr lang="es-MX"/>
                  </a:p>
                </p:txBody>
              </p:sp>
              <p:sp>
                <p:nvSpPr>
                  <p:cNvPr id="187715" name="Text Box 323"/>
                  <p:cNvSpPr txBox="1">
                    <a:spLocks noChangeArrowheads="1"/>
                  </p:cNvSpPr>
                  <p:nvPr/>
                </p:nvSpPr>
                <p:spPr bwMode="auto">
                  <a:xfrm>
                    <a:off x="3969" y="3294"/>
                    <a:ext cx="244" cy="231"/>
                  </a:xfrm>
                  <a:prstGeom prst="rect">
                    <a:avLst/>
                  </a:prstGeom>
                  <a:noFill/>
                  <a:ln w="9525">
                    <a:noFill/>
                    <a:miter lim="800000"/>
                    <a:headEnd/>
                    <a:tailEnd/>
                  </a:ln>
                  <a:effectLst/>
                </p:spPr>
                <p:txBody>
                  <a:bodyPr wrap="none">
                    <a:spAutoFit/>
                    <a:flatTx/>
                  </a:bodyPr>
                  <a:lstStyle/>
                  <a:p>
                    <a:r>
                      <a:rPr lang="es-ES_tradnl" sz="1800" b="1">
                        <a:solidFill>
                          <a:schemeClr val="accent2"/>
                        </a:solidFill>
                        <a:latin typeface="Arial" charset="0"/>
                        <a:cs typeface="Times New Roman" pitchFamily="18" charset="0"/>
                      </a:rPr>
                      <a:t>b </a:t>
                    </a:r>
                    <a:endParaRPr lang="es-ES" sz="1800" b="1">
                      <a:solidFill>
                        <a:schemeClr val="accent2"/>
                      </a:solidFill>
                    </a:endParaRPr>
                  </a:p>
                </p:txBody>
              </p:sp>
            </p:grpSp>
            <p:sp>
              <p:nvSpPr>
                <p:cNvPr id="187716" name="Text Box 324"/>
                <p:cNvSpPr txBox="1">
                  <a:spLocks noChangeArrowheads="1"/>
                </p:cNvSpPr>
                <p:nvPr/>
              </p:nvSpPr>
              <p:spPr bwMode="auto">
                <a:xfrm>
                  <a:off x="3899" y="3294"/>
                  <a:ext cx="196" cy="231"/>
                </a:xfrm>
                <a:prstGeom prst="rect">
                  <a:avLst/>
                </a:prstGeom>
                <a:noFill/>
                <a:ln w="9525">
                  <a:noFill/>
                  <a:miter lim="800000"/>
                  <a:headEnd/>
                  <a:tailEnd/>
                </a:ln>
                <a:effectLst/>
              </p:spPr>
              <p:txBody>
                <a:bodyPr wrap="none">
                  <a:spAutoFit/>
                  <a:flatTx/>
                </a:bodyPr>
                <a:lstStyle/>
                <a:p>
                  <a:r>
                    <a:rPr lang="es-ES_tradnl" sz="1800" b="1">
                      <a:solidFill>
                        <a:schemeClr val="accent2"/>
                      </a:solidFill>
                      <a:latin typeface="Arial" charset="0"/>
                      <a:cs typeface="Times New Roman" pitchFamily="18" charset="0"/>
                    </a:rPr>
                    <a:t>· </a:t>
                  </a:r>
                  <a:endParaRPr lang="es-ES" sz="1800" b="1">
                    <a:solidFill>
                      <a:schemeClr val="accent2"/>
                    </a:solidFill>
                  </a:endParaRPr>
                </a:p>
              </p:txBody>
            </p:sp>
          </p:grpSp>
        </p:grpSp>
        <p:sp>
          <p:nvSpPr>
            <p:cNvPr id="187720" name="Rectangle 328"/>
            <p:cNvSpPr>
              <a:spLocks noChangeArrowheads="1"/>
            </p:cNvSpPr>
            <p:nvPr/>
          </p:nvSpPr>
          <p:spPr bwMode="auto">
            <a:xfrm>
              <a:off x="3579" y="3382"/>
              <a:ext cx="1769" cy="544"/>
            </a:xfrm>
            <a:prstGeom prst="rect">
              <a:avLst/>
            </a:prstGeom>
            <a:noFill/>
            <a:ln w="9525">
              <a:solidFill>
                <a:schemeClr val="accent2"/>
              </a:solidFill>
              <a:miter lim="800000"/>
              <a:headEnd/>
              <a:tailEnd/>
            </a:ln>
            <a:effectLst/>
          </p:spPr>
          <p:txBody>
            <a:bodyPr wrap="none" anchor="ctr"/>
            <a:lstStyle/>
            <a:p>
              <a:endParaRPr lang="es-MX"/>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187722"/>
                                        </p:tgtEl>
                                        <p:attrNameLst>
                                          <p:attrName>style.visibility</p:attrName>
                                        </p:attrNameLst>
                                      </p:cBhvr>
                                      <p:to>
                                        <p:strVal val="visible"/>
                                      </p:to>
                                    </p:set>
                                    <p:animEffect transition="in" filter="strips(downRight)">
                                      <p:cBhvr>
                                        <p:cTn id="7" dur="500"/>
                                        <p:tgtEl>
                                          <p:spTgt spid="187722"/>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nodeType="clickEffect">
                                  <p:stCondLst>
                                    <p:cond delay="0"/>
                                  </p:stCondLst>
                                  <p:childTnLst>
                                    <p:set>
                                      <p:cBhvr>
                                        <p:cTn id="11" dur="1" fill="hold">
                                          <p:stCondLst>
                                            <p:cond delay="0"/>
                                          </p:stCondLst>
                                        </p:cTn>
                                        <p:tgtEl>
                                          <p:spTgt spid="187559"/>
                                        </p:tgtEl>
                                        <p:attrNameLst>
                                          <p:attrName>style.visibility</p:attrName>
                                        </p:attrNameLst>
                                      </p:cBhvr>
                                      <p:to>
                                        <p:strVal val="visible"/>
                                      </p:to>
                                    </p:set>
                                    <p:animEffect transition="in" filter="strips(downRight)">
                                      <p:cBhvr>
                                        <p:cTn id="12" dur="500"/>
                                        <p:tgtEl>
                                          <p:spTgt spid="187559"/>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87561"/>
                                        </p:tgtEl>
                                        <p:attrNameLst>
                                          <p:attrName>style.visibility</p:attrName>
                                        </p:attrNameLst>
                                      </p:cBhvr>
                                      <p:to>
                                        <p:strVal val="visible"/>
                                      </p:to>
                                    </p:set>
                                    <p:animEffect transition="in" filter="strips(downRight)">
                                      <p:cBhvr>
                                        <p:cTn id="17" dur="500"/>
                                        <p:tgtEl>
                                          <p:spTgt spid="187561"/>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6" fill="hold" nodeType="clickEffect">
                                  <p:stCondLst>
                                    <p:cond delay="0"/>
                                  </p:stCondLst>
                                  <p:childTnLst>
                                    <p:set>
                                      <p:cBhvr>
                                        <p:cTn id="21" dur="1" fill="hold">
                                          <p:stCondLst>
                                            <p:cond delay="0"/>
                                          </p:stCondLst>
                                        </p:cTn>
                                        <p:tgtEl>
                                          <p:spTgt spid="187646"/>
                                        </p:tgtEl>
                                        <p:attrNameLst>
                                          <p:attrName>style.visibility</p:attrName>
                                        </p:attrNameLst>
                                      </p:cBhvr>
                                      <p:to>
                                        <p:strVal val="visible"/>
                                      </p:to>
                                    </p:set>
                                    <p:animEffect transition="in" filter="strips(downRight)">
                                      <p:cBhvr>
                                        <p:cTn id="22" dur="500"/>
                                        <p:tgtEl>
                                          <p:spTgt spid="187646"/>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6" fill="hold" nodeType="clickEffect">
                                  <p:stCondLst>
                                    <p:cond delay="0"/>
                                  </p:stCondLst>
                                  <p:childTnLst>
                                    <p:set>
                                      <p:cBhvr>
                                        <p:cTn id="26" dur="1" fill="hold">
                                          <p:stCondLst>
                                            <p:cond delay="0"/>
                                          </p:stCondLst>
                                        </p:cTn>
                                        <p:tgtEl>
                                          <p:spTgt spid="187685"/>
                                        </p:tgtEl>
                                        <p:attrNameLst>
                                          <p:attrName>style.visibility</p:attrName>
                                        </p:attrNameLst>
                                      </p:cBhvr>
                                      <p:to>
                                        <p:strVal val="visible"/>
                                      </p:to>
                                    </p:set>
                                    <p:animEffect transition="in" filter="strips(downRight)">
                                      <p:cBhvr>
                                        <p:cTn id="27" dur="500"/>
                                        <p:tgtEl>
                                          <p:spTgt spid="187685"/>
                                        </p:tgtEl>
                                      </p:cBhvr>
                                    </p:animEffect>
                                  </p:childTnLst>
                                </p:cTn>
                              </p:par>
                            </p:childTnLst>
                          </p:cTn>
                        </p:par>
                        <p:par>
                          <p:cTn id="28" fill="hold">
                            <p:stCondLst>
                              <p:cond delay="500"/>
                            </p:stCondLst>
                            <p:childTnLst>
                              <p:par>
                                <p:cTn id="29" presetID="18" presetClass="entr" presetSubtype="6" fill="hold" nodeType="afterEffect">
                                  <p:stCondLst>
                                    <p:cond delay="0"/>
                                  </p:stCondLst>
                                  <p:childTnLst>
                                    <p:set>
                                      <p:cBhvr>
                                        <p:cTn id="30" dur="1" fill="hold">
                                          <p:stCondLst>
                                            <p:cond delay="0"/>
                                          </p:stCondLst>
                                        </p:cTn>
                                        <p:tgtEl>
                                          <p:spTgt spid="187681"/>
                                        </p:tgtEl>
                                        <p:attrNameLst>
                                          <p:attrName>style.visibility</p:attrName>
                                        </p:attrNameLst>
                                      </p:cBhvr>
                                      <p:to>
                                        <p:strVal val="visible"/>
                                      </p:to>
                                    </p:set>
                                    <p:animEffect transition="in" filter="strips(downRight)">
                                      <p:cBhvr>
                                        <p:cTn id="31" dur="500"/>
                                        <p:tgtEl>
                                          <p:spTgt spid="187681"/>
                                        </p:tgtEl>
                                      </p:cBhvr>
                                    </p:animEffect>
                                  </p:childTnLst>
                                </p:cTn>
                              </p:par>
                            </p:childTnLst>
                          </p:cTn>
                        </p:par>
                      </p:childTnLst>
                    </p:cTn>
                  </p:par>
                  <p:par>
                    <p:cTn id="32" fill="hold">
                      <p:stCondLst>
                        <p:cond delay="indefinite"/>
                      </p:stCondLst>
                      <p:childTnLst>
                        <p:par>
                          <p:cTn id="33" fill="hold">
                            <p:stCondLst>
                              <p:cond delay="0"/>
                            </p:stCondLst>
                            <p:childTnLst>
                              <p:par>
                                <p:cTn id="34" presetID="18" presetClass="entr" presetSubtype="6" fill="hold" nodeType="clickEffect">
                                  <p:stCondLst>
                                    <p:cond delay="0"/>
                                  </p:stCondLst>
                                  <p:childTnLst>
                                    <p:set>
                                      <p:cBhvr>
                                        <p:cTn id="35" dur="1" fill="hold">
                                          <p:stCondLst>
                                            <p:cond delay="0"/>
                                          </p:stCondLst>
                                        </p:cTn>
                                        <p:tgtEl>
                                          <p:spTgt spid="187721"/>
                                        </p:tgtEl>
                                        <p:attrNameLst>
                                          <p:attrName>style.visibility</p:attrName>
                                        </p:attrNameLst>
                                      </p:cBhvr>
                                      <p:to>
                                        <p:strVal val="visible"/>
                                      </p:to>
                                    </p:set>
                                    <p:animEffect transition="in" filter="strips(downRight)">
                                      <p:cBhvr>
                                        <p:cTn id="36" dur="500"/>
                                        <p:tgtEl>
                                          <p:spTgt spid="1877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7561"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5" name="Text Box 25"/>
          <p:cNvSpPr txBox="1">
            <a:spLocks noChangeArrowheads="1"/>
          </p:cNvSpPr>
          <p:nvPr/>
        </p:nvSpPr>
        <p:spPr bwMode="auto">
          <a:xfrm>
            <a:off x="2000250" y="692150"/>
            <a:ext cx="5124450" cy="396875"/>
          </a:xfrm>
          <a:prstGeom prst="rect">
            <a:avLst/>
          </a:prstGeom>
          <a:noFill/>
          <a:ln w="9525">
            <a:noFill/>
            <a:miter lim="800000"/>
            <a:headEnd/>
            <a:tailEnd/>
          </a:ln>
          <a:effectLst/>
        </p:spPr>
        <p:txBody>
          <a:bodyPr wrap="none">
            <a:spAutoFit/>
            <a:flatTx/>
          </a:bodyPr>
          <a:lstStyle/>
          <a:p>
            <a:r>
              <a:rPr lang="es-ES_tradnl" sz="2000" b="1">
                <a:solidFill>
                  <a:srgbClr val="000099"/>
                </a:solidFill>
                <a:latin typeface="Arial" charset="0"/>
                <a:cs typeface="Times New Roman" pitchFamily="18" charset="0"/>
              </a:rPr>
              <a:t>Ángulos, Cosenos y Números Directores</a:t>
            </a:r>
            <a:endParaRPr lang="es-ES" sz="2000" b="1">
              <a:solidFill>
                <a:srgbClr val="000099"/>
              </a:solidFill>
            </a:endParaRPr>
          </a:p>
        </p:txBody>
      </p:sp>
      <p:grpSp>
        <p:nvGrpSpPr>
          <p:cNvPr id="225433" name="Group 153"/>
          <p:cNvGrpSpPr>
            <a:grpSpLocks/>
          </p:cNvGrpSpPr>
          <p:nvPr/>
        </p:nvGrpSpPr>
        <p:grpSpPr bwMode="auto">
          <a:xfrm>
            <a:off x="395288" y="1866900"/>
            <a:ext cx="3598862" cy="3598863"/>
            <a:chOff x="1838" y="1498"/>
            <a:chExt cx="2267" cy="2267"/>
          </a:xfrm>
        </p:grpSpPr>
        <p:sp>
          <p:nvSpPr>
            <p:cNvPr id="225434" name="Line 154"/>
            <p:cNvSpPr>
              <a:spLocks noChangeShapeType="1"/>
            </p:cNvSpPr>
            <p:nvPr/>
          </p:nvSpPr>
          <p:spPr bwMode="auto">
            <a:xfrm>
              <a:off x="1838" y="2699"/>
              <a:ext cx="2267" cy="1"/>
            </a:xfrm>
            <a:prstGeom prst="line">
              <a:avLst/>
            </a:prstGeom>
            <a:noFill/>
            <a:ln w="9525">
              <a:solidFill>
                <a:schemeClr val="tx1"/>
              </a:solidFill>
              <a:round/>
              <a:headEnd/>
              <a:tailEnd type="triangle" w="med" len="med"/>
            </a:ln>
            <a:effectLst/>
          </p:spPr>
          <p:txBody>
            <a:bodyPr wrap="none"/>
            <a:lstStyle/>
            <a:p>
              <a:endParaRPr lang="es-MX"/>
            </a:p>
          </p:txBody>
        </p:sp>
        <p:sp>
          <p:nvSpPr>
            <p:cNvPr id="225435" name="Line 155"/>
            <p:cNvSpPr>
              <a:spLocks noChangeAspect="1" noChangeShapeType="1"/>
            </p:cNvSpPr>
            <p:nvPr/>
          </p:nvSpPr>
          <p:spPr bwMode="auto">
            <a:xfrm flipV="1">
              <a:off x="2878" y="1498"/>
              <a:ext cx="1" cy="2267"/>
            </a:xfrm>
            <a:prstGeom prst="line">
              <a:avLst/>
            </a:prstGeom>
            <a:noFill/>
            <a:ln w="9525">
              <a:solidFill>
                <a:schemeClr val="tx1"/>
              </a:solidFill>
              <a:round/>
              <a:headEnd/>
              <a:tailEnd type="triangle" w="med" len="med"/>
            </a:ln>
            <a:effectLst/>
          </p:spPr>
          <p:txBody>
            <a:bodyPr wrap="none"/>
            <a:lstStyle/>
            <a:p>
              <a:endParaRPr lang="es-MX"/>
            </a:p>
          </p:txBody>
        </p:sp>
        <p:sp>
          <p:nvSpPr>
            <p:cNvPr id="225436" name="Text Box 156"/>
            <p:cNvSpPr txBox="1">
              <a:spLocks noChangeArrowheads="1"/>
            </p:cNvSpPr>
            <p:nvPr/>
          </p:nvSpPr>
          <p:spPr bwMode="auto">
            <a:xfrm>
              <a:off x="3873" y="2710"/>
              <a:ext cx="191" cy="192"/>
            </a:xfrm>
            <a:prstGeom prst="rect">
              <a:avLst/>
            </a:prstGeom>
            <a:noFill/>
            <a:ln w="9525">
              <a:noFill/>
              <a:miter lim="800000"/>
              <a:headEnd/>
              <a:tailEnd/>
            </a:ln>
            <a:effectLst/>
          </p:spPr>
          <p:txBody>
            <a:bodyPr wrap="none">
              <a:spAutoFit/>
            </a:bodyPr>
            <a:lstStyle/>
            <a:p>
              <a:pPr algn="l"/>
              <a:r>
                <a:rPr lang="es-ES" sz="1400" b="1">
                  <a:latin typeface="Arial" charset="0"/>
                </a:rPr>
                <a:t>Y</a:t>
              </a:r>
            </a:p>
          </p:txBody>
        </p:sp>
        <p:sp>
          <p:nvSpPr>
            <p:cNvPr id="225437" name="Text Box 157"/>
            <p:cNvSpPr txBox="1">
              <a:spLocks noChangeArrowheads="1"/>
            </p:cNvSpPr>
            <p:nvPr/>
          </p:nvSpPr>
          <p:spPr bwMode="auto">
            <a:xfrm>
              <a:off x="2679" y="1541"/>
              <a:ext cx="184" cy="192"/>
            </a:xfrm>
            <a:prstGeom prst="rect">
              <a:avLst/>
            </a:prstGeom>
            <a:noFill/>
            <a:ln w="9525">
              <a:noFill/>
              <a:miter lim="800000"/>
              <a:headEnd/>
              <a:tailEnd/>
            </a:ln>
            <a:effectLst/>
          </p:spPr>
          <p:txBody>
            <a:bodyPr wrap="none">
              <a:spAutoFit/>
            </a:bodyPr>
            <a:lstStyle/>
            <a:p>
              <a:pPr algn="l"/>
              <a:r>
                <a:rPr lang="es-ES" sz="1400" b="1">
                  <a:latin typeface="Arial" charset="0"/>
                </a:rPr>
                <a:t>Z</a:t>
              </a:r>
            </a:p>
          </p:txBody>
        </p:sp>
        <p:sp>
          <p:nvSpPr>
            <p:cNvPr id="225438" name="Line 158"/>
            <p:cNvSpPr>
              <a:spLocks noChangeAspect="1" noChangeShapeType="1"/>
            </p:cNvSpPr>
            <p:nvPr/>
          </p:nvSpPr>
          <p:spPr bwMode="auto">
            <a:xfrm flipH="1">
              <a:off x="1903" y="2702"/>
              <a:ext cx="975" cy="631"/>
            </a:xfrm>
            <a:prstGeom prst="line">
              <a:avLst/>
            </a:prstGeom>
            <a:noFill/>
            <a:ln w="9525">
              <a:solidFill>
                <a:schemeClr val="tx1"/>
              </a:solidFill>
              <a:round/>
              <a:headEnd/>
              <a:tailEnd type="triangle" w="med" len="med"/>
            </a:ln>
            <a:effectLst/>
          </p:spPr>
          <p:txBody>
            <a:bodyPr wrap="none" anchor="ctr"/>
            <a:lstStyle/>
            <a:p>
              <a:endParaRPr lang="es-MX"/>
            </a:p>
          </p:txBody>
        </p:sp>
        <p:sp>
          <p:nvSpPr>
            <p:cNvPr id="225439" name="Text Box 159"/>
            <p:cNvSpPr txBox="1">
              <a:spLocks noChangeArrowheads="1"/>
            </p:cNvSpPr>
            <p:nvPr/>
          </p:nvSpPr>
          <p:spPr bwMode="auto">
            <a:xfrm>
              <a:off x="1946" y="3251"/>
              <a:ext cx="191" cy="192"/>
            </a:xfrm>
            <a:prstGeom prst="rect">
              <a:avLst/>
            </a:prstGeom>
            <a:noFill/>
            <a:ln w="9525">
              <a:noFill/>
              <a:miter lim="800000"/>
              <a:headEnd/>
              <a:tailEnd/>
            </a:ln>
            <a:effectLst/>
          </p:spPr>
          <p:txBody>
            <a:bodyPr wrap="none">
              <a:spAutoFit/>
            </a:bodyPr>
            <a:lstStyle/>
            <a:p>
              <a:pPr algn="l"/>
              <a:r>
                <a:rPr lang="es-ES" sz="1400" b="1">
                  <a:latin typeface="Arial" charset="0"/>
                </a:rPr>
                <a:t>X</a:t>
              </a:r>
            </a:p>
          </p:txBody>
        </p:sp>
        <p:sp>
          <p:nvSpPr>
            <p:cNvPr id="225440" name="Line 160"/>
            <p:cNvSpPr>
              <a:spLocks noChangeAspect="1" noChangeShapeType="1"/>
            </p:cNvSpPr>
            <p:nvPr/>
          </p:nvSpPr>
          <p:spPr bwMode="auto">
            <a:xfrm flipH="1">
              <a:off x="2878" y="2072"/>
              <a:ext cx="975" cy="631"/>
            </a:xfrm>
            <a:prstGeom prst="line">
              <a:avLst/>
            </a:prstGeom>
            <a:noFill/>
            <a:ln w="9525">
              <a:solidFill>
                <a:schemeClr val="tx1"/>
              </a:solidFill>
              <a:prstDash val="dash"/>
              <a:round/>
              <a:headEnd/>
              <a:tailEnd/>
            </a:ln>
            <a:effectLst/>
          </p:spPr>
          <p:txBody>
            <a:bodyPr wrap="none" anchor="ctr"/>
            <a:lstStyle/>
            <a:p>
              <a:endParaRPr lang="es-MX"/>
            </a:p>
          </p:txBody>
        </p:sp>
      </p:grpSp>
      <p:sp>
        <p:nvSpPr>
          <p:cNvPr id="225441" name="Line 161"/>
          <p:cNvSpPr>
            <a:spLocks noChangeAspect="1" noChangeShapeType="1"/>
          </p:cNvSpPr>
          <p:nvPr/>
        </p:nvSpPr>
        <p:spPr bwMode="auto">
          <a:xfrm rot="-16200000">
            <a:off x="1574800" y="3678238"/>
            <a:ext cx="371475" cy="574675"/>
          </a:xfrm>
          <a:prstGeom prst="line">
            <a:avLst/>
          </a:prstGeom>
          <a:noFill/>
          <a:ln w="25400">
            <a:solidFill>
              <a:srgbClr val="0000FF"/>
            </a:solidFill>
            <a:round/>
            <a:headEnd/>
            <a:tailEnd type="stealth" w="lg" len="lg"/>
          </a:ln>
          <a:effectLst/>
        </p:spPr>
        <p:txBody>
          <a:bodyPr wrap="none" anchor="ctr"/>
          <a:lstStyle/>
          <a:p>
            <a:endParaRPr lang="es-MX"/>
          </a:p>
        </p:txBody>
      </p:sp>
      <p:sp>
        <p:nvSpPr>
          <p:cNvPr id="225442" name="Text Box 162"/>
          <p:cNvSpPr txBox="1">
            <a:spLocks noChangeArrowheads="1"/>
          </p:cNvSpPr>
          <p:nvPr/>
        </p:nvSpPr>
        <p:spPr bwMode="auto">
          <a:xfrm>
            <a:off x="2570163" y="3849688"/>
            <a:ext cx="49212" cy="212725"/>
          </a:xfrm>
          <a:prstGeom prst="rect">
            <a:avLst/>
          </a:prstGeom>
          <a:noFill/>
          <a:ln w="9525">
            <a:noFill/>
            <a:miter lim="800000"/>
            <a:headEnd/>
            <a:tailEnd/>
          </a:ln>
          <a:effectLst/>
        </p:spPr>
        <p:txBody>
          <a:bodyPr wrap="none" lIns="0" tIns="0" rIns="0" bIns="0">
            <a:spAutoFit/>
          </a:bodyPr>
          <a:lstStyle/>
          <a:p>
            <a:pPr algn="l" eaLnBrk="0" hangingPunct="0"/>
            <a:r>
              <a:rPr lang="es-ES" sz="1400" b="1">
                <a:solidFill>
                  <a:srgbClr val="0000FF"/>
                </a:solidFill>
                <a:latin typeface="Arial" charset="0"/>
              </a:rPr>
              <a:t>j</a:t>
            </a:r>
          </a:p>
        </p:txBody>
      </p:sp>
      <p:sp>
        <p:nvSpPr>
          <p:cNvPr id="225443" name="Text Box 163"/>
          <p:cNvSpPr txBox="1">
            <a:spLocks noChangeArrowheads="1"/>
          </p:cNvSpPr>
          <p:nvPr/>
        </p:nvSpPr>
        <p:spPr bwMode="auto">
          <a:xfrm>
            <a:off x="1846263" y="3117850"/>
            <a:ext cx="98425" cy="212725"/>
          </a:xfrm>
          <a:prstGeom prst="rect">
            <a:avLst/>
          </a:prstGeom>
          <a:noFill/>
          <a:ln w="9525">
            <a:noFill/>
            <a:miter lim="800000"/>
            <a:headEnd/>
            <a:tailEnd/>
          </a:ln>
          <a:effectLst/>
        </p:spPr>
        <p:txBody>
          <a:bodyPr wrap="none" lIns="0" tIns="0" rIns="0" bIns="0">
            <a:spAutoFit/>
          </a:bodyPr>
          <a:lstStyle/>
          <a:p>
            <a:pPr algn="l" eaLnBrk="0" hangingPunct="0"/>
            <a:r>
              <a:rPr lang="es-ES" sz="1400" b="1">
                <a:solidFill>
                  <a:srgbClr val="0000FF"/>
                </a:solidFill>
                <a:latin typeface="Arial" charset="0"/>
              </a:rPr>
              <a:t>k</a:t>
            </a:r>
          </a:p>
        </p:txBody>
      </p:sp>
      <p:sp>
        <p:nvSpPr>
          <p:cNvPr id="225444" name="Text Box 164"/>
          <p:cNvSpPr txBox="1">
            <a:spLocks noChangeArrowheads="1"/>
          </p:cNvSpPr>
          <p:nvPr/>
        </p:nvSpPr>
        <p:spPr bwMode="auto">
          <a:xfrm>
            <a:off x="1657350" y="4076700"/>
            <a:ext cx="49213" cy="212725"/>
          </a:xfrm>
          <a:prstGeom prst="rect">
            <a:avLst/>
          </a:prstGeom>
          <a:noFill/>
          <a:ln w="9525">
            <a:noFill/>
            <a:miter lim="800000"/>
            <a:headEnd/>
            <a:tailEnd/>
          </a:ln>
          <a:effectLst/>
        </p:spPr>
        <p:txBody>
          <a:bodyPr wrap="none" lIns="0" tIns="0" rIns="0" bIns="0">
            <a:spAutoFit/>
          </a:bodyPr>
          <a:lstStyle/>
          <a:p>
            <a:pPr algn="l" eaLnBrk="0" hangingPunct="0"/>
            <a:r>
              <a:rPr lang="es-ES" sz="1400" b="1">
                <a:solidFill>
                  <a:srgbClr val="0000FF"/>
                </a:solidFill>
                <a:latin typeface="Arial" charset="0"/>
              </a:rPr>
              <a:t>i</a:t>
            </a:r>
          </a:p>
        </p:txBody>
      </p:sp>
      <p:sp>
        <p:nvSpPr>
          <p:cNvPr id="225445" name="Line 165"/>
          <p:cNvSpPr>
            <a:spLocks noChangeShapeType="1"/>
          </p:cNvSpPr>
          <p:nvPr/>
        </p:nvSpPr>
        <p:spPr bwMode="auto">
          <a:xfrm rot="-5400000">
            <a:off x="2405063" y="3417888"/>
            <a:ext cx="1587" cy="719137"/>
          </a:xfrm>
          <a:prstGeom prst="line">
            <a:avLst/>
          </a:prstGeom>
          <a:noFill/>
          <a:ln w="25400">
            <a:solidFill>
              <a:srgbClr val="0000FF"/>
            </a:solidFill>
            <a:round/>
            <a:headEnd/>
            <a:tailEnd type="stealth" w="lg" len="lg"/>
          </a:ln>
          <a:effectLst/>
        </p:spPr>
        <p:txBody>
          <a:bodyPr wrap="none" anchor="ctr"/>
          <a:lstStyle/>
          <a:p>
            <a:endParaRPr lang="es-MX"/>
          </a:p>
        </p:txBody>
      </p:sp>
      <p:sp>
        <p:nvSpPr>
          <p:cNvPr id="225446" name="Line 166"/>
          <p:cNvSpPr>
            <a:spLocks noChangeShapeType="1"/>
          </p:cNvSpPr>
          <p:nvPr/>
        </p:nvSpPr>
        <p:spPr bwMode="auto">
          <a:xfrm rot="-10800000">
            <a:off x="2046288" y="3059113"/>
            <a:ext cx="1587" cy="719137"/>
          </a:xfrm>
          <a:prstGeom prst="line">
            <a:avLst/>
          </a:prstGeom>
          <a:noFill/>
          <a:ln w="25400">
            <a:solidFill>
              <a:srgbClr val="0000FF"/>
            </a:solidFill>
            <a:round/>
            <a:headEnd/>
            <a:tailEnd type="stealth" w="lg" len="lg"/>
          </a:ln>
          <a:effectLst/>
        </p:spPr>
        <p:txBody>
          <a:bodyPr wrap="none" anchor="ctr"/>
          <a:lstStyle/>
          <a:p>
            <a:endParaRPr lang="es-MX"/>
          </a:p>
        </p:txBody>
      </p:sp>
      <p:sp>
        <p:nvSpPr>
          <p:cNvPr id="225447" name="Line 167"/>
          <p:cNvSpPr>
            <a:spLocks noChangeShapeType="1"/>
          </p:cNvSpPr>
          <p:nvPr/>
        </p:nvSpPr>
        <p:spPr bwMode="auto">
          <a:xfrm rot="10800000" flipH="1">
            <a:off x="2051050" y="2420938"/>
            <a:ext cx="1441450" cy="1368425"/>
          </a:xfrm>
          <a:prstGeom prst="line">
            <a:avLst/>
          </a:prstGeom>
          <a:noFill/>
          <a:ln w="25400">
            <a:solidFill>
              <a:srgbClr val="0000FF"/>
            </a:solidFill>
            <a:round/>
            <a:headEnd/>
            <a:tailEnd type="stealth" w="lg" len="lg"/>
          </a:ln>
          <a:effectLst/>
        </p:spPr>
        <p:txBody>
          <a:bodyPr wrap="none" anchor="ctr"/>
          <a:lstStyle/>
          <a:p>
            <a:endParaRPr lang="es-MX"/>
          </a:p>
        </p:txBody>
      </p:sp>
      <p:grpSp>
        <p:nvGrpSpPr>
          <p:cNvPr id="225460" name="Group 180"/>
          <p:cNvGrpSpPr>
            <a:grpSpLocks/>
          </p:cNvGrpSpPr>
          <p:nvPr/>
        </p:nvGrpSpPr>
        <p:grpSpPr bwMode="auto">
          <a:xfrm>
            <a:off x="1763713" y="3538538"/>
            <a:ext cx="446087" cy="385762"/>
            <a:chOff x="1111" y="2229"/>
            <a:chExt cx="281" cy="243"/>
          </a:xfrm>
        </p:grpSpPr>
        <p:sp>
          <p:nvSpPr>
            <p:cNvPr id="225449" name="Rectangle 169"/>
            <p:cNvSpPr>
              <a:spLocks noChangeArrowheads="1"/>
            </p:cNvSpPr>
            <p:nvPr/>
          </p:nvSpPr>
          <p:spPr bwMode="auto">
            <a:xfrm>
              <a:off x="1271" y="2229"/>
              <a:ext cx="46" cy="45"/>
            </a:xfrm>
            <a:prstGeom prst="rect">
              <a:avLst/>
            </a:prstGeom>
            <a:solidFill>
              <a:srgbClr val="FAFAD2"/>
            </a:solidFill>
            <a:ln w="9525" algn="ctr">
              <a:noFill/>
              <a:miter lim="800000"/>
              <a:headEnd/>
              <a:tailEnd/>
            </a:ln>
            <a:effectLst/>
          </p:spPr>
          <p:txBody>
            <a:bodyPr wrap="none" anchor="ctr"/>
            <a:lstStyle/>
            <a:p>
              <a:endParaRPr lang="es-MX"/>
            </a:p>
          </p:txBody>
        </p:sp>
        <p:sp>
          <p:nvSpPr>
            <p:cNvPr id="225450" name="Rectangle 170"/>
            <p:cNvSpPr>
              <a:spLocks noChangeArrowheads="1"/>
            </p:cNvSpPr>
            <p:nvPr/>
          </p:nvSpPr>
          <p:spPr bwMode="auto">
            <a:xfrm>
              <a:off x="1111" y="2342"/>
              <a:ext cx="46" cy="45"/>
            </a:xfrm>
            <a:prstGeom prst="rect">
              <a:avLst/>
            </a:prstGeom>
            <a:solidFill>
              <a:srgbClr val="FAFAD2"/>
            </a:solidFill>
            <a:ln w="9525" algn="ctr">
              <a:noFill/>
              <a:miter lim="800000"/>
              <a:headEnd/>
              <a:tailEnd/>
            </a:ln>
            <a:effectLst/>
          </p:spPr>
          <p:txBody>
            <a:bodyPr wrap="none" anchor="ctr"/>
            <a:lstStyle/>
            <a:p>
              <a:endParaRPr lang="es-MX"/>
            </a:p>
          </p:txBody>
        </p:sp>
        <p:sp>
          <p:nvSpPr>
            <p:cNvPr id="225448" name="Arc 168"/>
            <p:cNvSpPr>
              <a:spLocks/>
            </p:cNvSpPr>
            <p:nvPr/>
          </p:nvSpPr>
          <p:spPr bwMode="auto">
            <a:xfrm flipH="1" flipV="1">
              <a:off x="1120" y="2251"/>
              <a:ext cx="272" cy="221"/>
            </a:xfrm>
            <a:custGeom>
              <a:avLst/>
              <a:gdLst>
                <a:gd name="G0" fmla="+- 11592 0 0"/>
                <a:gd name="G1" fmla="+- 6944 0 0"/>
                <a:gd name="G2" fmla="+- 21600 0 0"/>
                <a:gd name="T0" fmla="*/ 32046 w 33192"/>
                <a:gd name="T1" fmla="*/ 0 h 28544"/>
                <a:gd name="T2" fmla="*/ 0 w 33192"/>
                <a:gd name="T3" fmla="*/ 25170 h 28544"/>
                <a:gd name="T4" fmla="*/ 11592 w 33192"/>
                <a:gd name="T5" fmla="*/ 6944 h 28544"/>
              </a:gdLst>
              <a:ahLst/>
              <a:cxnLst>
                <a:cxn ang="0">
                  <a:pos x="T0" y="T1"/>
                </a:cxn>
                <a:cxn ang="0">
                  <a:pos x="T2" y="T3"/>
                </a:cxn>
                <a:cxn ang="0">
                  <a:pos x="T4" y="T5"/>
                </a:cxn>
              </a:cxnLst>
              <a:rect l="0" t="0" r="r" b="b"/>
              <a:pathLst>
                <a:path w="33192" h="28544" fill="none" extrusionOk="0">
                  <a:moveTo>
                    <a:pt x="32045" y="0"/>
                  </a:moveTo>
                  <a:cubicBezTo>
                    <a:pt x="32804" y="2236"/>
                    <a:pt x="33192" y="4582"/>
                    <a:pt x="33192" y="6944"/>
                  </a:cubicBezTo>
                  <a:cubicBezTo>
                    <a:pt x="33192" y="18873"/>
                    <a:pt x="23521" y="28544"/>
                    <a:pt x="11592" y="28544"/>
                  </a:cubicBezTo>
                  <a:cubicBezTo>
                    <a:pt x="7485" y="28544"/>
                    <a:pt x="3464" y="27373"/>
                    <a:pt x="0" y="25169"/>
                  </a:cubicBezTo>
                </a:path>
                <a:path w="33192" h="28544" stroke="0" extrusionOk="0">
                  <a:moveTo>
                    <a:pt x="32045" y="0"/>
                  </a:moveTo>
                  <a:cubicBezTo>
                    <a:pt x="32804" y="2236"/>
                    <a:pt x="33192" y="4582"/>
                    <a:pt x="33192" y="6944"/>
                  </a:cubicBezTo>
                  <a:cubicBezTo>
                    <a:pt x="33192" y="18873"/>
                    <a:pt x="23521" y="28544"/>
                    <a:pt x="11592" y="28544"/>
                  </a:cubicBezTo>
                  <a:cubicBezTo>
                    <a:pt x="7485" y="28544"/>
                    <a:pt x="3464" y="27373"/>
                    <a:pt x="0" y="25169"/>
                  </a:cubicBezTo>
                  <a:lnTo>
                    <a:pt x="11592" y="6944"/>
                  </a:lnTo>
                  <a:close/>
                </a:path>
              </a:pathLst>
            </a:custGeom>
            <a:noFill/>
            <a:ln w="9525">
              <a:solidFill>
                <a:srgbClr val="FF0000"/>
              </a:solidFill>
              <a:round/>
              <a:headEnd/>
              <a:tailEnd type="stealth" w="sm" len="med"/>
            </a:ln>
            <a:effectLst/>
          </p:spPr>
          <p:txBody>
            <a:bodyPr wrap="none" anchor="ctr"/>
            <a:lstStyle/>
            <a:p>
              <a:endParaRPr lang="es-MX"/>
            </a:p>
          </p:txBody>
        </p:sp>
      </p:grpSp>
      <p:grpSp>
        <p:nvGrpSpPr>
          <p:cNvPr id="225461" name="Group 181"/>
          <p:cNvGrpSpPr>
            <a:grpSpLocks/>
          </p:cNvGrpSpPr>
          <p:nvPr/>
        </p:nvGrpSpPr>
        <p:grpSpPr bwMode="auto">
          <a:xfrm>
            <a:off x="2268538" y="3432175"/>
            <a:ext cx="280987" cy="342900"/>
            <a:chOff x="1429" y="2162"/>
            <a:chExt cx="177" cy="216"/>
          </a:xfrm>
        </p:grpSpPr>
        <p:sp>
          <p:nvSpPr>
            <p:cNvPr id="225454" name="Rectangle 174"/>
            <p:cNvSpPr>
              <a:spLocks noChangeArrowheads="1"/>
            </p:cNvSpPr>
            <p:nvPr/>
          </p:nvSpPr>
          <p:spPr bwMode="auto">
            <a:xfrm>
              <a:off x="1546" y="2177"/>
              <a:ext cx="46" cy="45"/>
            </a:xfrm>
            <a:prstGeom prst="rect">
              <a:avLst/>
            </a:prstGeom>
            <a:solidFill>
              <a:srgbClr val="FAFAD2"/>
            </a:solidFill>
            <a:ln w="9525" algn="ctr">
              <a:noFill/>
              <a:miter lim="800000"/>
              <a:headEnd/>
              <a:tailEnd/>
            </a:ln>
            <a:effectLst/>
          </p:spPr>
          <p:txBody>
            <a:bodyPr wrap="none" anchor="ctr"/>
            <a:lstStyle/>
            <a:p>
              <a:endParaRPr lang="es-MX"/>
            </a:p>
          </p:txBody>
        </p:sp>
        <p:sp>
          <p:nvSpPr>
            <p:cNvPr id="225451" name="Arc 171"/>
            <p:cNvSpPr>
              <a:spLocks/>
            </p:cNvSpPr>
            <p:nvPr/>
          </p:nvSpPr>
          <p:spPr bwMode="auto">
            <a:xfrm flipH="1" flipV="1">
              <a:off x="1429" y="2162"/>
              <a:ext cx="177" cy="216"/>
            </a:xfrm>
            <a:custGeom>
              <a:avLst/>
              <a:gdLst>
                <a:gd name="G0" fmla="+- 21600 0 0"/>
                <a:gd name="G1" fmla="+- 10230 0 0"/>
                <a:gd name="G2" fmla="+- 21600 0 0"/>
                <a:gd name="T0" fmla="*/ 9336 w 21600"/>
                <a:gd name="T1" fmla="*/ 28010 h 28010"/>
                <a:gd name="T2" fmla="*/ 2576 w 21600"/>
                <a:gd name="T3" fmla="*/ 0 h 28010"/>
                <a:gd name="T4" fmla="*/ 21600 w 21600"/>
                <a:gd name="T5" fmla="*/ 10230 h 28010"/>
              </a:gdLst>
              <a:ahLst/>
              <a:cxnLst>
                <a:cxn ang="0">
                  <a:pos x="T0" y="T1"/>
                </a:cxn>
                <a:cxn ang="0">
                  <a:pos x="T2" y="T3"/>
                </a:cxn>
                <a:cxn ang="0">
                  <a:pos x="T4" y="T5"/>
                </a:cxn>
              </a:cxnLst>
              <a:rect l="0" t="0" r="r" b="b"/>
              <a:pathLst>
                <a:path w="21600" h="28010" fill="none" extrusionOk="0">
                  <a:moveTo>
                    <a:pt x="9335" y="28010"/>
                  </a:moveTo>
                  <a:cubicBezTo>
                    <a:pt x="3490" y="23978"/>
                    <a:pt x="0" y="17331"/>
                    <a:pt x="0" y="10230"/>
                  </a:cubicBezTo>
                  <a:cubicBezTo>
                    <a:pt x="-1" y="6659"/>
                    <a:pt x="885" y="3144"/>
                    <a:pt x="2576" y="0"/>
                  </a:cubicBezTo>
                </a:path>
                <a:path w="21600" h="28010" stroke="0" extrusionOk="0">
                  <a:moveTo>
                    <a:pt x="9335" y="28010"/>
                  </a:moveTo>
                  <a:cubicBezTo>
                    <a:pt x="3490" y="23978"/>
                    <a:pt x="0" y="17331"/>
                    <a:pt x="0" y="10230"/>
                  </a:cubicBezTo>
                  <a:cubicBezTo>
                    <a:pt x="-1" y="6659"/>
                    <a:pt x="885" y="3144"/>
                    <a:pt x="2576" y="0"/>
                  </a:cubicBezTo>
                  <a:lnTo>
                    <a:pt x="21600" y="10230"/>
                  </a:lnTo>
                  <a:close/>
                </a:path>
              </a:pathLst>
            </a:custGeom>
            <a:noFill/>
            <a:ln w="9525">
              <a:solidFill>
                <a:srgbClr val="FF0000"/>
              </a:solidFill>
              <a:round/>
              <a:headEnd type="stealth" w="sm" len="med"/>
              <a:tailEnd/>
            </a:ln>
            <a:effectLst/>
          </p:spPr>
          <p:txBody>
            <a:bodyPr wrap="none" anchor="ctr"/>
            <a:lstStyle/>
            <a:p>
              <a:endParaRPr lang="es-MX"/>
            </a:p>
          </p:txBody>
        </p:sp>
      </p:grpSp>
      <p:sp>
        <p:nvSpPr>
          <p:cNvPr id="225455" name="Arc 175"/>
          <p:cNvSpPr>
            <a:spLocks/>
          </p:cNvSpPr>
          <p:nvPr/>
        </p:nvSpPr>
        <p:spPr bwMode="auto">
          <a:xfrm flipH="1" flipV="1">
            <a:off x="2055813" y="3246438"/>
            <a:ext cx="414337" cy="263525"/>
          </a:xfrm>
          <a:custGeom>
            <a:avLst/>
            <a:gdLst>
              <a:gd name="G0" fmla="+- 18915 0 0"/>
              <a:gd name="G1" fmla="+- 0 0 0"/>
              <a:gd name="G2" fmla="+- 21600 0 0"/>
              <a:gd name="T0" fmla="*/ 31814 w 31814"/>
              <a:gd name="T1" fmla="*/ 17326 h 21600"/>
              <a:gd name="T2" fmla="*/ 0 w 31814"/>
              <a:gd name="T3" fmla="*/ 10430 h 21600"/>
              <a:gd name="T4" fmla="*/ 18915 w 31814"/>
              <a:gd name="T5" fmla="*/ 0 h 21600"/>
            </a:gdLst>
            <a:ahLst/>
            <a:cxnLst>
              <a:cxn ang="0">
                <a:pos x="T0" y="T1"/>
              </a:cxn>
              <a:cxn ang="0">
                <a:pos x="T2" y="T3"/>
              </a:cxn>
              <a:cxn ang="0">
                <a:pos x="T4" y="T5"/>
              </a:cxn>
            </a:cxnLst>
            <a:rect l="0" t="0" r="r" b="b"/>
            <a:pathLst>
              <a:path w="31814" h="21600" fill="none" extrusionOk="0">
                <a:moveTo>
                  <a:pt x="31813" y="17325"/>
                </a:moveTo>
                <a:cubicBezTo>
                  <a:pt x="28085" y="20101"/>
                  <a:pt x="23562" y="21599"/>
                  <a:pt x="18915" y="21600"/>
                </a:cubicBezTo>
                <a:cubicBezTo>
                  <a:pt x="11046" y="21600"/>
                  <a:pt x="3799" y="17320"/>
                  <a:pt x="0" y="10429"/>
                </a:cubicBezTo>
              </a:path>
              <a:path w="31814" h="21600" stroke="0" extrusionOk="0">
                <a:moveTo>
                  <a:pt x="31813" y="17325"/>
                </a:moveTo>
                <a:cubicBezTo>
                  <a:pt x="28085" y="20101"/>
                  <a:pt x="23562" y="21599"/>
                  <a:pt x="18915" y="21600"/>
                </a:cubicBezTo>
                <a:cubicBezTo>
                  <a:pt x="11046" y="21600"/>
                  <a:pt x="3799" y="17320"/>
                  <a:pt x="0" y="10429"/>
                </a:cubicBezTo>
                <a:lnTo>
                  <a:pt x="18915" y="0"/>
                </a:lnTo>
                <a:close/>
              </a:path>
            </a:pathLst>
          </a:custGeom>
          <a:noFill/>
          <a:ln w="9525">
            <a:solidFill>
              <a:srgbClr val="FF0000"/>
            </a:solidFill>
            <a:round/>
            <a:headEnd/>
            <a:tailEnd type="stealth" w="sm" len="med"/>
          </a:ln>
          <a:effectLst/>
        </p:spPr>
        <p:txBody>
          <a:bodyPr wrap="none" anchor="ctr"/>
          <a:lstStyle/>
          <a:p>
            <a:endParaRPr lang="es-MX"/>
          </a:p>
        </p:txBody>
      </p:sp>
      <p:sp>
        <p:nvSpPr>
          <p:cNvPr id="225456" name="Text Box 176"/>
          <p:cNvSpPr txBox="1">
            <a:spLocks noChangeArrowheads="1"/>
          </p:cNvSpPr>
          <p:nvPr/>
        </p:nvSpPr>
        <p:spPr bwMode="auto">
          <a:xfrm>
            <a:off x="1706563" y="3490913"/>
            <a:ext cx="112712" cy="212725"/>
          </a:xfrm>
          <a:prstGeom prst="rect">
            <a:avLst/>
          </a:prstGeom>
          <a:noFill/>
          <a:ln w="9525">
            <a:noFill/>
            <a:miter lim="800000"/>
            <a:headEnd/>
            <a:tailEnd/>
          </a:ln>
          <a:effectLst/>
        </p:spPr>
        <p:txBody>
          <a:bodyPr wrap="none" lIns="0" tIns="0" rIns="0" bIns="0">
            <a:spAutoFit/>
          </a:bodyPr>
          <a:lstStyle/>
          <a:p>
            <a:pPr algn="l" eaLnBrk="0" hangingPunct="0"/>
            <a:r>
              <a:rPr lang="es-ES" sz="1400" b="1">
                <a:solidFill>
                  <a:srgbClr val="FF0000"/>
                </a:solidFill>
                <a:latin typeface="Symbol" pitchFamily="18" charset="2"/>
              </a:rPr>
              <a:t>a</a:t>
            </a:r>
            <a:endParaRPr lang="es-ES" sz="1400" b="1">
              <a:solidFill>
                <a:srgbClr val="FF0000"/>
              </a:solidFill>
              <a:latin typeface="Arial" charset="0"/>
            </a:endParaRPr>
          </a:p>
        </p:txBody>
      </p:sp>
      <p:sp>
        <p:nvSpPr>
          <p:cNvPr id="225457" name="Text Box 177"/>
          <p:cNvSpPr txBox="1">
            <a:spLocks noChangeArrowheads="1"/>
          </p:cNvSpPr>
          <p:nvPr/>
        </p:nvSpPr>
        <p:spPr bwMode="auto">
          <a:xfrm>
            <a:off x="2584450" y="3448050"/>
            <a:ext cx="98425" cy="212725"/>
          </a:xfrm>
          <a:prstGeom prst="rect">
            <a:avLst/>
          </a:prstGeom>
          <a:noFill/>
          <a:ln w="9525">
            <a:noFill/>
            <a:miter lim="800000"/>
            <a:headEnd/>
            <a:tailEnd/>
          </a:ln>
          <a:effectLst/>
        </p:spPr>
        <p:txBody>
          <a:bodyPr wrap="none" lIns="0" tIns="0" rIns="0" bIns="0">
            <a:spAutoFit/>
          </a:bodyPr>
          <a:lstStyle/>
          <a:p>
            <a:pPr algn="l" eaLnBrk="0" hangingPunct="0"/>
            <a:r>
              <a:rPr lang="es-ES" sz="1400" b="1">
                <a:solidFill>
                  <a:srgbClr val="FF0000"/>
                </a:solidFill>
                <a:latin typeface="Symbol" pitchFamily="18" charset="2"/>
              </a:rPr>
              <a:t>b</a:t>
            </a:r>
            <a:endParaRPr lang="es-ES" sz="1400" b="1">
              <a:solidFill>
                <a:srgbClr val="FF0000"/>
              </a:solidFill>
              <a:latin typeface="Arial" charset="0"/>
            </a:endParaRPr>
          </a:p>
        </p:txBody>
      </p:sp>
      <p:sp>
        <p:nvSpPr>
          <p:cNvPr id="225458" name="Text Box 178"/>
          <p:cNvSpPr txBox="1">
            <a:spLocks noChangeArrowheads="1"/>
          </p:cNvSpPr>
          <p:nvPr/>
        </p:nvSpPr>
        <p:spPr bwMode="auto">
          <a:xfrm>
            <a:off x="2268538" y="3011488"/>
            <a:ext cx="73025" cy="212725"/>
          </a:xfrm>
          <a:prstGeom prst="rect">
            <a:avLst/>
          </a:prstGeom>
          <a:noFill/>
          <a:ln w="9525">
            <a:noFill/>
            <a:miter lim="800000"/>
            <a:headEnd/>
            <a:tailEnd/>
          </a:ln>
          <a:effectLst/>
        </p:spPr>
        <p:txBody>
          <a:bodyPr wrap="none" lIns="0" tIns="0" rIns="0" bIns="0">
            <a:spAutoFit/>
          </a:bodyPr>
          <a:lstStyle/>
          <a:p>
            <a:pPr algn="l" eaLnBrk="0" hangingPunct="0"/>
            <a:r>
              <a:rPr lang="es-ES" sz="1400" b="1">
                <a:solidFill>
                  <a:srgbClr val="FF0000"/>
                </a:solidFill>
                <a:latin typeface="Symbol" pitchFamily="18" charset="2"/>
              </a:rPr>
              <a:t>g</a:t>
            </a:r>
            <a:endParaRPr lang="es-ES" sz="1400" b="1">
              <a:solidFill>
                <a:srgbClr val="FF0000"/>
              </a:solidFill>
              <a:latin typeface="Arial" charset="0"/>
            </a:endParaRPr>
          </a:p>
        </p:txBody>
      </p:sp>
      <p:grpSp>
        <p:nvGrpSpPr>
          <p:cNvPr id="225560" name="Group 280"/>
          <p:cNvGrpSpPr>
            <a:grpSpLocks/>
          </p:cNvGrpSpPr>
          <p:nvPr/>
        </p:nvGrpSpPr>
        <p:grpSpPr bwMode="auto">
          <a:xfrm>
            <a:off x="2886075" y="3022600"/>
            <a:ext cx="1281113" cy="355600"/>
            <a:chOff x="1750" y="3385"/>
            <a:chExt cx="807" cy="224"/>
          </a:xfrm>
        </p:grpSpPr>
        <p:sp>
          <p:nvSpPr>
            <p:cNvPr id="225459" name="Text Box 179"/>
            <p:cNvSpPr txBox="1">
              <a:spLocks noChangeArrowheads="1"/>
            </p:cNvSpPr>
            <p:nvPr/>
          </p:nvSpPr>
          <p:spPr bwMode="auto">
            <a:xfrm>
              <a:off x="1750" y="3385"/>
              <a:ext cx="807" cy="224"/>
            </a:xfrm>
            <a:prstGeom prst="rect">
              <a:avLst/>
            </a:prstGeom>
            <a:solidFill>
              <a:srgbClr val="FAFAD2"/>
            </a:solidFill>
            <a:ln w="9525">
              <a:noFill/>
              <a:miter lim="800000"/>
              <a:headEnd/>
              <a:tailEnd/>
            </a:ln>
            <a:effectLst/>
          </p:spPr>
          <p:txBody>
            <a:bodyPr wrap="none" lIns="72000" tIns="72000" rIns="72000" bIns="72000">
              <a:spAutoFit/>
            </a:bodyPr>
            <a:lstStyle/>
            <a:p>
              <a:pPr algn="l" eaLnBrk="0" hangingPunct="0"/>
              <a:r>
                <a:rPr lang="es-ES" sz="1400" b="1">
                  <a:solidFill>
                    <a:srgbClr val="0000FF"/>
                  </a:solidFill>
                  <a:latin typeface="Arial" charset="0"/>
                </a:rPr>
                <a:t>p = (p</a:t>
              </a:r>
              <a:r>
                <a:rPr lang="es-ES" sz="1400" b="1" baseline="-25000">
                  <a:solidFill>
                    <a:srgbClr val="0000FF"/>
                  </a:solidFill>
                  <a:latin typeface="Arial" charset="0"/>
                </a:rPr>
                <a:t>1</a:t>
              </a:r>
              <a:r>
                <a:rPr lang="es-ES" sz="1400" b="1">
                  <a:solidFill>
                    <a:srgbClr val="0000FF"/>
                  </a:solidFill>
                  <a:latin typeface="Arial" charset="0"/>
                </a:rPr>
                <a:t>, p</a:t>
              </a:r>
              <a:r>
                <a:rPr lang="es-ES" sz="1400" b="1" baseline="-25000">
                  <a:solidFill>
                    <a:srgbClr val="0000FF"/>
                  </a:solidFill>
                  <a:latin typeface="Arial" charset="0"/>
                </a:rPr>
                <a:t>2</a:t>
              </a:r>
              <a:r>
                <a:rPr lang="es-ES" sz="1400" b="1">
                  <a:solidFill>
                    <a:srgbClr val="0000FF"/>
                  </a:solidFill>
                  <a:latin typeface="Arial" charset="0"/>
                </a:rPr>
                <a:t>, p</a:t>
              </a:r>
              <a:r>
                <a:rPr lang="es-ES" sz="1400" b="1" baseline="-25000">
                  <a:solidFill>
                    <a:srgbClr val="0000FF"/>
                  </a:solidFill>
                  <a:latin typeface="Arial" charset="0"/>
                </a:rPr>
                <a:t>3</a:t>
              </a:r>
              <a:r>
                <a:rPr lang="es-ES" sz="1400" b="1">
                  <a:solidFill>
                    <a:srgbClr val="0000FF"/>
                  </a:solidFill>
                  <a:latin typeface="Arial" charset="0"/>
                </a:rPr>
                <a:t>)</a:t>
              </a:r>
            </a:p>
          </p:txBody>
        </p:sp>
        <p:sp>
          <p:nvSpPr>
            <p:cNvPr id="225464" name="Line 184"/>
            <p:cNvSpPr>
              <a:spLocks noChangeShapeType="1"/>
            </p:cNvSpPr>
            <p:nvPr/>
          </p:nvSpPr>
          <p:spPr bwMode="auto">
            <a:xfrm>
              <a:off x="1770" y="3447"/>
              <a:ext cx="90" cy="0"/>
            </a:xfrm>
            <a:prstGeom prst="line">
              <a:avLst/>
            </a:prstGeom>
            <a:noFill/>
            <a:ln w="9525">
              <a:solidFill>
                <a:srgbClr val="0000FF"/>
              </a:solidFill>
              <a:round/>
              <a:headEnd/>
              <a:tailEnd/>
            </a:ln>
            <a:effectLst/>
          </p:spPr>
          <p:txBody>
            <a:bodyPr wrap="none" lIns="72000" tIns="72000" rIns="72000" bIns="72000"/>
            <a:lstStyle/>
            <a:p>
              <a:endParaRPr lang="es-MX"/>
            </a:p>
          </p:txBody>
        </p:sp>
      </p:grpSp>
      <p:grpSp>
        <p:nvGrpSpPr>
          <p:cNvPr id="225486" name="Group 206"/>
          <p:cNvGrpSpPr>
            <a:grpSpLocks/>
          </p:cNvGrpSpPr>
          <p:nvPr/>
        </p:nvGrpSpPr>
        <p:grpSpPr bwMode="auto">
          <a:xfrm>
            <a:off x="5816600" y="1341438"/>
            <a:ext cx="2228850" cy="720725"/>
            <a:chOff x="3470" y="1231"/>
            <a:chExt cx="1404" cy="454"/>
          </a:xfrm>
        </p:grpSpPr>
        <p:sp>
          <p:nvSpPr>
            <p:cNvPr id="225404" name="Text Box 124"/>
            <p:cNvSpPr txBox="1">
              <a:spLocks noChangeArrowheads="1"/>
            </p:cNvSpPr>
            <p:nvPr/>
          </p:nvSpPr>
          <p:spPr bwMode="auto">
            <a:xfrm>
              <a:off x="3470" y="1298"/>
              <a:ext cx="935" cy="205"/>
            </a:xfrm>
            <a:prstGeom prst="rect">
              <a:avLst/>
            </a:prstGeom>
            <a:noFill/>
            <a:ln w="9525">
              <a:noFill/>
              <a:miter lim="800000"/>
              <a:headEnd/>
              <a:tailEnd/>
            </a:ln>
            <a:effectLst/>
          </p:spPr>
          <p:txBody>
            <a:bodyPr wrap="none" lIns="25200" tIns="25200" rIns="25200" bIns="25200">
              <a:spAutoFit/>
              <a:flatTx/>
            </a:bodyPr>
            <a:lstStyle/>
            <a:p>
              <a:r>
                <a:rPr lang="es-ES_tradnl" sz="1800" b="1">
                  <a:solidFill>
                    <a:srgbClr val="0000FF"/>
                  </a:solidFill>
                  <a:latin typeface="Symbol" pitchFamily="18" charset="2"/>
                  <a:cs typeface="Times New Roman" pitchFamily="18" charset="0"/>
                </a:rPr>
                <a:t>q</a:t>
              </a:r>
              <a:r>
                <a:rPr lang="es-ES_tradnl" sz="1800">
                  <a:solidFill>
                    <a:srgbClr val="0000FF"/>
                  </a:solidFill>
                  <a:latin typeface="Arial" charset="0"/>
                  <a:cs typeface="Times New Roman" pitchFamily="18" charset="0"/>
                </a:rPr>
                <a:t>     = ang cos</a:t>
              </a:r>
              <a:endParaRPr lang="es-ES" sz="1800" b="1">
                <a:solidFill>
                  <a:srgbClr val="0000FF"/>
                </a:solidFill>
                <a:latin typeface="Arial" charset="0"/>
                <a:cs typeface="Times New Roman" pitchFamily="18" charset="0"/>
              </a:endParaRPr>
            </a:p>
          </p:txBody>
        </p:sp>
        <p:sp>
          <p:nvSpPr>
            <p:cNvPr id="225407" name="Line 127"/>
            <p:cNvSpPr>
              <a:spLocks noChangeShapeType="1"/>
            </p:cNvSpPr>
            <p:nvPr/>
          </p:nvSpPr>
          <p:spPr bwMode="auto">
            <a:xfrm>
              <a:off x="3560" y="1434"/>
              <a:ext cx="61" cy="0"/>
            </a:xfrm>
            <a:prstGeom prst="line">
              <a:avLst/>
            </a:prstGeom>
            <a:noFill/>
            <a:ln w="15875">
              <a:solidFill>
                <a:srgbClr val="0000FF"/>
              </a:solidFill>
              <a:round/>
              <a:headEnd/>
              <a:tailEnd/>
            </a:ln>
            <a:effectLst/>
          </p:spPr>
          <p:txBody>
            <a:bodyPr wrap="none" anchor="ctr"/>
            <a:lstStyle/>
            <a:p>
              <a:endParaRPr lang="es-MX"/>
            </a:p>
          </p:txBody>
        </p:sp>
        <p:sp>
          <p:nvSpPr>
            <p:cNvPr id="225408" name="Text Box 128"/>
            <p:cNvSpPr txBox="1">
              <a:spLocks noChangeArrowheads="1"/>
            </p:cNvSpPr>
            <p:nvPr/>
          </p:nvSpPr>
          <p:spPr bwMode="auto">
            <a:xfrm>
              <a:off x="3548" y="1353"/>
              <a:ext cx="192" cy="147"/>
            </a:xfrm>
            <a:prstGeom prst="rect">
              <a:avLst/>
            </a:prstGeom>
            <a:noFill/>
            <a:ln w="9525">
              <a:noFill/>
              <a:miter lim="800000"/>
              <a:headEnd/>
              <a:tailEnd/>
            </a:ln>
            <a:effectLst/>
          </p:spPr>
          <p:txBody>
            <a:bodyPr wrap="none" lIns="25200" tIns="25200" rIns="25200" bIns="25200">
              <a:spAutoFit/>
              <a:flatTx/>
            </a:bodyPr>
            <a:lstStyle/>
            <a:p>
              <a:r>
                <a:rPr lang="es-ES_tradnl" sz="1800" baseline="-25000">
                  <a:solidFill>
                    <a:srgbClr val="0000FF"/>
                  </a:solidFill>
                  <a:latin typeface="Arial" charset="0"/>
                  <a:cs typeface="Times New Roman" pitchFamily="18" charset="0"/>
                </a:rPr>
                <a:t>a, b</a:t>
              </a:r>
              <a:endParaRPr lang="es-ES" sz="1800" baseline="-25000">
                <a:solidFill>
                  <a:srgbClr val="0000FF"/>
                </a:solidFill>
                <a:latin typeface="Arial" charset="0"/>
                <a:cs typeface="Times New Roman" pitchFamily="18" charset="0"/>
              </a:endParaRPr>
            </a:p>
          </p:txBody>
        </p:sp>
        <p:sp>
          <p:nvSpPr>
            <p:cNvPr id="225472" name="Line 192"/>
            <p:cNvSpPr>
              <a:spLocks noChangeShapeType="1"/>
            </p:cNvSpPr>
            <p:nvPr/>
          </p:nvSpPr>
          <p:spPr bwMode="auto">
            <a:xfrm>
              <a:off x="3659" y="1417"/>
              <a:ext cx="61" cy="0"/>
            </a:xfrm>
            <a:prstGeom prst="line">
              <a:avLst/>
            </a:prstGeom>
            <a:noFill/>
            <a:ln w="15875">
              <a:solidFill>
                <a:srgbClr val="0000FF"/>
              </a:solidFill>
              <a:round/>
              <a:headEnd/>
              <a:tailEnd/>
            </a:ln>
            <a:effectLst/>
          </p:spPr>
          <p:txBody>
            <a:bodyPr wrap="none" anchor="ctr"/>
            <a:lstStyle/>
            <a:p>
              <a:endParaRPr lang="es-MX"/>
            </a:p>
          </p:txBody>
        </p:sp>
        <p:sp>
          <p:nvSpPr>
            <p:cNvPr id="225474" name="Text Box 194"/>
            <p:cNvSpPr txBox="1">
              <a:spLocks noChangeArrowheads="1"/>
            </p:cNvSpPr>
            <p:nvPr/>
          </p:nvSpPr>
          <p:spPr bwMode="auto">
            <a:xfrm>
              <a:off x="4499" y="1480"/>
              <a:ext cx="312" cy="205"/>
            </a:xfrm>
            <a:prstGeom prst="rect">
              <a:avLst/>
            </a:prstGeom>
            <a:noFill/>
            <a:ln w="9525">
              <a:noFill/>
              <a:miter lim="800000"/>
              <a:headEnd/>
              <a:tailEnd/>
            </a:ln>
            <a:effectLst/>
          </p:spPr>
          <p:txBody>
            <a:bodyPr wrap="none" lIns="25200" tIns="25200" rIns="25200" bIns="25200">
              <a:spAutoFit/>
              <a:flatTx/>
            </a:bodyPr>
            <a:lstStyle/>
            <a:p>
              <a:r>
                <a:rPr lang="es-ES_tradnl" sz="1800">
                  <a:solidFill>
                    <a:srgbClr val="0000FF"/>
                  </a:solidFill>
                  <a:latin typeface="Arial" charset="0"/>
                  <a:cs typeface="Times New Roman" pitchFamily="18" charset="0"/>
                </a:rPr>
                <a:t>a   b</a:t>
              </a:r>
              <a:endParaRPr lang="es-ES" sz="1800">
                <a:solidFill>
                  <a:srgbClr val="0000FF"/>
                </a:solidFill>
                <a:latin typeface="Arial" charset="0"/>
                <a:cs typeface="Times New Roman" pitchFamily="18" charset="0"/>
              </a:endParaRPr>
            </a:p>
          </p:txBody>
        </p:sp>
        <p:sp>
          <p:nvSpPr>
            <p:cNvPr id="225475" name="Line 195"/>
            <p:cNvSpPr>
              <a:spLocks noChangeShapeType="1"/>
            </p:cNvSpPr>
            <p:nvPr/>
          </p:nvSpPr>
          <p:spPr bwMode="auto">
            <a:xfrm>
              <a:off x="4708" y="1502"/>
              <a:ext cx="91" cy="0"/>
            </a:xfrm>
            <a:prstGeom prst="line">
              <a:avLst/>
            </a:prstGeom>
            <a:noFill/>
            <a:ln w="15875">
              <a:solidFill>
                <a:srgbClr val="0000FF"/>
              </a:solidFill>
              <a:round/>
              <a:headEnd/>
              <a:tailEnd/>
            </a:ln>
            <a:effectLst/>
          </p:spPr>
          <p:txBody>
            <a:bodyPr wrap="none" anchor="ctr"/>
            <a:lstStyle/>
            <a:p>
              <a:endParaRPr lang="es-MX"/>
            </a:p>
          </p:txBody>
        </p:sp>
        <p:sp>
          <p:nvSpPr>
            <p:cNvPr id="225476" name="Line 196"/>
            <p:cNvSpPr>
              <a:spLocks noChangeShapeType="1"/>
            </p:cNvSpPr>
            <p:nvPr/>
          </p:nvSpPr>
          <p:spPr bwMode="auto">
            <a:xfrm>
              <a:off x="4508" y="1526"/>
              <a:ext cx="91" cy="0"/>
            </a:xfrm>
            <a:prstGeom prst="line">
              <a:avLst/>
            </a:prstGeom>
            <a:noFill/>
            <a:ln w="15875">
              <a:solidFill>
                <a:srgbClr val="0000FF"/>
              </a:solidFill>
              <a:round/>
              <a:headEnd/>
              <a:tailEnd/>
            </a:ln>
            <a:effectLst/>
          </p:spPr>
          <p:txBody>
            <a:bodyPr wrap="none" anchor="ctr"/>
            <a:lstStyle/>
            <a:p>
              <a:endParaRPr lang="es-MX"/>
            </a:p>
          </p:txBody>
        </p:sp>
        <p:sp>
          <p:nvSpPr>
            <p:cNvPr id="225477" name="Text Box 197"/>
            <p:cNvSpPr txBox="1">
              <a:spLocks noChangeArrowheads="1"/>
            </p:cNvSpPr>
            <p:nvPr/>
          </p:nvSpPr>
          <p:spPr bwMode="auto">
            <a:xfrm>
              <a:off x="4493" y="1231"/>
              <a:ext cx="312" cy="205"/>
            </a:xfrm>
            <a:prstGeom prst="rect">
              <a:avLst/>
            </a:prstGeom>
            <a:noFill/>
            <a:ln w="9525">
              <a:noFill/>
              <a:miter lim="800000"/>
              <a:headEnd/>
              <a:tailEnd/>
            </a:ln>
            <a:effectLst/>
          </p:spPr>
          <p:txBody>
            <a:bodyPr wrap="none" lIns="25200" tIns="25200" rIns="25200" bIns="25200">
              <a:spAutoFit/>
              <a:flatTx/>
            </a:bodyPr>
            <a:lstStyle/>
            <a:p>
              <a:r>
                <a:rPr lang="es-ES_tradnl" sz="1800">
                  <a:solidFill>
                    <a:srgbClr val="0000FF"/>
                  </a:solidFill>
                  <a:latin typeface="Arial" charset="0"/>
                  <a:cs typeface="Times New Roman" pitchFamily="18" charset="0"/>
                </a:rPr>
                <a:t>a · b</a:t>
              </a:r>
              <a:endParaRPr lang="es-ES" sz="1800">
                <a:solidFill>
                  <a:srgbClr val="0000FF"/>
                </a:solidFill>
                <a:latin typeface="Arial" charset="0"/>
                <a:cs typeface="Times New Roman" pitchFamily="18" charset="0"/>
              </a:endParaRPr>
            </a:p>
          </p:txBody>
        </p:sp>
        <p:sp>
          <p:nvSpPr>
            <p:cNvPr id="225478" name="Line 198"/>
            <p:cNvSpPr>
              <a:spLocks noChangeShapeType="1"/>
            </p:cNvSpPr>
            <p:nvPr/>
          </p:nvSpPr>
          <p:spPr bwMode="auto">
            <a:xfrm>
              <a:off x="4702" y="1253"/>
              <a:ext cx="91" cy="0"/>
            </a:xfrm>
            <a:prstGeom prst="line">
              <a:avLst/>
            </a:prstGeom>
            <a:noFill/>
            <a:ln w="15875">
              <a:solidFill>
                <a:srgbClr val="0000FF"/>
              </a:solidFill>
              <a:round/>
              <a:headEnd/>
              <a:tailEnd/>
            </a:ln>
            <a:effectLst/>
          </p:spPr>
          <p:txBody>
            <a:bodyPr wrap="none" anchor="ctr"/>
            <a:lstStyle/>
            <a:p>
              <a:endParaRPr lang="es-MX"/>
            </a:p>
          </p:txBody>
        </p:sp>
        <p:sp>
          <p:nvSpPr>
            <p:cNvPr id="225479" name="Line 199"/>
            <p:cNvSpPr>
              <a:spLocks noChangeShapeType="1"/>
            </p:cNvSpPr>
            <p:nvPr/>
          </p:nvSpPr>
          <p:spPr bwMode="auto">
            <a:xfrm>
              <a:off x="4502" y="1277"/>
              <a:ext cx="91" cy="0"/>
            </a:xfrm>
            <a:prstGeom prst="line">
              <a:avLst/>
            </a:prstGeom>
            <a:noFill/>
            <a:ln w="15875">
              <a:solidFill>
                <a:srgbClr val="0000FF"/>
              </a:solidFill>
              <a:round/>
              <a:headEnd/>
              <a:tailEnd/>
            </a:ln>
            <a:effectLst/>
          </p:spPr>
          <p:txBody>
            <a:bodyPr wrap="none" anchor="ctr"/>
            <a:lstStyle/>
            <a:p>
              <a:endParaRPr lang="es-MX"/>
            </a:p>
          </p:txBody>
        </p:sp>
        <p:sp>
          <p:nvSpPr>
            <p:cNvPr id="225481" name="Line 201"/>
            <p:cNvSpPr>
              <a:spLocks noChangeShapeType="1"/>
            </p:cNvSpPr>
            <p:nvPr/>
          </p:nvSpPr>
          <p:spPr bwMode="auto">
            <a:xfrm rot="-5400000">
              <a:off x="4382" y="1554"/>
              <a:ext cx="209" cy="0"/>
            </a:xfrm>
            <a:prstGeom prst="line">
              <a:avLst/>
            </a:prstGeom>
            <a:noFill/>
            <a:ln w="19050">
              <a:solidFill>
                <a:srgbClr val="0000FF"/>
              </a:solidFill>
              <a:round/>
              <a:headEnd/>
              <a:tailEnd/>
            </a:ln>
            <a:effectLst/>
          </p:spPr>
          <p:txBody>
            <a:bodyPr wrap="none" anchor="ctr"/>
            <a:lstStyle/>
            <a:p>
              <a:endParaRPr lang="es-MX"/>
            </a:p>
          </p:txBody>
        </p:sp>
        <p:sp>
          <p:nvSpPr>
            <p:cNvPr id="225482" name="Line 202"/>
            <p:cNvSpPr>
              <a:spLocks noChangeShapeType="1"/>
            </p:cNvSpPr>
            <p:nvPr/>
          </p:nvSpPr>
          <p:spPr bwMode="auto">
            <a:xfrm rot="-5400000">
              <a:off x="4518" y="1555"/>
              <a:ext cx="209" cy="0"/>
            </a:xfrm>
            <a:prstGeom prst="line">
              <a:avLst/>
            </a:prstGeom>
            <a:noFill/>
            <a:ln w="19050">
              <a:solidFill>
                <a:srgbClr val="0000FF"/>
              </a:solidFill>
              <a:round/>
              <a:headEnd/>
              <a:tailEnd/>
            </a:ln>
            <a:effectLst/>
          </p:spPr>
          <p:txBody>
            <a:bodyPr wrap="none" anchor="ctr"/>
            <a:lstStyle/>
            <a:p>
              <a:endParaRPr lang="es-MX"/>
            </a:p>
          </p:txBody>
        </p:sp>
        <p:sp>
          <p:nvSpPr>
            <p:cNvPr id="225483" name="Line 203"/>
            <p:cNvSpPr>
              <a:spLocks noChangeShapeType="1"/>
            </p:cNvSpPr>
            <p:nvPr/>
          </p:nvSpPr>
          <p:spPr bwMode="auto">
            <a:xfrm rot="-5400000">
              <a:off x="4579" y="1554"/>
              <a:ext cx="209" cy="0"/>
            </a:xfrm>
            <a:prstGeom prst="line">
              <a:avLst/>
            </a:prstGeom>
            <a:noFill/>
            <a:ln w="19050">
              <a:solidFill>
                <a:srgbClr val="0000FF"/>
              </a:solidFill>
              <a:round/>
              <a:headEnd/>
              <a:tailEnd/>
            </a:ln>
            <a:effectLst/>
          </p:spPr>
          <p:txBody>
            <a:bodyPr wrap="none" anchor="ctr"/>
            <a:lstStyle/>
            <a:p>
              <a:endParaRPr lang="es-MX"/>
            </a:p>
          </p:txBody>
        </p:sp>
        <p:sp>
          <p:nvSpPr>
            <p:cNvPr id="225484" name="Line 204"/>
            <p:cNvSpPr>
              <a:spLocks noChangeShapeType="1"/>
            </p:cNvSpPr>
            <p:nvPr/>
          </p:nvSpPr>
          <p:spPr bwMode="auto">
            <a:xfrm rot="-5400000">
              <a:off x="4718" y="1554"/>
              <a:ext cx="209" cy="0"/>
            </a:xfrm>
            <a:prstGeom prst="line">
              <a:avLst/>
            </a:prstGeom>
            <a:noFill/>
            <a:ln w="19050">
              <a:solidFill>
                <a:srgbClr val="0000FF"/>
              </a:solidFill>
              <a:round/>
              <a:headEnd/>
              <a:tailEnd/>
            </a:ln>
            <a:effectLst/>
          </p:spPr>
          <p:txBody>
            <a:bodyPr wrap="none" anchor="ctr"/>
            <a:lstStyle/>
            <a:p>
              <a:endParaRPr lang="es-MX"/>
            </a:p>
          </p:txBody>
        </p:sp>
        <p:sp>
          <p:nvSpPr>
            <p:cNvPr id="225485" name="Line 205"/>
            <p:cNvSpPr>
              <a:spLocks noChangeShapeType="1"/>
            </p:cNvSpPr>
            <p:nvPr/>
          </p:nvSpPr>
          <p:spPr bwMode="auto">
            <a:xfrm>
              <a:off x="4422" y="1422"/>
              <a:ext cx="452" cy="0"/>
            </a:xfrm>
            <a:prstGeom prst="line">
              <a:avLst/>
            </a:prstGeom>
            <a:noFill/>
            <a:ln w="15875">
              <a:solidFill>
                <a:srgbClr val="0000FF"/>
              </a:solidFill>
              <a:round/>
              <a:headEnd/>
              <a:tailEnd/>
            </a:ln>
            <a:effectLst/>
          </p:spPr>
          <p:txBody>
            <a:bodyPr wrap="none" anchor="ctr"/>
            <a:lstStyle/>
            <a:p>
              <a:endParaRPr lang="es-MX"/>
            </a:p>
          </p:txBody>
        </p:sp>
      </p:grpSp>
      <p:grpSp>
        <p:nvGrpSpPr>
          <p:cNvPr id="225515" name="Group 235"/>
          <p:cNvGrpSpPr>
            <a:grpSpLocks/>
          </p:cNvGrpSpPr>
          <p:nvPr/>
        </p:nvGrpSpPr>
        <p:grpSpPr bwMode="auto">
          <a:xfrm>
            <a:off x="5816600" y="2205038"/>
            <a:ext cx="2228850" cy="720725"/>
            <a:chOff x="3379" y="1570"/>
            <a:chExt cx="1404" cy="454"/>
          </a:xfrm>
        </p:grpSpPr>
        <p:sp>
          <p:nvSpPr>
            <p:cNvPr id="225488" name="Text Box 208"/>
            <p:cNvSpPr txBox="1">
              <a:spLocks noChangeArrowheads="1"/>
            </p:cNvSpPr>
            <p:nvPr/>
          </p:nvSpPr>
          <p:spPr bwMode="auto">
            <a:xfrm>
              <a:off x="3379" y="1637"/>
              <a:ext cx="935" cy="205"/>
            </a:xfrm>
            <a:prstGeom prst="rect">
              <a:avLst/>
            </a:prstGeom>
            <a:noFill/>
            <a:ln w="9525">
              <a:noFill/>
              <a:miter lim="800000"/>
              <a:headEnd/>
              <a:tailEnd/>
            </a:ln>
            <a:effectLst/>
          </p:spPr>
          <p:txBody>
            <a:bodyPr wrap="none" lIns="25200" tIns="25200" rIns="25200" bIns="25200">
              <a:spAutoFit/>
              <a:flatTx/>
            </a:bodyPr>
            <a:lstStyle/>
            <a:p>
              <a:r>
                <a:rPr lang="es-ES_tradnl" sz="1800" b="1">
                  <a:solidFill>
                    <a:srgbClr val="0000FF"/>
                  </a:solidFill>
                  <a:latin typeface="Symbol" pitchFamily="18" charset="2"/>
                  <a:cs typeface="Times New Roman" pitchFamily="18" charset="0"/>
                </a:rPr>
                <a:t>q</a:t>
              </a:r>
              <a:r>
                <a:rPr lang="es-ES_tradnl" sz="1800">
                  <a:solidFill>
                    <a:srgbClr val="0000FF"/>
                  </a:solidFill>
                  <a:latin typeface="Arial" charset="0"/>
                  <a:cs typeface="Times New Roman" pitchFamily="18" charset="0"/>
                </a:rPr>
                <a:t>     = ang cos</a:t>
              </a:r>
              <a:endParaRPr lang="es-ES" sz="1800" b="1">
                <a:solidFill>
                  <a:srgbClr val="0000FF"/>
                </a:solidFill>
                <a:latin typeface="Arial" charset="0"/>
                <a:cs typeface="Times New Roman" pitchFamily="18" charset="0"/>
              </a:endParaRPr>
            </a:p>
          </p:txBody>
        </p:sp>
        <p:sp>
          <p:nvSpPr>
            <p:cNvPr id="225489" name="Line 209"/>
            <p:cNvSpPr>
              <a:spLocks noChangeShapeType="1"/>
            </p:cNvSpPr>
            <p:nvPr/>
          </p:nvSpPr>
          <p:spPr bwMode="auto">
            <a:xfrm>
              <a:off x="3469" y="1773"/>
              <a:ext cx="61" cy="0"/>
            </a:xfrm>
            <a:prstGeom prst="line">
              <a:avLst/>
            </a:prstGeom>
            <a:noFill/>
            <a:ln w="15875">
              <a:solidFill>
                <a:srgbClr val="0000FF"/>
              </a:solidFill>
              <a:round/>
              <a:headEnd/>
              <a:tailEnd/>
            </a:ln>
            <a:effectLst/>
          </p:spPr>
          <p:txBody>
            <a:bodyPr wrap="none" anchor="ctr"/>
            <a:lstStyle/>
            <a:p>
              <a:endParaRPr lang="es-MX"/>
            </a:p>
          </p:txBody>
        </p:sp>
        <p:sp>
          <p:nvSpPr>
            <p:cNvPr id="225490" name="Text Box 210"/>
            <p:cNvSpPr txBox="1">
              <a:spLocks noChangeArrowheads="1"/>
            </p:cNvSpPr>
            <p:nvPr/>
          </p:nvSpPr>
          <p:spPr bwMode="auto">
            <a:xfrm>
              <a:off x="3457" y="1692"/>
              <a:ext cx="160" cy="147"/>
            </a:xfrm>
            <a:prstGeom prst="rect">
              <a:avLst/>
            </a:prstGeom>
            <a:noFill/>
            <a:ln w="9525">
              <a:noFill/>
              <a:miter lim="800000"/>
              <a:headEnd/>
              <a:tailEnd/>
            </a:ln>
            <a:effectLst/>
          </p:spPr>
          <p:txBody>
            <a:bodyPr wrap="none" lIns="25200" tIns="25200" rIns="25200" bIns="25200">
              <a:spAutoFit/>
              <a:flatTx/>
            </a:bodyPr>
            <a:lstStyle/>
            <a:p>
              <a:r>
                <a:rPr lang="es-ES_tradnl" sz="1800" baseline="-25000">
                  <a:solidFill>
                    <a:srgbClr val="0000FF"/>
                  </a:solidFill>
                  <a:latin typeface="Arial" charset="0"/>
                  <a:cs typeface="Times New Roman" pitchFamily="18" charset="0"/>
                </a:rPr>
                <a:t>p, i</a:t>
              </a:r>
              <a:endParaRPr lang="es-ES" sz="1800" baseline="-25000">
                <a:solidFill>
                  <a:srgbClr val="0000FF"/>
                </a:solidFill>
                <a:latin typeface="Arial" charset="0"/>
                <a:cs typeface="Times New Roman" pitchFamily="18" charset="0"/>
              </a:endParaRPr>
            </a:p>
          </p:txBody>
        </p:sp>
        <p:sp>
          <p:nvSpPr>
            <p:cNvPr id="225492" name="Text Box 212"/>
            <p:cNvSpPr txBox="1">
              <a:spLocks noChangeArrowheads="1"/>
            </p:cNvSpPr>
            <p:nvPr/>
          </p:nvSpPr>
          <p:spPr bwMode="auto">
            <a:xfrm>
              <a:off x="4408" y="1819"/>
              <a:ext cx="288" cy="205"/>
            </a:xfrm>
            <a:prstGeom prst="rect">
              <a:avLst/>
            </a:prstGeom>
            <a:noFill/>
            <a:ln w="9525">
              <a:noFill/>
              <a:miter lim="800000"/>
              <a:headEnd/>
              <a:tailEnd/>
            </a:ln>
            <a:effectLst/>
          </p:spPr>
          <p:txBody>
            <a:bodyPr wrap="none" lIns="25200" tIns="25200" rIns="25200" bIns="25200">
              <a:spAutoFit/>
              <a:flatTx/>
            </a:bodyPr>
            <a:lstStyle/>
            <a:p>
              <a:r>
                <a:rPr lang="es-ES_tradnl" sz="1800">
                  <a:solidFill>
                    <a:srgbClr val="0000FF"/>
                  </a:solidFill>
                  <a:latin typeface="Arial" charset="0"/>
                  <a:cs typeface="Times New Roman" pitchFamily="18" charset="0"/>
                </a:rPr>
                <a:t>p</a:t>
              </a:r>
              <a:r>
                <a:rPr lang="es-ES_tradnl" sz="1600">
                  <a:solidFill>
                    <a:srgbClr val="0000FF"/>
                  </a:solidFill>
                  <a:latin typeface="Arial" charset="0"/>
                  <a:cs typeface="Times New Roman" pitchFamily="18" charset="0"/>
                </a:rPr>
                <a:t>    </a:t>
              </a:r>
              <a:r>
                <a:rPr lang="es-ES_tradnl" sz="1800">
                  <a:solidFill>
                    <a:srgbClr val="0000FF"/>
                  </a:solidFill>
                  <a:latin typeface="Arial" charset="0"/>
                  <a:cs typeface="Times New Roman" pitchFamily="18" charset="0"/>
                </a:rPr>
                <a:t>i</a:t>
              </a:r>
              <a:endParaRPr lang="es-ES" sz="1800">
                <a:solidFill>
                  <a:srgbClr val="0000FF"/>
                </a:solidFill>
                <a:latin typeface="Arial" charset="0"/>
                <a:cs typeface="Times New Roman" pitchFamily="18" charset="0"/>
              </a:endParaRPr>
            </a:p>
          </p:txBody>
        </p:sp>
        <p:sp>
          <p:nvSpPr>
            <p:cNvPr id="225494" name="Line 214"/>
            <p:cNvSpPr>
              <a:spLocks noChangeShapeType="1"/>
            </p:cNvSpPr>
            <p:nvPr/>
          </p:nvSpPr>
          <p:spPr bwMode="auto">
            <a:xfrm>
              <a:off x="4417" y="1865"/>
              <a:ext cx="91" cy="0"/>
            </a:xfrm>
            <a:prstGeom prst="line">
              <a:avLst/>
            </a:prstGeom>
            <a:noFill/>
            <a:ln w="15875">
              <a:solidFill>
                <a:srgbClr val="0000FF"/>
              </a:solidFill>
              <a:round/>
              <a:headEnd/>
              <a:tailEnd/>
            </a:ln>
            <a:effectLst/>
          </p:spPr>
          <p:txBody>
            <a:bodyPr wrap="none" anchor="ctr"/>
            <a:lstStyle/>
            <a:p>
              <a:endParaRPr lang="es-MX"/>
            </a:p>
          </p:txBody>
        </p:sp>
        <p:sp>
          <p:nvSpPr>
            <p:cNvPr id="225495" name="Text Box 215"/>
            <p:cNvSpPr txBox="1">
              <a:spLocks noChangeArrowheads="1"/>
            </p:cNvSpPr>
            <p:nvPr/>
          </p:nvSpPr>
          <p:spPr bwMode="auto">
            <a:xfrm>
              <a:off x="4402" y="1570"/>
              <a:ext cx="264" cy="205"/>
            </a:xfrm>
            <a:prstGeom prst="rect">
              <a:avLst/>
            </a:prstGeom>
            <a:noFill/>
            <a:ln w="9525">
              <a:noFill/>
              <a:miter lim="800000"/>
              <a:headEnd/>
              <a:tailEnd/>
            </a:ln>
            <a:effectLst/>
          </p:spPr>
          <p:txBody>
            <a:bodyPr wrap="none" lIns="25200" tIns="25200" rIns="25200" bIns="25200">
              <a:spAutoFit/>
              <a:flatTx/>
            </a:bodyPr>
            <a:lstStyle/>
            <a:p>
              <a:r>
                <a:rPr lang="es-ES_tradnl" sz="1800">
                  <a:solidFill>
                    <a:srgbClr val="0000FF"/>
                  </a:solidFill>
                  <a:latin typeface="Arial" charset="0"/>
                  <a:cs typeface="Times New Roman" pitchFamily="18" charset="0"/>
                </a:rPr>
                <a:t>p · i</a:t>
              </a:r>
              <a:endParaRPr lang="es-ES" sz="1800">
                <a:solidFill>
                  <a:srgbClr val="0000FF"/>
                </a:solidFill>
                <a:latin typeface="Arial" charset="0"/>
                <a:cs typeface="Times New Roman" pitchFamily="18" charset="0"/>
              </a:endParaRPr>
            </a:p>
          </p:txBody>
        </p:sp>
        <p:sp>
          <p:nvSpPr>
            <p:cNvPr id="225497" name="Line 217"/>
            <p:cNvSpPr>
              <a:spLocks noChangeShapeType="1"/>
            </p:cNvSpPr>
            <p:nvPr/>
          </p:nvSpPr>
          <p:spPr bwMode="auto">
            <a:xfrm>
              <a:off x="4411" y="1616"/>
              <a:ext cx="91" cy="0"/>
            </a:xfrm>
            <a:prstGeom prst="line">
              <a:avLst/>
            </a:prstGeom>
            <a:noFill/>
            <a:ln w="15875">
              <a:solidFill>
                <a:srgbClr val="0000FF"/>
              </a:solidFill>
              <a:round/>
              <a:headEnd/>
              <a:tailEnd/>
            </a:ln>
            <a:effectLst/>
          </p:spPr>
          <p:txBody>
            <a:bodyPr wrap="none" anchor="ctr"/>
            <a:lstStyle/>
            <a:p>
              <a:endParaRPr lang="es-MX"/>
            </a:p>
          </p:txBody>
        </p:sp>
        <p:sp>
          <p:nvSpPr>
            <p:cNvPr id="225498" name="Line 218"/>
            <p:cNvSpPr>
              <a:spLocks noChangeShapeType="1"/>
            </p:cNvSpPr>
            <p:nvPr/>
          </p:nvSpPr>
          <p:spPr bwMode="auto">
            <a:xfrm rot="-5400000">
              <a:off x="4291" y="1893"/>
              <a:ext cx="209" cy="0"/>
            </a:xfrm>
            <a:prstGeom prst="line">
              <a:avLst/>
            </a:prstGeom>
            <a:noFill/>
            <a:ln w="19050">
              <a:solidFill>
                <a:srgbClr val="0000FF"/>
              </a:solidFill>
              <a:round/>
              <a:headEnd/>
              <a:tailEnd/>
            </a:ln>
            <a:effectLst/>
          </p:spPr>
          <p:txBody>
            <a:bodyPr wrap="none" anchor="ctr"/>
            <a:lstStyle/>
            <a:p>
              <a:endParaRPr lang="es-MX"/>
            </a:p>
          </p:txBody>
        </p:sp>
        <p:sp>
          <p:nvSpPr>
            <p:cNvPr id="225499" name="Line 219"/>
            <p:cNvSpPr>
              <a:spLocks noChangeShapeType="1"/>
            </p:cNvSpPr>
            <p:nvPr/>
          </p:nvSpPr>
          <p:spPr bwMode="auto">
            <a:xfrm rot="-5400000">
              <a:off x="4427" y="1894"/>
              <a:ext cx="209" cy="0"/>
            </a:xfrm>
            <a:prstGeom prst="line">
              <a:avLst/>
            </a:prstGeom>
            <a:noFill/>
            <a:ln w="19050">
              <a:solidFill>
                <a:srgbClr val="0000FF"/>
              </a:solidFill>
              <a:round/>
              <a:headEnd/>
              <a:tailEnd/>
            </a:ln>
            <a:effectLst/>
          </p:spPr>
          <p:txBody>
            <a:bodyPr wrap="none" anchor="ctr"/>
            <a:lstStyle/>
            <a:p>
              <a:endParaRPr lang="es-MX"/>
            </a:p>
          </p:txBody>
        </p:sp>
        <p:sp>
          <p:nvSpPr>
            <p:cNvPr id="225500" name="Line 220"/>
            <p:cNvSpPr>
              <a:spLocks noChangeShapeType="1"/>
            </p:cNvSpPr>
            <p:nvPr/>
          </p:nvSpPr>
          <p:spPr bwMode="auto">
            <a:xfrm rot="-5400000">
              <a:off x="4488" y="1893"/>
              <a:ext cx="209" cy="0"/>
            </a:xfrm>
            <a:prstGeom prst="line">
              <a:avLst/>
            </a:prstGeom>
            <a:noFill/>
            <a:ln w="19050">
              <a:solidFill>
                <a:srgbClr val="0000FF"/>
              </a:solidFill>
              <a:round/>
              <a:headEnd/>
              <a:tailEnd/>
            </a:ln>
            <a:effectLst/>
          </p:spPr>
          <p:txBody>
            <a:bodyPr wrap="none" anchor="ctr"/>
            <a:lstStyle/>
            <a:p>
              <a:endParaRPr lang="es-MX"/>
            </a:p>
          </p:txBody>
        </p:sp>
        <p:sp>
          <p:nvSpPr>
            <p:cNvPr id="225501" name="Line 221"/>
            <p:cNvSpPr>
              <a:spLocks noChangeShapeType="1"/>
            </p:cNvSpPr>
            <p:nvPr/>
          </p:nvSpPr>
          <p:spPr bwMode="auto">
            <a:xfrm rot="-5400000">
              <a:off x="4627" y="1893"/>
              <a:ext cx="209" cy="0"/>
            </a:xfrm>
            <a:prstGeom prst="line">
              <a:avLst/>
            </a:prstGeom>
            <a:noFill/>
            <a:ln w="19050">
              <a:solidFill>
                <a:srgbClr val="0000FF"/>
              </a:solidFill>
              <a:round/>
              <a:headEnd/>
              <a:tailEnd/>
            </a:ln>
            <a:effectLst/>
          </p:spPr>
          <p:txBody>
            <a:bodyPr wrap="none" anchor="ctr"/>
            <a:lstStyle/>
            <a:p>
              <a:endParaRPr lang="es-MX"/>
            </a:p>
          </p:txBody>
        </p:sp>
        <p:sp>
          <p:nvSpPr>
            <p:cNvPr id="225502" name="Line 222"/>
            <p:cNvSpPr>
              <a:spLocks noChangeShapeType="1"/>
            </p:cNvSpPr>
            <p:nvPr/>
          </p:nvSpPr>
          <p:spPr bwMode="auto">
            <a:xfrm>
              <a:off x="4331" y="1761"/>
              <a:ext cx="452" cy="0"/>
            </a:xfrm>
            <a:prstGeom prst="line">
              <a:avLst/>
            </a:prstGeom>
            <a:noFill/>
            <a:ln w="15875">
              <a:solidFill>
                <a:srgbClr val="0000FF"/>
              </a:solidFill>
              <a:round/>
              <a:headEnd/>
              <a:tailEnd/>
            </a:ln>
            <a:effectLst/>
          </p:spPr>
          <p:txBody>
            <a:bodyPr wrap="none" anchor="ctr"/>
            <a:lstStyle/>
            <a:p>
              <a:endParaRPr lang="es-MX"/>
            </a:p>
          </p:txBody>
        </p:sp>
      </p:grpSp>
      <p:grpSp>
        <p:nvGrpSpPr>
          <p:cNvPr id="225559" name="Group 279"/>
          <p:cNvGrpSpPr>
            <a:grpSpLocks/>
          </p:cNvGrpSpPr>
          <p:nvPr/>
        </p:nvGrpSpPr>
        <p:grpSpPr bwMode="auto">
          <a:xfrm>
            <a:off x="5113338" y="3068638"/>
            <a:ext cx="3635375" cy="773112"/>
            <a:chOff x="3221" y="1972"/>
            <a:chExt cx="2290" cy="487"/>
          </a:xfrm>
        </p:grpSpPr>
        <p:sp>
          <p:nvSpPr>
            <p:cNvPr id="225503" name="Text Box 223"/>
            <p:cNvSpPr txBox="1">
              <a:spLocks noChangeArrowheads="1"/>
            </p:cNvSpPr>
            <p:nvPr/>
          </p:nvSpPr>
          <p:spPr bwMode="auto">
            <a:xfrm>
              <a:off x="3221" y="2059"/>
              <a:ext cx="935" cy="205"/>
            </a:xfrm>
            <a:prstGeom prst="rect">
              <a:avLst/>
            </a:prstGeom>
            <a:noFill/>
            <a:ln w="9525">
              <a:noFill/>
              <a:miter lim="800000"/>
              <a:headEnd/>
              <a:tailEnd/>
            </a:ln>
            <a:effectLst/>
          </p:spPr>
          <p:txBody>
            <a:bodyPr wrap="none" lIns="25200" tIns="25200" rIns="25200" bIns="25200">
              <a:spAutoFit/>
              <a:flatTx/>
            </a:bodyPr>
            <a:lstStyle/>
            <a:p>
              <a:r>
                <a:rPr lang="es-ES_tradnl" sz="1800" b="1">
                  <a:solidFill>
                    <a:srgbClr val="0000FF"/>
                  </a:solidFill>
                  <a:latin typeface="Symbol" pitchFamily="18" charset="2"/>
                  <a:cs typeface="Times New Roman" pitchFamily="18" charset="0"/>
                </a:rPr>
                <a:t>q</a:t>
              </a:r>
              <a:r>
                <a:rPr lang="es-ES_tradnl" sz="1800">
                  <a:solidFill>
                    <a:srgbClr val="0000FF"/>
                  </a:solidFill>
                  <a:latin typeface="Arial" charset="0"/>
                  <a:cs typeface="Times New Roman" pitchFamily="18" charset="0"/>
                </a:rPr>
                <a:t>     = ang cos</a:t>
              </a:r>
              <a:endParaRPr lang="es-ES" sz="1800" b="1">
                <a:solidFill>
                  <a:srgbClr val="0000FF"/>
                </a:solidFill>
                <a:latin typeface="Arial" charset="0"/>
                <a:cs typeface="Times New Roman" pitchFamily="18" charset="0"/>
              </a:endParaRPr>
            </a:p>
          </p:txBody>
        </p:sp>
        <p:sp>
          <p:nvSpPr>
            <p:cNvPr id="225504" name="Line 224"/>
            <p:cNvSpPr>
              <a:spLocks noChangeShapeType="1"/>
            </p:cNvSpPr>
            <p:nvPr/>
          </p:nvSpPr>
          <p:spPr bwMode="auto">
            <a:xfrm>
              <a:off x="3311" y="2195"/>
              <a:ext cx="61" cy="0"/>
            </a:xfrm>
            <a:prstGeom prst="line">
              <a:avLst/>
            </a:prstGeom>
            <a:noFill/>
            <a:ln w="15875">
              <a:solidFill>
                <a:srgbClr val="0000FF"/>
              </a:solidFill>
              <a:round/>
              <a:headEnd/>
              <a:tailEnd/>
            </a:ln>
            <a:effectLst/>
          </p:spPr>
          <p:txBody>
            <a:bodyPr wrap="none" anchor="ctr"/>
            <a:lstStyle/>
            <a:p>
              <a:endParaRPr lang="es-MX"/>
            </a:p>
          </p:txBody>
        </p:sp>
        <p:sp>
          <p:nvSpPr>
            <p:cNvPr id="225505" name="Text Box 225"/>
            <p:cNvSpPr txBox="1">
              <a:spLocks noChangeArrowheads="1"/>
            </p:cNvSpPr>
            <p:nvPr/>
          </p:nvSpPr>
          <p:spPr bwMode="auto">
            <a:xfrm>
              <a:off x="3299" y="2114"/>
              <a:ext cx="160" cy="147"/>
            </a:xfrm>
            <a:prstGeom prst="rect">
              <a:avLst/>
            </a:prstGeom>
            <a:noFill/>
            <a:ln w="9525">
              <a:noFill/>
              <a:miter lim="800000"/>
              <a:headEnd/>
              <a:tailEnd/>
            </a:ln>
            <a:effectLst/>
          </p:spPr>
          <p:txBody>
            <a:bodyPr wrap="none" lIns="25200" tIns="25200" rIns="25200" bIns="25200">
              <a:spAutoFit/>
              <a:flatTx/>
            </a:bodyPr>
            <a:lstStyle/>
            <a:p>
              <a:r>
                <a:rPr lang="es-ES_tradnl" sz="1800" baseline="-25000">
                  <a:solidFill>
                    <a:srgbClr val="0000FF"/>
                  </a:solidFill>
                  <a:latin typeface="Arial" charset="0"/>
                  <a:cs typeface="Times New Roman" pitchFamily="18" charset="0"/>
                </a:rPr>
                <a:t>p, i</a:t>
              </a:r>
              <a:endParaRPr lang="es-ES" sz="1800" baseline="-25000">
                <a:solidFill>
                  <a:srgbClr val="0000FF"/>
                </a:solidFill>
                <a:latin typeface="Arial" charset="0"/>
                <a:cs typeface="Times New Roman" pitchFamily="18" charset="0"/>
              </a:endParaRPr>
            </a:p>
          </p:txBody>
        </p:sp>
        <p:sp>
          <p:nvSpPr>
            <p:cNvPr id="225508" name="Text Box 228"/>
            <p:cNvSpPr txBox="1">
              <a:spLocks noChangeArrowheads="1"/>
            </p:cNvSpPr>
            <p:nvPr/>
          </p:nvSpPr>
          <p:spPr bwMode="auto">
            <a:xfrm>
              <a:off x="4204" y="1972"/>
              <a:ext cx="1303" cy="205"/>
            </a:xfrm>
            <a:prstGeom prst="rect">
              <a:avLst/>
            </a:prstGeom>
            <a:noFill/>
            <a:ln w="9525">
              <a:noFill/>
              <a:miter lim="800000"/>
              <a:headEnd/>
              <a:tailEnd/>
            </a:ln>
            <a:effectLst/>
          </p:spPr>
          <p:txBody>
            <a:bodyPr wrap="none" lIns="25200" tIns="25200" rIns="25200" bIns="25200">
              <a:spAutoFit/>
              <a:flatTx/>
            </a:bodyPr>
            <a:lstStyle/>
            <a:p>
              <a:r>
                <a:rPr lang="es-ES_tradnl" sz="1800">
                  <a:solidFill>
                    <a:srgbClr val="0000FF"/>
                  </a:solidFill>
                  <a:latin typeface="Arial" charset="0"/>
                  <a:cs typeface="Times New Roman" pitchFamily="18" charset="0"/>
                </a:rPr>
                <a:t>(p</a:t>
              </a:r>
              <a:r>
                <a:rPr lang="es-ES_tradnl" sz="1800" baseline="-25000">
                  <a:solidFill>
                    <a:srgbClr val="0000FF"/>
                  </a:solidFill>
                  <a:latin typeface="Arial" charset="0"/>
                  <a:cs typeface="Times New Roman" pitchFamily="18" charset="0"/>
                </a:rPr>
                <a:t>1</a:t>
              </a:r>
              <a:r>
                <a:rPr lang="es-ES_tradnl" sz="1800">
                  <a:solidFill>
                    <a:srgbClr val="0000FF"/>
                  </a:solidFill>
                  <a:latin typeface="Arial" charset="0"/>
                  <a:cs typeface="Times New Roman" pitchFamily="18" charset="0"/>
                </a:rPr>
                <a:t>, p</a:t>
              </a:r>
              <a:r>
                <a:rPr lang="es-ES_tradnl" sz="1800" baseline="-25000">
                  <a:solidFill>
                    <a:srgbClr val="0000FF"/>
                  </a:solidFill>
                  <a:latin typeface="Arial" charset="0"/>
                  <a:cs typeface="Times New Roman" pitchFamily="18" charset="0"/>
                </a:rPr>
                <a:t>2</a:t>
              </a:r>
              <a:r>
                <a:rPr lang="es-ES_tradnl" sz="1800">
                  <a:solidFill>
                    <a:srgbClr val="0000FF"/>
                  </a:solidFill>
                  <a:latin typeface="Arial" charset="0"/>
                  <a:cs typeface="Times New Roman" pitchFamily="18" charset="0"/>
                </a:rPr>
                <a:t>, p</a:t>
              </a:r>
              <a:r>
                <a:rPr lang="es-ES_tradnl" sz="1800" baseline="-25000">
                  <a:solidFill>
                    <a:srgbClr val="0000FF"/>
                  </a:solidFill>
                  <a:latin typeface="Arial" charset="0"/>
                  <a:cs typeface="Times New Roman" pitchFamily="18" charset="0"/>
                </a:rPr>
                <a:t>3</a:t>
              </a:r>
              <a:r>
                <a:rPr lang="es-ES_tradnl" sz="1800">
                  <a:solidFill>
                    <a:srgbClr val="0000FF"/>
                  </a:solidFill>
                  <a:latin typeface="Arial" charset="0"/>
                  <a:cs typeface="Times New Roman" pitchFamily="18" charset="0"/>
                </a:rPr>
                <a:t>) · (1, 0, 0)</a:t>
              </a:r>
              <a:endParaRPr lang="es-ES" sz="1800">
                <a:solidFill>
                  <a:srgbClr val="0000FF"/>
                </a:solidFill>
                <a:latin typeface="Arial" charset="0"/>
                <a:cs typeface="Times New Roman" pitchFamily="18" charset="0"/>
              </a:endParaRPr>
            </a:p>
          </p:txBody>
        </p:sp>
        <p:sp>
          <p:nvSpPr>
            <p:cNvPr id="225517" name="Line 237"/>
            <p:cNvSpPr>
              <a:spLocks noChangeShapeType="1"/>
            </p:cNvSpPr>
            <p:nvPr/>
          </p:nvSpPr>
          <p:spPr bwMode="auto">
            <a:xfrm>
              <a:off x="4196" y="2183"/>
              <a:ext cx="1315" cy="0"/>
            </a:xfrm>
            <a:prstGeom prst="line">
              <a:avLst/>
            </a:prstGeom>
            <a:noFill/>
            <a:ln w="19050">
              <a:solidFill>
                <a:srgbClr val="0000FF"/>
              </a:solidFill>
              <a:round/>
              <a:headEnd/>
              <a:tailEnd/>
            </a:ln>
            <a:effectLst/>
          </p:spPr>
          <p:txBody>
            <a:bodyPr wrap="none"/>
            <a:lstStyle/>
            <a:p>
              <a:endParaRPr lang="es-MX"/>
            </a:p>
          </p:txBody>
        </p:sp>
        <p:sp>
          <p:nvSpPr>
            <p:cNvPr id="225535" name="Text Box 255"/>
            <p:cNvSpPr txBox="1">
              <a:spLocks noChangeArrowheads="1"/>
            </p:cNvSpPr>
            <p:nvPr/>
          </p:nvSpPr>
          <p:spPr bwMode="auto">
            <a:xfrm>
              <a:off x="4716" y="2254"/>
              <a:ext cx="288" cy="205"/>
            </a:xfrm>
            <a:prstGeom prst="rect">
              <a:avLst/>
            </a:prstGeom>
            <a:noFill/>
            <a:ln w="9525">
              <a:noFill/>
              <a:miter lim="800000"/>
              <a:headEnd/>
              <a:tailEnd/>
            </a:ln>
            <a:effectLst/>
          </p:spPr>
          <p:txBody>
            <a:bodyPr wrap="none" lIns="25200" tIns="25200" rIns="25200" bIns="25200">
              <a:spAutoFit/>
              <a:flatTx/>
            </a:bodyPr>
            <a:lstStyle/>
            <a:p>
              <a:r>
                <a:rPr lang="es-ES_tradnl" sz="1800">
                  <a:solidFill>
                    <a:srgbClr val="0000FF"/>
                  </a:solidFill>
                  <a:latin typeface="Arial" charset="0"/>
                  <a:cs typeface="Times New Roman" pitchFamily="18" charset="0"/>
                </a:rPr>
                <a:t>p</a:t>
              </a:r>
              <a:r>
                <a:rPr lang="es-ES_tradnl" sz="1600">
                  <a:solidFill>
                    <a:srgbClr val="0000FF"/>
                  </a:solidFill>
                  <a:latin typeface="Arial" charset="0"/>
                  <a:cs typeface="Times New Roman" pitchFamily="18" charset="0"/>
                </a:rPr>
                <a:t>    </a:t>
              </a:r>
              <a:r>
                <a:rPr lang="es-ES_tradnl" sz="1800">
                  <a:solidFill>
                    <a:srgbClr val="0000FF"/>
                  </a:solidFill>
                  <a:latin typeface="Arial" charset="0"/>
                  <a:cs typeface="Times New Roman" pitchFamily="18" charset="0"/>
                </a:rPr>
                <a:t>i</a:t>
              </a:r>
              <a:endParaRPr lang="es-ES" sz="1800">
                <a:solidFill>
                  <a:srgbClr val="0000FF"/>
                </a:solidFill>
                <a:latin typeface="Arial" charset="0"/>
                <a:cs typeface="Times New Roman" pitchFamily="18" charset="0"/>
              </a:endParaRPr>
            </a:p>
          </p:txBody>
        </p:sp>
        <p:sp>
          <p:nvSpPr>
            <p:cNvPr id="225536" name="Line 256"/>
            <p:cNvSpPr>
              <a:spLocks noChangeShapeType="1"/>
            </p:cNvSpPr>
            <p:nvPr/>
          </p:nvSpPr>
          <p:spPr bwMode="auto">
            <a:xfrm>
              <a:off x="4725" y="2300"/>
              <a:ext cx="91" cy="0"/>
            </a:xfrm>
            <a:prstGeom prst="line">
              <a:avLst/>
            </a:prstGeom>
            <a:noFill/>
            <a:ln w="15875">
              <a:solidFill>
                <a:srgbClr val="0000FF"/>
              </a:solidFill>
              <a:round/>
              <a:headEnd/>
              <a:tailEnd/>
            </a:ln>
            <a:effectLst/>
          </p:spPr>
          <p:txBody>
            <a:bodyPr wrap="none" anchor="ctr"/>
            <a:lstStyle/>
            <a:p>
              <a:endParaRPr lang="es-MX"/>
            </a:p>
          </p:txBody>
        </p:sp>
        <p:sp>
          <p:nvSpPr>
            <p:cNvPr id="225539" name="Line 259"/>
            <p:cNvSpPr>
              <a:spLocks noChangeShapeType="1"/>
            </p:cNvSpPr>
            <p:nvPr/>
          </p:nvSpPr>
          <p:spPr bwMode="auto">
            <a:xfrm rot="-5400000">
              <a:off x="4599" y="2328"/>
              <a:ext cx="209" cy="0"/>
            </a:xfrm>
            <a:prstGeom prst="line">
              <a:avLst/>
            </a:prstGeom>
            <a:noFill/>
            <a:ln w="19050">
              <a:solidFill>
                <a:srgbClr val="0000FF"/>
              </a:solidFill>
              <a:round/>
              <a:headEnd/>
              <a:tailEnd/>
            </a:ln>
            <a:effectLst/>
          </p:spPr>
          <p:txBody>
            <a:bodyPr wrap="none" anchor="ctr"/>
            <a:lstStyle/>
            <a:p>
              <a:endParaRPr lang="es-MX"/>
            </a:p>
          </p:txBody>
        </p:sp>
        <p:sp>
          <p:nvSpPr>
            <p:cNvPr id="225540" name="Line 260"/>
            <p:cNvSpPr>
              <a:spLocks noChangeShapeType="1"/>
            </p:cNvSpPr>
            <p:nvPr/>
          </p:nvSpPr>
          <p:spPr bwMode="auto">
            <a:xfrm rot="-5400000">
              <a:off x="4735" y="2329"/>
              <a:ext cx="209" cy="0"/>
            </a:xfrm>
            <a:prstGeom prst="line">
              <a:avLst/>
            </a:prstGeom>
            <a:noFill/>
            <a:ln w="19050">
              <a:solidFill>
                <a:srgbClr val="0000FF"/>
              </a:solidFill>
              <a:round/>
              <a:headEnd/>
              <a:tailEnd/>
            </a:ln>
            <a:effectLst/>
          </p:spPr>
          <p:txBody>
            <a:bodyPr wrap="none" anchor="ctr"/>
            <a:lstStyle/>
            <a:p>
              <a:endParaRPr lang="es-MX"/>
            </a:p>
          </p:txBody>
        </p:sp>
        <p:sp>
          <p:nvSpPr>
            <p:cNvPr id="225541" name="Line 261"/>
            <p:cNvSpPr>
              <a:spLocks noChangeShapeType="1"/>
            </p:cNvSpPr>
            <p:nvPr/>
          </p:nvSpPr>
          <p:spPr bwMode="auto">
            <a:xfrm rot="-5400000">
              <a:off x="4796" y="2328"/>
              <a:ext cx="209" cy="0"/>
            </a:xfrm>
            <a:prstGeom prst="line">
              <a:avLst/>
            </a:prstGeom>
            <a:noFill/>
            <a:ln w="19050">
              <a:solidFill>
                <a:srgbClr val="0000FF"/>
              </a:solidFill>
              <a:round/>
              <a:headEnd/>
              <a:tailEnd/>
            </a:ln>
            <a:effectLst/>
          </p:spPr>
          <p:txBody>
            <a:bodyPr wrap="none" anchor="ctr"/>
            <a:lstStyle/>
            <a:p>
              <a:endParaRPr lang="es-MX"/>
            </a:p>
          </p:txBody>
        </p:sp>
        <p:sp>
          <p:nvSpPr>
            <p:cNvPr id="225542" name="Line 262"/>
            <p:cNvSpPr>
              <a:spLocks noChangeShapeType="1"/>
            </p:cNvSpPr>
            <p:nvPr/>
          </p:nvSpPr>
          <p:spPr bwMode="auto">
            <a:xfrm rot="-5400000">
              <a:off x="4935" y="2328"/>
              <a:ext cx="209" cy="0"/>
            </a:xfrm>
            <a:prstGeom prst="line">
              <a:avLst/>
            </a:prstGeom>
            <a:noFill/>
            <a:ln w="19050">
              <a:solidFill>
                <a:srgbClr val="0000FF"/>
              </a:solidFill>
              <a:round/>
              <a:headEnd/>
              <a:tailEnd/>
            </a:ln>
            <a:effectLst/>
          </p:spPr>
          <p:txBody>
            <a:bodyPr wrap="none" anchor="ctr"/>
            <a:lstStyle/>
            <a:p>
              <a:endParaRPr lang="es-MX"/>
            </a:p>
          </p:txBody>
        </p:sp>
      </p:grpSp>
      <p:grpSp>
        <p:nvGrpSpPr>
          <p:cNvPr id="225575" name="Group 295"/>
          <p:cNvGrpSpPr>
            <a:grpSpLocks/>
          </p:cNvGrpSpPr>
          <p:nvPr/>
        </p:nvGrpSpPr>
        <p:grpSpPr bwMode="auto">
          <a:xfrm>
            <a:off x="6067425" y="3954463"/>
            <a:ext cx="1727200" cy="742950"/>
            <a:chOff x="3822" y="2491"/>
            <a:chExt cx="1088" cy="468"/>
          </a:xfrm>
        </p:grpSpPr>
        <p:grpSp>
          <p:nvGrpSpPr>
            <p:cNvPr id="225544" name="Group 264"/>
            <p:cNvGrpSpPr>
              <a:grpSpLocks/>
            </p:cNvGrpSpPr>
            <p:nvPr/>
          </p:nvGrpSpPr>
          <p:grpSpPr bwMode="auto">
            <a:xfrm>
              <a:off x="3822" y="2491"/>
              <a:ext cx="1088" cy="468"/>
              <a:chOff x="3379" y="2614"/>
              <a:chExt cx="1088" cy="468"/>
            </a:xfrm>
          </p:grpSpPr>
          <p:sp>
            <p:nvSpPr>
              <p:cNvPr id="225521" name="Text Box 241"/>
              <p:cNvSpPr txBox="1">
                <a:spLocks noChangeArrowheads="1"/>
              </p:cNvSpPr>
              <p:nvPr/>
            </p:nvSpPr>
            <p:spPr bwMode="auto">
              <a:xfrm>
                <a:off x="3379" y="2709"/>
                <a:ext cx="791" cy="205"/>
              </a:xfrm>
              <a:prstGeom prst="rect">
                <a:avLst/>
              </a:prstGeom>
              <a:noFill/>
              <a:ln w="9525">
                <a:noFill/>
                <a:miter lim="800000"/>
                <a:headEnd/>
                <a:tailEnd/>
              </a:ln>
              <a:effectLst/>
            </p:spPr>
            <p:txBody>
              <a:bodyPr wrap="none" lIns="25200" tIns="25200" rIns="25200" bIns="25200">
                <a:spAutoFit/>
                <a:flatTx/>
              </a:bodyPr>
              <a:lstStyle/>
              <a:p>
                <a:r>
                  <a:rPr lang="es-ES_tradnl" sz="1800" b="1">
                    <a:solidFill>
                      <a:srgbClr val="0000FF"/>
                    </a:solidFill>
                    <a:latin typeface="Symbol" pitchFamily="18" charset="2"/>
                    <a:cs typeface="Times New Roman" pitchFamily="18" charset="0"/>
                  </a:rPr>
                  <a:t>a</a:t>
                </a:r>
                <a:r>
                  <a:rPr lang="es-ES_tradnl" sz="1800">
                    <a:solidFill>
                      <a:srgbClr val="0000FF"/>
                    </a:solidFill>
                    <a:latin typeface="Arial" charset="0"/>
                    <a:cs typeface="Times New Roman" pitchFamily="18" charset="0"/>
                  </a:rPr>
                  <a:t> = ang cos</a:t>
                </a:r>
                <a:endParaRPr lang="es-ES" sz="1800" b="1">
                  <a:solidFill>
                    <a:srgbClr val="0000FF"/>
                  </a:solidFill>
                  <a:latin typeface="Arial" charset="0"/>
                  <a:cs typeface="Times New Roman" pitchFamily="18" charset="0"/>
                </a:endParaRPr>
              </a:p>
            </p:txBody>
          </p:sp>
          <p:sp>
            <p:nvSpPr>
              <p:cNvPr id="225524" name="Text Box 244"/>
              <p:cNvSpPr txBox="1">
                <a:spLocks noChangeArrowheads="1"/>
              </p:cNvSpPr>
              <p:nvPr/>
            </p:nvSpPr>
            <p:spPr bwMode="auto">
              <a:xfrm>
                <a:off x="4251" y="2614"/>
                <a:ext cx="165" cy="205"/>
              </a:xfrm>
              <a:prstGeom prst="rect">
                <a:avLst/>
              </a:prstGeom>
              <a:noFill/>
              <a:ln w="9525">
                <a:noFill/>
                <a:miter lim="800000"/>
                <a:headEnd/>
                <a:tailEnd/>
              </a:ln>
              <a:effectLst/>
            </p:spPr>
            <p:txBody>
              <a:bodyPr wrap="none" lIns="25200" tIns="25200" rIns="25200" bIns="25200">
                <a:spAutoFit/>
                <a:flatTx/>
              </a:bodyPr>
              <a:lstStyle/>
              <a:p>
                <a:r>
                  <a:rPr lang="es-ES_tradnl" sz="1800">
                    <a:solidFill>
                      <a:srgbClr val="0000FF"/>
                    </a:solidFill>
                    <a:latin typeface="Arial" charset="0"/>
                    <a:cs typeface="Times New Roman" pitchFamily="18" charset="0"/>
                  </a:rPr>
                  <a:t>p</a:t>
                </a:r>
                <a:r>
                  <a:rPr lang="es-ES_tradnl" sz="1800" baseline="-25000">
                    <a:solidFill>
                      <a:srgbClr val="0000FF"/>
                    </a:solidFill>
                    <a:latin typeface="Arial" charset="0"/>
                    <a:cs typeface="Times New Roman" pitchFamily="18" charset="0"/>
                  </a:rPr>
                  <a:t>1</a:t>
                </a:r>
                <a:endParaRPr lang="es-ES" sz="1800">
                  <a:solidFill>
                    <a:srgbClr val="0000FF"/>
                  </a:solidFill>
                  <a:latin typeface="Arial" charset="0"/>
                  <a:cs typeface="Times New Roman" pitchFamily="18" charset="0"/>
                </a:endParaRPr>
              </a:p>
            </p:txBody>
          </p:sp>
          <p:sp>
            <p:nvSpPr>
              <p:cNvPr id="225525" name="Line 245"/>
              <p:cNvSpPr>
                <a:spLocks noChangeShapeType="1"/>
              </p:cNvSpPr>
              <p:nvPr/>
            </p:nvSpPr>
            <p:spPr bwMode="auto">
              <a:xfrm rot="-5400000">
                <a:off x="4142" y="2978"/>
                <a:ext cx="209" cy="0"/>
              </a:xfrm>
              <a:prstGeom prst="line">
                <a:avLst/>
              </a:prstGeom>
              <a:noFill/>
              <a:ln w="19050">
                <a:solidFill>
                  <a:srgbClr val="0000FF"/>
                </a:solidFill>
                <a:round/>
                <a:headEnd/>
                <a:tailEnd/>
              </a:ln>
              <a:effectLst/>
            </p:spPr>
            <p:txBody>
              <a:bodyPr wrap="none" anchor="ctr"/>
              <a:lstStyle/>
              <a:p>
                <a:endParaRPr lang="es-MX"/>
              </a:p>
            </p:txBody>
          </p:sp>
          <p:sp>
            <p:nvSpPr>
              <p:cNvPr id="225526" name="Line 246"/>
              <p:cNvSpPr>
                <a:spLocks noChangeShapeType="1"/>
              </p:cNvSpPr>
              <p:nvPr/>
            </p:nvSpPr>
            <p:spPr bwMode="auto">
              <a:xfrm rot="-5400000">
                <a:off x="4318" y="2978"/>
                <a:ext cx="209" cy="0"/>
              </a:xfrm>
              <a:prstGeom prst="line">
                <a:avLst/>
              </a:prstGeom>
              <a:noFill/>
              <a:ln w="19050">
                <a:solidFill>
                  <a:srgbClr val="0000FF"/>
                </a:solidFill>
                <a:round/>
                <a:headEnd/>
                <a:tailEnd/>
              </a:ln>
              <a:effectLst/>
            </p:spPr>
            <p:txBody>
              <a:bodyPr wrap="none" anchor="ctr"/>
              <a:lstStyle/>
              <a:p>
                <a:endParaRPr lang="es-MX"/>
              </a:p>
            </p:txBody>
          </p:sp>
          <p:sp>
            <p:nvSpPr>
              <p:cNvPr id="225529" name="Text Box 249"/>
              <p:cNvSpPr txBox="1">
                <a:spLocks noChangeArrowheads="1"/>
              </p:cNvSpPr>
              <p:nvPr/>
            </p:nvSpPr>
            <p:spPr bwMode="auto">
              <a:xfrm>
                <a:off x="4279" y="2874"/>
                <a:ext cx="112" cy="205"/>
              </a:xfrm>
              <a:prstGeom prst="rect">
                <a:avLst/>
              </a:prstGeom>
              <a:noFill/>
              <a:ln w="9525">
                <a:noFill/>
                <a:miter lim="800000"/>
                <a:headEnd/>
                <a:tailEnd/>
              </a:ln>
              <a:effectLst/>
            </p:spPr>
            <p:txBody>
              <a:bodyPr wrap="none" lIns="25200" tIns="25200" rIns="25200" bIns="25200">
                <a:spAutoFit/>
                <a:flatTx/>
              </a:bodyPr>
              <a:lstStyle/>
              <a:p>
                <a:r>
                  <a:rPr lang="es-ES_tradnl" sz="1800">
                    <a:solidFill>
                      <a:srgbClr val="0000FF"/>
                    </a:solidFill>
                    <a:latin typeface="Arial" charset="0"/>
                    <a:cs typeface="Times New Roman" pitchFamily="18" charset="0"/>
                  </a:rPr>
                  <a:t>p</a:t>
                </a:r>
                <a:endParaRPr lang="es-ES" sz="1800">
                  <a:solidFill>
                    <a:srgbClr val="0000FF"/>
                  </a:solidFill>
                  <a:latin typeface="Arial" charset="0"/>
                  <a:cs typeface="Times New Roman" pitchFamily="18" charset="0"/>
                </a:endParaRPr>
              </a:p>
            </p:txBody>
          </p:sp>
          <p:sp>
            <p:nvSpPr>
              <p:cNvPr id="225530" name="Line 250"/>
              <p:cNvSpPr>
                <a:spLocks noChangeShapeType="1"/>
              </p:cNvSpPr>
              <p:nvPr/>
            </p:nvSpPr>
            <p:spPr bwMode="auto">
              <a:xfrm>
                <a:off x="4195" y="2833"/>
                <a:ext cx="272" cy="0"/>
              </a:xfrm>
              <a:prstGeom prst="line">
                <a:avLst/>
              </a:prstGeom>
              <a:noFill/>
              <a:ln w="19050">
                <a:solidFill>
                  <a:srgbClr val="0000FF"/>
                </a:solidFill>
                <a:round/>
                <a:headEnd/>
                <a:tailEnd/>
              </a:ln>
              <a:effectLst/>
            </p:spPr>
            <p:txBody>
              <a:bodyPr wrap="none"/>
              <a:lstStyle/>
              <a:p>
                <a:endParaRPr lang="es-MX"/>
              </a:p>
            </p:txBody>
          </p:sp>
        </p:grpSp>
        <p:sp>
          <p:nvSpPr>
            <p:cNvPr id="225568" name="Line 288"/>
            <p:cNvSpPr>
              <a:spLocks noChangeShapeType="1"/>
            </p:cNvSpPr>
            <p:nvPr/>
          </p:nvSpPr>
          <p:spPr bwMode="auto">
            <a:xfrm>
              <a:off x="4726" y="2795"/>
              <a:ext cx="91" cy="0"/>
            </a:xfrm>
            <a:prstGeom prst="line">
              <a:avLst/>
            </a:prstGeom>
            <a:noFill/>
            <a:ln w="15875">
              <a:solidFill>
                <a:srgbClr val="0000FF"/>
              </a:solidFill>
              <a:round/>
              <a:headEnd/>
              <a:tailEnd/>
            </a:ln>
            <a:effectLst/>
          </p:spPr>
          <p:txBody>
            <a:bodyPr wrap="none" anchor="ctr"/>
            <a:lstStyle/>
            <a:p>
              <a:endParaRPr lang="es-MX"/>
            </a:p>
          </p:txBody>
        </p:sp>
      </p:grpSp>
      <p:grpSp>
        <p:nvGrpSpPr>
          <p:cNvPr id="225576" name="Group 296"/>
          <p:cNvGrpSpPr>
            <a:grpSpLocks/>
          </p:cNvGrpSpPr>
          <p:nvPr/>
        </p:nvGrpSpPr>
        <p:grpSpPr bwMode="auto">
          <a:xfrm>
            <a:off x="6067425" y="4735513"/>
            <a:ext cx="1727200" cy="742950"/>
            <a:chOff x="3822" y="2983"/>
            <a:chExt cx="1088" cy="468"/>
          </a:xfrm>
        </p:grpSpPr>
        <p:grpSp>
          <p:nvGrpSpPr>
            <p:cNvPr id="225545" name="Group 265"/>
            <p:cNvGrpSpPr>
              <a:grpSpLocks/>
            </p:cNvGrpSpPr>
            <p:nvPr/>
          </p:nvGrpSpPr>
          <p:grpSpPr bwMode="auto">
            <a:xfrm>
              <a:off x="3822" y="2983"/>
              <a:ext cx="1088" cy="468"/>
              <a:chOff x="3379" y="2614"/>
              <a:chExt cx="1088" cy="468"/>
            </a:xfrm>
          </p:grpSpPr>
          <p:sp>
            <p:nvSpPr>
              <p:cNvPr id="225546" name="Text Box 266"/>
              <p:cNvSpPr txBox="1">
                <a:spLocks noChangeArrowheads="1"/>
              </p:cNvSpPr>
              <p:nvPr/>
            </p:nvSpPr>
            <p:spPr bwMode="auto">
              <a:xfrm>
                <a:off x="3379" y="2709"/>
                <a:ext cx="779" cy="205"/>
              </a:xfrm>
              <a:prstGeom prst="rect">
                <a:avLst/>
              </a:prstGeom>
              <a:noFill/>
              <a:ln w="9525">
                <a:noFill/>
                <a:miter lim="800000"/>
                <a:headEnd/>
                <a:tailEnd/>
              </a:ln>
              <a:effectLst/>
            </p:spPr>
            <p:txBody>
              <a:bodyPr wrap="none" lIns="25200" tIns="25200" rIns="25200" bIns="25200">
                <a:spAutoFit/>
                <a:flatTx/>
              </a:bodyPr>
              <a:lstStyle/>
              <a:p>
                <a:r>
                  <a:rPr lang="es-ES_tradnl" sz="1800" b="1">
                    <a:solidFill>
                      <a:srgbClr val="0000FF"/>
                    </a:solidFill>
                    <a:latin typeface="Symbol" pitchFamily="18" charset="2"/>
                    <a:cs typeface="Times New Roman" pitchFamily="18" charset="0"/>
                  </a:rPr>
                  <a:t>b</a:t>
                </a:r>
                <a:r>
                  <a:rPr lang="es-ES_tradnl" sz="1800">
                    <a:solidFill>
                      <a:srgbClr val="0000FF"/>
                    </a:solidFill>
                    <a:latin typeface="Arial" charset="0"/>
                    <a:cs typeface="Times New Roman" pitchFamily="18" charset="0"/>
                  </a:rPr>
                  <a:t> = ang cos</a:t>
                </a:r>
                <a:endParaRPr lang="es-ES" sz="1800" b="1">
                  <a:solidFill>
                    <a:srgbClr val="0000FF"/>
                  </a:solidFill>
                  <a:latin typeface="Arial" charset="0"/>
                  <a:cs typeface="Times New Roman" pitchFamily="18" charset="0"/>
                </a:endParaRPr>
              </a:p>
            </p:txBody>
          </p:sp>
          <p:sp>
            <p:nvSpPr>
              <p:cNvPr id="225547" name="Text Box 267"/>
              <p:cNvSpPr txBox="1">
                <a:spLocks noChangeArrowheads="1"/>
              </p:cNvSpPr>
              <p:nvPr/>
            </p:nvSpPr>
            <p:spPr bwMode="auto">
              <a:xfrm>
                <a:off x="4251" y="2614"/>
                <a:ext cx="165" cy="205"/>
              </a:xfrm>
              <a:prstGeom prst="rect">
                <a:avLst/>
              </a:prstGeom>
              <a:noFill/>
              <a:ln w="9525">
                <a:noFill/>
                <a:miter lim="800000"/>
                <a:headEnd/>
                <a:tailEnd/>
              </a:ln>
              <a:effectLst/>
            </p:spPr>
            <p:txBody>
              <a:bodyPr wrap="none" lIns="25200" tIns="25200" rIns="25200" bIns="25200">
                <a:spAutoFit/>
                <a:flatTx/>
              </a:bodyPr>
              <a:lstStyle/>
              <a:p>
                <a:r>
                  <a:rPr lang="es-ES_tradnl" sz="1800">
                    <a:solidFill>
                      <a:srgbClr val="0000FF"/>
                    </a:solidFill>
                    <a:latin typeface="Arial" charset="0"/>
                    <a:cs typeface="Times New Roman" pitchFamily="18" charset="0"/>
                  </a:rPr>
                  <a:t>p</a:t>
                </a:r>
                <a:r>
                  <a:rPr lang="es-ES_tradnl" sz="1800" baseline="-25000">
                    <a:solidFill>
                      <a:srgbClr val="0000FF"/>
                    </a:solidFill>
                    <a:latin typeface="Arial" charset="0"/>
                    <a:cs typeface="Times New Roman" pitchFamily="18" charset="0"/>
                  </a:rPr>
                  <a:t>2</a:t>
                </a:r>
                <a:endParaRPr lang="es-ES" sz="1800">
                  <a:solidFill>
                    <a:srgbClr val="0000FF"/>
                  </a:solidFill>
                  <a:latin typeface="Arial" charset="0"/>
                  <a:cs typeface="Times New Roman" pitchFamily="18" charset="0"/>
                </a:endParaRPr>
              </a:p>
            </p:txBody>
          </p:sp>
          <p:sp>
            <p:nvSpPr>
              <p:cNvPr id="225548" name="Line 268"/>
              <p:cNvSpPr>
                <a:spLocks noChangeShapeType="1"/>
              </p:cNvSpPr>
              <p:nvPr/>
            </p:nvSpPr>
            <p:spPr bwMode="auto">
              <a:xfrm rot="-5400000">
                <a:off x="4142" y="2978"/>
                <a:ext cx="209" cy="0"/>
              </a:xfrm>
              <a:prstGeom prst="line">
                <a:avLst/>
              </a:prstGeom>
              <a:noFill/>
              <a:ln w="19050">
                <a:solidFill>
                  <a:srgbClr val="0000FF"/>
                </a:solidFill>
                <a:round/>
                <a:headEnd/>
                <a:tailEnd/>
              </a:ln>
              <a:effectLst/>
            </p:spPr>
            <p:txBody>
              <a:bodyPr wrap="none" anchor="ctr"/>
              <a:lstStyle/>
              <a:p>
                <a:endParaRPr lang="es-MX"/>
              </a:p>
            </p:txBody>
          </p:sp>
          <p:sp>
            <p:nvSpPr>
              <p:cNvPr id="225549" name="Line 269"/>
              <p:cNvSpPr>
                <a:spLocks noChangeShapeType="1"/>
              </p:cNvSpPr>
              <p:nvPr/>
            </p:nvSpPr>
            <p:spPr bwMode="auto">
              <a:xfrm rot="-5400000">
                <a:off x="4318" y="2978"/>
                <a:ext cx="209" cy="0"/>
              </a:xfrm>
              <a:prstGeom prst="line">
                <a:avLst/>
              </a:prstGeom>
              <a:noFill/>
              <a:ln w="19050">
                <a:solidFill>
                  <a:srgbClr val="0000FF"/>
                </a:solidFill>
                <a:round/>
                <a:headEnd/>
                <a:tailEnd/>
              </a:ln>
              <a:effectLst/>
            </p:spPr>
            <p:txBody>
              <a:bodyPr wrap="none" anchor="ctr"/>
              <a:lstStyle/>
              <a:p>
                <a:endParaRPr lang="es-MX"/>
              </a:p>
            </p:txBody>
          </p:sp>
          <p:sp>
            <p:nvSpPr>
              <p:cNvPr id="225550" name="Text Box 270"/>
              <p:cNvSpPr txBox="1">
                <a:spLocks noChangeArrowheads="1"/>
              </p:cNvSpPr>
              <p:nvPr/>
            </p:nvSpPr>
            <p:spPr bwMode="auto">
              <a:xfrm>
                <a:off x="4279" y="2874"/>
                <a:ext cx="112" cy="205"/>
              </a:xfrm>
              <a:prstGeom prst="rect">
                <a:avLst/>
              </a:prstGeom>
              <a:noFill/>
              <a:ln w="9525">
                <a:noFill/>
                <a:miter lim="800000"/>
                <a:headEnd/>
                <a:tailEnd/>
              </a:ln>
              <a:effectLst/>
            </p:spPr>
            <p:txBody>
              <a:bodyPr wrap="none" lIns="25200" tIns="25200" rIns="25200" bIns="25200">
                <a:spAutoFit/>
                <a:flatTx/>
              </a:bodyPr>
              <a:lstStyle/>
              <a:p>
                <a:r>
                  <a:rPr lang="es-ES_tradnl" sz="1800">
                    <a:solidFill>
                      <a:srgbClr val="0000FF"/>
                    </a:solidFill>
                    <a:latin typeface="Arial" charset="0"/>
                    <a:cs typeface="Times New Roman" pitchFamily="18" charset="0"/>
                  </a:rPr>
                  <a:t>p</a:t>
                </a:r>
                <a:endParaRPr lang="es-ES" sz="1800">
                  <a:solidFill>
                    <a:srgbClr val="0000FF"/>
                  </a:solidFill>
                  <a:latin typeface="Arial" charset="0"/>
                  <a:cs typeface="Times New Roman" pitchFamily="18" charset="0"/>
                </a:endParaRPr>
              </a:p>
            </p:txBody>
          </p:sp>
          <p:sp>
            <p:nvSpPr>
              <p:cNvPr id="225551" name="Line 271"/>
              <p:cNvSpPr>
                <a:spLocks noChangeShapeType="1"/>
              </p:cNvSpPr>
              <p:nvPr/>
            </p:nvSpPr>
            <p:spPr bwMode="auto">
              <a:xfrm>
                <a:off x="4195" y="2833"/>
                <a:ext cx="272" cy="0"/>
              </a:xfrm>
              <a:prstGeom prst="line">
                <a:avLst/>
              </a:prstGeom>
              <a:noFill/>
              <a:ln w="19050">
                <a:solidFill>
                  <a:srgbClr val="0000FF"/>
                </a:solidFill>
                <a:round/>
                <a:headEnd/>
                <a:tailEnd/>
              </a:ln>
              <a:effectLst/>
            </p:spPr>
            <p:txBody>
              <a:bodyPr wrap="none"/>
              <a:lstStyle/>
              <a:p>
                <a:endParaRPr lang="es-MX"/>
              </a:p>
            </p:txBody>
          </p:sp>
        </p:grpSp>
        <p:sp>
          <p:nvSpPr>
            <p:cNvPr id="225573" name="Line 293"/>
            <p:cNvSpPr>
              <a:spLocks noChangeShapeType="1"/>
            </p:cNvSpPr>
            <p:nvPr/>
          </p:nvSpPr>
          <p:spPr bwMode="auto">
            <a:xfrm>
              <a:off x="4726" y="3283"/>
              <a:ext cx="91" cy="0"/>
            </a:xfrm>
            <a:prstGeom prst="line">
              <a:avLst/>
            </a:prstGeom>
            <a:noFill/>
            <a:ln w="15875">
              <a:solidFill>
                <a:srgbClr val="0000FF"/>
              </a:solidFill>
              <a:round/>
              <a:headEnd/>
              <a:tailEnd/>
            </a:ln>
            <a:effectLst/>
          </p:spPr>
          <p:txBody>
            <a:bodyPr wrap="none" anchor="ctr"/>
            <a:lstStyle/>
            <a:p>
              <a:endParaRPr lang="es-MX"/>
            </a:p>
          </p:txBody>
        </p:sp>
      </p:grpSp>
      <p:grpSp>
        <p:nvGrpSpPr>
          <p:cNvPr id="225577" name="Group 297"/>
          <p:cNvGrpSpPr>
            <a:grpSpLocks/>
          </p:cNvGrpSpPr>
          <p:nvPr/>
        </p:nvGrpSpPr>
        <p:grpSpPr bwMode="auto">
          <a:xfrm>
            <a:off x="6067425" y="5516563"/>
            <a:ext cx="1727200" cy="742950"/>
            <a:chOff x="3822" y="3475"/>
            <a:chExt cx="1088" cy="468"/>
          </a:xfrm>
        </p:grpSpPr>
        <p:grpSp>
          <p:nvGrpSpPr>
            <p:cNvPr id="225552" name="Group 272"/>
            <p:cNvGrpSpPr>
              <a:grpSpLocks/>
            </p:cNvGrpSpPr>
            <p:nvPr/>
          </p:nvGrpSpPr>
          <p:grpSpPr bwMode="auto">
            <a:xfrm>
              <a:off x="3822" y="3475"/>
              <a:ext cx="1088" cy="468"/>
              <a:chOff x="3379" y="2614"/>
              <a:chExt cx="1088" cy="468"/>
            </a:xfrm>
          </p:grpSpPr>
          <p:sp>
            <p:nvSpPr>
              <p:cNvPr id="225553" name="Text Box 273"/>
              <p:cNvSpPr txBox="1">
                <a:spLocks noChangeArrowheads="1"/>
              </p:cNvSpPr>
              <p:nvPr/>
            </p:nvSpPr>
            <p:spPr bwMode="auto">
              <a:xfrm>
                <a:off x="3379" y="2709"/>
                <a:ext cx="759" cy="205"/>
              </a:xfrm>
              <a:prstGeom prst="rect">
                <a:avLst/>
              </a:prstGeom>
              <a:noFill/>
              <a:ln w="9525">
                <a:noFill/>
                <a:miter lim="800000"/>
                <a:headEnd/>
                <a:tailEnd/>
              </a:ln>
              <a:effectLst/>
            </p:spPr>
            <p:txBody>
              <a:bodyPr wrap="none" lIns="25200" tIns="25200" rIns="25200" bIns="25200">
                <a:spAutoFit/>
                <a:flatTx/>
              </a:bodyPr>
              <a:lstStyle/>
              <a:p>
                <a:r>
                  <a:rPr lang="es-ES_tradnl" sz="1800" b="1">
                    <a:solidFill>
                      <a:srgbClr val="0000FF"/>
                    </a:solidFill>
                    <a:latin typeface="Symbol" pitchFamily="18" charset="2"/>
                    <a:cs typeface="Times New Roman" pitchFamily="18" charset="0"/>
                  </a:rPr>
                  <a:t>g</a:t>
                </a:r>
                <a:r>
                  <a:rPr lang="es-ES_tradnl" sz="1800">
                    <a:solidFill>
                      <a:srgbClr val="0000FF"/>
                    </a:solidFill>
                    <a:latin typeface="Arial" charset="0"/>
                    <a:cs typeface="Times New Roman" pitchFamily="18" charset="0"/>
                  </a:rPr>
                  <a:t> = ang cos</a:t>
                </a:r>
                <a:endParaRPr lang="es-ES" sz="1800" b="1">
                  <a:solidFill>
                    <a:srgbClr val="0000FF"/>
                  </a:solidFill>
                  <a:latin typeface="Arial" charset="0"/>
                  <a:cs typeface="Times New Roman" pitchFamily="18" charset="0"/>
                </a:endParaRPr>
              </a:p>
            </p:txBody>
          </p:sp>
          <p:sp>
            <p:nvSpPr>
              <p:cNvPr id="225554" name="Text Box 274"/>
              <p:cNvSpPr txBox="1">
                <a:spLocks noChangeArrowheads="1"/>
              </p:cNvSpPr>
              <p:nvPr/>
            </p:nvSpPr>
            <p:spPr bwMode="auto">
              <a:xfrm>
                <a:off x="4251" y="2614"/>
                <a:ext cx="165" cy="205"/>
              </a:xfrm>
              <a:prstGeom prst="rect">
                <a:avLst/>
              </a:prstGeom>
              <a:noFill/>
              <a:ln w="9525">
                <a:noFill/>
                <a:miter lim="800000"/>
                <a:headEnd/>
                <a:tailEnd/>
              </a:ln>
              <a:effectLst/>
            </p:spPr>
            <p:txBody>
              <a:bodyPr wrap="none" lIns="25200" tIns="25200" rIns="25200" bIns="25200">
                <a:spAutoFit/>
                <a:flatTx/>
              </a:bodyPr>
              <a:lstStyle/>
              <a:p>
                <a:r>
                  <a:rPr lang="es-ES_tradnl" sz="1800">
                    <a:solidFill>
                      <a:srgbClr val="0000FF"/>
                    </a:solidFill>
                    <a:latin typeface="Arial" charset="0"/>
                    <a:cs typeface="Times New Roman" pitchFamily="18" charset="0"/>
                  </a:rPr>
                  <a:t>p</a:t>
                </a:r>
                <a:r>
                  <a:rPr lang="es-ES_tradnl" sz="1800" baseline="-25000">
                    <a:solidFill>
                      <a:srgbClr val="0000FF"/>
                    </a:solidFill>
                    <a:latin typeface="Arial" charset="0"/>
                    <a:cs typeface="Times New Roman" pitchFamily="18" charset="0"/>
                  </a:rPr>
                  <a:t>3</a:t>
                </a:r>
                <a:endParaRPr lang="es-ES" sz="1800">
                  <a:solidFill>
                    <a:srgbClr val="0000FF"/>
                  </a:solidFill>
                  <a:latin typeface="Arial" charset="0"/>
                  <a:cs typeface="Times New Roman" pitchFamily="18" charset="0"/>
                </a:endParaRPr>
              </a:p>
            </p:txBody>
          </p:sp>
          <p:sp>
            <p:nvSpPr>
              <p:cNvPr id="225555" name="Line 275"/>
              <p:cNvSpPr>
                <a:spLocks noChangeShapeType="1"/>
              </p:cNvSpPr>
              <p:nvPr/>
            </p:nvSpPr>
            <p:spPr bwMode="auto">
              <a:xfrm rot="-5400000">
                <a:off x="4142" y="2978"/>
                <a:ext cx="209" cy="0"/>
              </a:xfrm>
              <a:prstGeom prst="line">
                <a:avLst/>
              </a:prstGeom>
              <a:noFill/>
              <a:ln w="19050">
                <a:solidFill>
                  <a:srgbClr val="0000FF"/>
                </a:solidFill>
                <a:round/>
                <a:headEnd/>
                <a:tailEnd/>
              </a:ln>
              <a:effectLst/>
            </p:spPr>
            <p:txBody>
              <a:bodyPr wrap="none" anchor="ctr"/>
              <a:lstStyle/>
              <a:p>
                <a:endParaRPr lang="es-MX"/>
              </a:p>
            </p:txBody>
          </p:sp>
          <p:sp>
            <p:nvSpPr>
              <p:cNvPr id="225556" name="Line 276"/>
              <p:cNvSpPr>
                <a:spLocks noChangeShapeType="1"/>
              </p:cNvSpPr>
              <p:nvPr/>
            </p:nvSpPr>
            <p:spPr bwMode="auto">
              <a:xfrm rot="-5400000">
                <a:off x="4318" y="2978"/>
                <a:ext cx="209" cy="0"/>
              </a:xfrm>
              <a:prstGeom prst="line">
                <a:avLst/>
              </a:prstGeom>
              <a:noFill/>
              <a:ln w="19050">
                <a:solidFill>
                  <a:srgbClr val="0000FF"/>
                </a:solidFill>
                <a:round/>
                <a:headEnd/>
                <a:tailEnd/>
              </a:ln>
              <a:effectLst/>
            </p:spPr>
            <p:txBody>
              <a:bodyPr wrap="none" anchor="ctr"/>
              <a:lstStyle/>
              <a:p>
                <a:endParaRPr lang="es-MX"/>
              </a:p>
            </p:txBody>
          </p:sp>
          <p:sp>
            <p:nvSpPr>
              <p:cNvPr id="225557" name="Text Box 277"/>
              <p:cNvSpPr txBox="1">
                <a:spLocks noChangeArrowheads="1"/>
              </p:cNvSpPr>
              <p:nvPr/>
            </p:nvSpPr>
            <p:spPr bwMode="auto">
              <a:xfrm>
                <a:off x="4279" y="2874"/>
                <a:ext cx="112" cy="205"/>
              </a:xfrm>
              <a:prstGeom prst="rect">
                <a:avLst/>
              </a:prstGeom>
              <a:noFill/>
              <a:ln w="9525">
                <a:noFill/>
                <a:miter lim="800000"/>
                <a:headEnd/>
                <a:tailEnd/>
              </a:ln>
              <a:effectLst/>
            </p:spPr>
            <p:txBody>
              <a:bodyPr wrap="none" lIns="25200" tIns="25200" rIns="25200" bIns="25200">
                <a:spAutoFit/>
                <a:flatTx/>
              </a:bodyPr>
              <a:lstStyle/>
              <a:p>
                <a:r>
                  <a:rPr lang="es-ES_tradnl" sz="1800">
                    <a:solidFill>
                      <a:srgbClr val="0000FF"/>
                    </a:solidFill>
                    <a:latin typeface="Arial" charset="0"/>
                    <a:cs typeface="Times New Roman" pitchFamily="18" charset="0"/>
                  </a:rPr>
                  <a:t>p</a:t>
                </a:r>
                <a:endParaRPr lang="es-ES" sz="1800">
                  <a:solidFill>
                    <a:srgbClr val="0000FF"/>
                  </a:solidFill>
                  <a:latin typeface="Arial" charset="0"/>
                  <a:cs typeface="Times New Roman" pitchFamily="18" charset="0"/>
                </a:endParaRPr>
              </a:p>
            </p:txBody>
          </p:sp>
          <p:sp>
            <p:nvSpPr>
              <p:cNvPr id="225558" name="Line 278"/>
              <p:cNvSpPr>
                <a:spLocks noChangeShapeType="1"/>
              </p:cNvSpPr>
              <p:nvPr/>
            </p:nvSpPr>
            <p:spPr bwMode="auto">
              <a:xfrm>
                <a:off x="4195" y="2833"/>
                <a:ext cx="272" cy="0"/>
              </a:xfrm>
              <a:prstGeom prst="line">
                <a:avLst/>
              </a:prstGeom>
              <a:noFill/>
              <a:ln w="19050">
                <a:solidFill>
                  <a:srgbClr val="0000FF"/>
                </a:solidFill>
                <a:round/>
                <a:headEnd/>
                <a:tailEnd/>
              </a:ln>
              <a:effectLst/>
            </p:spPr>
            <p:txBody>
              <a:bodyPr wrap="none"/>
              <a:lstStyle/>
              <a:p>
                <a:endParaRPr lang="es-MX"/>
              </a:p>
            </p:txBody>
          </p:sp>
        </p:grpSp>
        <p:sp>
          <p:nvSpPr>
            <p:cNvPr id="225574" name="Line 294"/>
            <p:cNvSpPr>
              <a:spLocks noChangeShapeType="1"/>
            </p:cNvSpPr>
            <p:nvPr/>
          </p:nvSpPr>
          <p:spPr bwMode="auto">
            <a:xfrm>
              <a:off x="4723" y="3780"/>
              <a:ext cx="91" cy="0"/>
            </a:xfrm>
            <a:prstGeom prst="line">
              <a:avLst/>
            </a:prstGeom>
            <a:noFill/>
            <a:ln w="15875">
              <a:solidFill>
                <a:srgbClr val="0000FF"/>
              </a:solidFill>
              <a:round/>
              <a:headEnd/>
              <a:tailEnd/>
            </a:ln>
            <a:effectLst/>
          </p:spPr>
          <p:txBody>
            <a:bodyPr wrap="none" anchor="ctr"/>
            <a:lstStyle/>
            <a:p>
              <a:endParaRPr lang="es-MX"/>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25433"/>
                                        </p:tgtEl>
                                        <p:attrNameLst>
                                          <p:attrName>style.visibility</p:attrName>
                                        </p:attrNameLst>
                                      </p:cBhvr>
                                      <p:to>
                                        <p:strVal val="visible"/>
                                      </p:to>
                                    </p:set>
                                    <p:animEffect transition="in" filter="fade">
                                      <p:cBhvr>
                                        <p:cTn id="7" dur="500"/>
                                        <p:tgtEl>
                                          <p:spTgt spid="225433"/>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3" fill="hold" grpId="0" nodeType="clickEffect">
                                  <p:stCondLst>
                                    <p:cond delay="0"/>
                                  </p:stCondLst>
                                  <p:childTnLst>
                                    <p:set>
                                      <p:cBhvr>
                                        <p:cTn id="11" dur="1" fill="hold">
                                          <p:stCondLst>
                                            <p:cond delay="0"/>
                                          </p:stCondLst>
                                        </p:cTn>
                                        <p:tgtEl>
                                          <p:spTgt spid="225447"/>
                                        </p:tgtEl>
                                        <p:attrNameLst>
                                          <p:attrName>style.visibility</p:attrName>
                                        </p:attrNameLst>
                                      </p:cBhvr>
                                      <p:to>
                                        <p:strVal val="visible"/>
                                      </p:to>
                                    </p:set>
                                    <p:animEffect transition="in" filter="strips(upRight)">
                                      <p:cBhvr>
                                        <p:cTn id="12" dur="500"/>
                                        <p:tgtEl>
                                          <p:spTgt spid="225447"/>
                                        </p:tgtEl>
                                      </p:cBhvr>
                                    </p:animEffect>
                                  </p:childTnLst>
                                </p:cTn>
                              </p:par>
                              <p:par>
                                <p:cTn id="13" presetID="10" presetClass="entr" presetSubtype="0" fill="hold" nodeType="withEffect">
                                  <p:stCondLst>
                                    <p:cond delay="0"/>
                                  </p:stCondLst>
                                  <p:childTnLst>
                                    <p:set>
                                      <p:cBhvr>
                                        <p:cTn id="14" dur="1" fill="hold">
                                          <p:stCondLst>
                                            <p:cond delay="0"/>
                                          </p:stCondLst>
                                        </p:cTn>
                                        <p:tgtEl>
                                          <p:spTgt spid="225560"/>
                                        </p:tgtEl>
                                        <p:attrNameLst>
                                          <p:attrName>style.visibility</p:attrName>
                                        </p:attrNameLst>
                                      </p:cBhvr>
                                      <p:to>
                                        <p:strVal val="visible"/>
                                      </p:to>
                                    </p:set>
                                    <p:animEffect transition="in" filter="fade">
                                      <p:cBhvr>
                                        <p:cTn id="15" dur="500"/>
                                        <p:tgtEl>
                                          <p:spTgt spid="225560"/>
                                        </p:tgtEl>
                                      </p:cBhvr>
                                    </p:animEffect>
                                  </p:childTnLst>
                                </p:cTn>
                              </p:par>
                            </p:childTnLst>
                          </p:cTn>
                        </p:par>
                      </p:childTnLst>
                    </p:cTn>
                  </p:par>
                  <p:par>
                    <p:cTn id="16" fill="hold">
                      <p:stCondLst>
                        <p:cond delay="indefinite"/>
                      </p:stCondLst>
                      <p:childTnLst>
                        <p:par>
                          <p:cTn id="17" fill="hold">
                            <p:stCondLst>
                              <p:cond delay="0"/>
                            </p:stCondLst>
                            <p:childTnLst>
                              <p:par>
                                <p:cTn id="18" presetID="18" presetClass="entr" presetSubtype="12" fill="hold" grpId="0" nodeType="clickEffect">
                                  <p:stCondLst>
                                    <p:cond delay="0"/>
                                  </p:stCondLst>
                                  <p:childTnLst>
                                    <p:set>
                                      <p:cBhvr>
                                        <p:cTn id="19" dur="1" fill="hold">
                                          <p:stCondLst>
                                            <p:cond delay="0"/>
                                          </p:stCondLst>
                                        </p:cTn>
                                        <p:tgtEl>
                                          <p:spTgt spid="225441"/>
                                        </p:tgtEl>
                                        <p:attrNameLst>
                                          <p:attrName>style.visibility</p:attrName>
                                        </p:attrNameLst>
                                      </p:cBhvr>
                                      <p:to>
                                        <p:strVal val="visible"/>
                                      </p:to>
                                    </p:set>
                                    <p:animEffect transition="in" filter="strips(downLeft)">
                                      <p:cBhvr>
                                        <p:cTn id="20" dur="500"/>
                                        <p:tgtEl>
                                          <p:spTgt spid="225441"/>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225444"/>
                                        </p:tgtEl>
                                        <p:attrNameLst>
                                          <p:attrName>style.visibility</p:attrName>
                                        </p:attrNameLst>
                                      </p:cBhvr>
                                      <p:to>
                                        <p:strVal val="visible"/>
                                      </p:to>
                                    </p:set>
                                    <p:animEffect transition="in" filter="fade">
                                      <p:cBhvr>
                                        <p:cTn id="23" dur="500"/>
                                        <p:tgtEl>
                                          <p:spTgt spid="225444"/>
                                        </p:tgtEl>
                                      </p:cBhvr>
                                    </p:animEffect>
                                  </p:childTnLst>
                                </p:cTn>
                              </p:par>
                            </p:childTnLst>
                          </p:cTn>
                        </p:par>
                      </p:childTnLst>
                    </p:cTn>
                  </p:par>
                  <p:par>
                    <p:cTn id="24" fill="hold">
                      <p:stCondLst>
                        <p:cond delay="indefinite"/>
                      </p:stCondLst>
                      <p:childTnLst>
                        <p:par>
                          <p:cTn id="25" fill="hold">
                            <p:stCondLst>
                              <p:cond delay="0"/>
                            </p:stCondLst>
                            <p:childTnLst>
                              <p:par>
                                <p:cTn id="26" presetID="18" presetClass="entr" presetSubtype="3" fill="hold" nodeType="clickEffect">
                                  <p:stCondLst>
                                    <p:cond delay="0"/>
                                  </p:stCondLst>
                                  <p:childTnLst>
                                    <p:set>
                                      <p:cBhvr>
                                        <p:cTn id="27" dur="1" fill="hold">
                                          <p:stCondLst>
                                            <p:cond delay="0"/>
                                          </p:stCondLst>
                                        </p:cTn>
                                        <p:tgtEl>
                                          <p:spTgt spid="225460"/>
                                        </p:tgtEl>
                                        <p:attrNameLst>
                                          <p:attrName>style.visibility</p:attrName>
                                        </p:attrNameLst>
                                      </p:cBhvr>
                                      <p:to>
                                        <p:strVal val="visible"/>
                                      </p:to>
                                    </p:set>
                                    <p:animEffect transition="in" filter="strips(upRight)">
                                      <p:cBhvr>
                                        <p:cTn id="28" dur="500"/>
                                        <p:tgtEl>
                                          <p:spTgt spid="225460"/>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225456"/>
                                        </p:tgtEl>
                                        <p:attrNameLst>
                                          <p:attrName>style.visibility</p:attrName>
                                        </p:attrNameLst>
                                      </p:cBhvr>
                                      <p:to>
                                        <p:strVal val="visible"/>
                                      </p:to>
                                    </p:set>
                                    <p:animEffect transition="in" filter="fade">
                                      <p:cBhvr>
                                        <p:cTn id="31" dur="500"/>
                                        <p:tgtEl>
                                          <p:spTgt spid="225456"/>
                                        </p:tgtEl>
                                      </p:cBhvr>
                                    </p:animEffect>
                                  </p:childTnLst>
                                </p:cTn>
                              </p:par>
                            </p:childTnLst>
                          </p:cTn>
                        </p:par>
                      </p:childTnLst>
                    </p:cTn>
                  </p:par>
                  <p:par>
                    <p:cTn id="32" fill="hold">
                      <p:stCondLst>
                        <p:cond delay="indefinite"/>
                      </p:stCondLst>
                      <p:childTnLst>
                        <p:par>
                          <p:cTn id="33" fill="hold">
                            <p:stCondLst>
                              <p:cond delay="0"/>
                            </p:stCondLst>
                            <p:childTnLst>
                              <p:par>
                                <p:cTn id="34" presetID="18" presetClass="entr" presetSubtype="6" fill="hold" grpId="0" nodeType="clickEffect">
                                  <p:stCondLst>
                                    <p:cond delay="0"/>
                                  </p:stCondLst>
                                  <p:childTnLst>
                                    <p:set>
                                      <p:cBhvr>
                                        <p:cTn id="35" dur="1" fill="hold">
                                          <p:stCondLst>
                                            <p:cond delay="0"/>
                                          </p:stCondLst>
                                        </p:cTn>
                                        <p:tgtEl>
                                          <p:spTgt spid="225445"/>
                                        </p:tgtEl>
                                        <p:attrNameLst>
                                          <p:attrName>style.visibility</p:attrName>
                                        </p:attrNameLst>
                                      </p:cBhvr>
                                      <p:to>
                                        <p:strVal val="visible"/>
                                      </p:to>
                                    </p:set>
                                    <p:animEffect transition="in" filter="strips(downRight)">
                                      <p:cBhvr>
                                        <p:cTn id="36" dur="500"/>
                                        <p:tgtEl>
                                          <p:spTgt spid="225445"/>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225442"/>
                                        </p:tgtEl>
                                        <p:attrNameLst>
                                          <p:attrName>style.visibility</p:attrName>
                                        </p:attrNameLst>
                                      </p:cBhvr>
                                      <p:to>
                                        <p:strVal val="visible"/>
                                      </p:to>
                                    </p:set>
                                    <p:animEffect transition="in" filter="fade">
                                      <p:cBhvr>
                                        <p:cTn id="39" dur="500"/>
                                        <p:tgtEl>
                                          <p:spTgt spid="225442"/>
                                        </p:tgtEl>
                                      </p:cBhvr>
                                    </p:animEffect>
                                  </p:childTnLst>
                                </p:cTn>
                              </p:par>
                            </p:childTnLst>
                          </p:cTn>
                        </p:par>
                        <p:par>
                          <p:cTn id="40" fill="hold">
                            <p:stCondLst>
                              <p:cond delay="500"/>
                            </p:stCondLst>
                            <p:childTnLst>
                              <p:par>
                                <p:cTn id="41" presetID="18" presetClass="entr" presetSubtype="9" fill="hold" nodeType="afterEffect">
                                  <p:stCondLst>
                                    <p:cond delay="0"/>
                                  </p:stCondLst>
                                  <p:childTnLst>
                                    <p:set>
                                      <p:cBhvr>
                                        <p:cTn id="42" dur="1" fill="hold">
                                          <p:stCondLst>
                                            <p:cond delay="0"/>
                                          </p:stCondLst>
                                        </p:cTn>
                                        <p:tgtEl>
                                          <p:spTgt spid="225461"/>
                                        </p:tgtEl>
                                        <p:attrNameLst>
                                          <p:attrName>style.visibility</p:attrName>
                                        </p:attrNameLst>
                                      </p:cBhvr>
                                      <p:to>
                                        <p:strVal val="visible"/>
                                      </p:to>
                                    </p:set>
                                    <p:animEffect transition="in" filter="strips(upLeft)">
                                      <p:cBhvr>
                                        <p:cTn id="43" dur="500"/>
                                        <p:tgtEl>
                                          <p:spTgt spid="225461"/>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225457"/>
                                        </p:tgtEl>
                                        <p:attrNameLst>
                                          <p:attrName>style.visibility</p:attrName>
                                        </p:attrNameLst>
                                      </p:cBhvr>
                                      <p:to>
                                        <p:strVal val="visible"/>
                                      </p:to>
                                    </p:set>
                                    <p:animEffect transition="in" filter="fade">
                                      <p:cBhvr>
                                        <p:cTn id="46" dur="500"/>
                                        <p:tgtEl>
                                          <p:spTgt spid="225457"/>
                                        </p:tgtEl>
                                      </p:cBhvr>
                                    </p:animEffect>
                                  </p:childTnLst>
                                </p:cTn>
                              </p:par>
                            </p:childTnLst>
                          </p:cTn>
                        </p:par>
                      </p:childTnLst>
                    </p:cTn>
                  </p:par>
                  <p:par>
                    <p:cTn id="47" fill="hold">
                      <p:stCondLst>
                        <p:cond delay="indefinite"/>
                      </p:stCondLst>
                      <p:childTnLst>
                        <p:par>
                          <p:cTn id="48" fill="hold">
                            <p:stCondLst>
                              <p:cond delay="0"/>
                            </p:stCondLst>
                            <p:childTnLst>
                              <p:par>
                                <p:cTn id="49" presetID="18" presetClass="entr" presetSubtype="9" fill="hold" grpId="0" nodeType="clickEffect">
                                  <p:stCondLst>
                                    <p:cond delay="0"/>
                                  </p:stCondLst>
                                  <p:childTnLst>
                                    <p:set>
                                      <p:cBhvr>
                                        <p:cTn id="50" dur="1" fill="hold">
                                          <p:stCondLst>
                                            <p:cond delay="0"/>
                                          </p:stCondLst>
                                        </p:cTn>
                                        <p:tgtEl>
                                          <p:spTgt spid="225446"/>
                                        </p:tgtEl>
                                        <p:attrNameLst>
                                          <p:attrName>style.visibility</p:attrName>
                                        </p:attrNameLst>
                                      </p:cBhvr>
                                      <p:to>
                                        <p:strVal val="visible"/>
                                      </p:to>
                                    </p:set>
                                    <p:animEffect transition="in" filter="strips(upLeft)">
                                      <p:cBhvr>
                                        <p:cTn id="51" dur="500"/>
                                        <p:tgtEl>
                                          <p:spTgt spid="225446"/>
                                        </p:tgtEl>
                                      </p:cBhvr>
                                    </p:animEffect>
                                  </p:childTnLst>
                                </p:cTn>
                              </p:par>
                              <p:par>
                                <p:cTn id="52" presetID="10" presetClass="entr" presetSubtype="0" fill="hold" grpId="0" nodeType="withEffect">
                                  <p:stCondLst>
                                    <p:cond delay="0"/>
                                  </p:stCondLst>
                                  <p:childTnLst>
                                    <p:set>
                                      <p:cBhvr>
                                        <p:cTn id="53" dur="1" fill="hold">
                                          <p:stCondLst>
                                            <p:cond delay="0"/>
                                          </p:stCondLst>
                                        </p:cTn>
                                        <p:tgtEl>
                                          <p:spTgt spid="225443"/>
                                        </p:tgtEl>
                                        <p:attrNameLst>
                                          <p:attrName>style.visibility</p:attrName>
                                        </p:attrNameLst>
                                      </p:cBhvr>
                                      <p:to>
                                        <p:strVal val="visible"/>
                                      </p:to>
                                    </p:set>
                                    <p:animEffect transition="in" filter="fade">
                                      <p:cBhvr>
                                        <p:cTn id="54" dur="500"/>
                                        <p:tgtEl>
                                          <p:spTgt spid="225443"/>
                                        </p:tgtEl>
                                      </p:cBhvr>
                                    </p:animEffect>
                                  </p:childTnLst>
                                </p:cTn>
                              </p:par>
                            </p:childTnLst>
                          </p:cTn>
                        </p:par>
                        <p:par>
                          <p:cTn id="55" fill="hold">
                            <p:stCondLst>
                              <p:cond delay="500"/>
                            </p:stCondLst>
                            <p:childTnLst>
                              <p:par>
                                <p:cTn id="56" presetID="18" presetClass="entr" presetSubtype="6" fill="hold" grpId="0" nodeType="afterEffect">
                                  <p:stCondLst>
                                    <p:cond delay="0"/>
                                  </p:stCondLst>
                                  <p:childTnLst>
                                    <p:set>
                                      <p:cBhvr>
                                        <p:cTn id="57" dur="1" fill="hold">
                                          <p:stCondLst>
                                            <p:cond delay="0"/>
                                          </p:stCondLst>
                                        </p:cTn>
                                        <p:tgtEl>
                                          <p:spTgt spid="225455"/>
                                        </p:tgtEl>
                                        <p:attrNameLst>
                                          <p:attrName>style.visibility</p:attrName>
                                        </p:attrNameLst>
                                      </p:cBhvr>
                                      <p:to>
                                        <p:strVal val="visible"/>
                                      </p:to>
                                    </p:set>
                                    <p:animEffect transition="in" filter="strips(downRight)">
                                      <p:cBhvr>
                                        <p:cTn id="58" dur="500"/>
                                        <p:tgtEl>
                                          <p:spTgt spid="225455"/>
                                        </p:tgtEl>
                                      </p:cBhvr>
                                    </p:animEffect>
                                  </p:childTnLst>
                                </p:cTn>
                              </p:par>
                              <p:par>
                                <p:cTn id="59" presetID="10" presetClass="entr" presetSubtype="0" fill="hold" grpId="0" nodeType="withEffect">
                                  <p:stCondLst>
                                    <p:cond delay="0"/>
                                  </p:stCondLst>
                                  <p:childTnLst>
                                    <p:set>
                                      <p:cBhvr>
                                        <p:cTn id="60" dur="1" fill="hold">
                                          <p:stCondLst>
                                            <p:cond delay="0"/>
                                          </p:stCondLst>
                                        </p:cTn>
                                        <p:tgtEl>
                                          <p:spTgt spid="225458"/>
                                        </p:tgtEl>
                                        <p:attrNameLst>
                                          <p:attrName>style.visibility</p:attrName>
                                        </p:attrNameLst>
                                      </p:cBhvr>
                                      <p:to>
                                        <p:strVal val="visible"/>
                                      </p:to>
                                    </p:set>
                                    <p:animEffect transition="in" filter="fade">
                                      <p:cBhvr>
                                        <p:cTn id="61" dur="500"/>
                                        <p:tgtEl>
                                          <p:spTgt spid="225458"/>
                                        </p:tgtEl>
                                      </p:cBhvr>
                                    </p:animEffect>
                                  </p:childTnLst>
                                </p:cTn>
                              </p:par>
                            </p:childTnLst>
                          </p:cTn>
                        </p:par>
                      </p:childTnLst>
                    </p:cTn>
                  </p:par>
                  <p:par>
                    <p:cTn id="62" fill="hold">
                      <p:stCondLst>
                        <p:cond delay="indefinite"/>
                      </p:stCondLst>
                      <p:childTnLst>
                        <p:par>
                          <p:cTn id="63" fill="hold">
                            <p:stCondLst>
                              <p:cond delay="0"/>
                            </p:stCondLst>
                            <p:childTnLst>
                              <p:par>
                                <p:cTn id="64" presetID="10" presetClass="entr" presetSubtype="0" fill="hold" nodeType="clickEffect">
                                  <p:stCondLst>
                                    <p:cond delay="0"/>
                                  </p:stCondLst>
                                  <p:childTnLst>
                                    <p:set>
                                      <p:cBhvr>
                                        <p:cTn id="65" dur="1" fill="hold">
                                          <p:stCondLst>
                                            <p:cond delay="0"/>
                                          </p:stCondLst>
                                        </p:cTn>
                                        <p:tgtEl>
                                          <p:spTgt spid="225486"/>
                                        </p:tgtEl>
                                        <p:attrNameLst>
                                          <p:attrName>style.visibility</p:attrName>
                                        </p:attrNameLst>
                                      </p:cBhvr>
                                      <p:to>
                                        <p:strVal val="visible"/>
                                      </p:to>
                                    </p:set>
                                    <p:animEffect transition="in" filter="fade">
                                      <p:cBhvr>
                                        <p:cTn id="66" dur="500"/>
                                        <p:tgtEl>
                                          <p:spTgt spid="225486"/>
                                        </p:tgtEl>
                                      </p:cBhvr>
                                    </p:animEffect>
                                  </p:childTnLst>
                                </p:cTn>
                              </p:par>
                            </p:childTnLst>
                          </p:cTn>
                        </p:par>
                      </p:childTnLst>
                    </p:cTn>
                  </p:par>
                  <p:par>
                    <p:cTn id="67" fill="hold">
                      <p:stCondLst>
                        <p:cond delay="indefinite"/>
                      </p:stCondLst>
                      <p:childTnLst>
                        <p:par>
                          <p:cTn id="68" fill="hold">
                            <p:stCondLst>
                              <p:cond delay="0"/>
                            </p:stCondLst>
                            <p:childTnLst>
                              <p:par>
                                <p:cTn id="69" presetID="10" presetClass="entr" presetSubtype="0" fill="hold" nodeType="clickEffect">
                                  <p:stCondLst>
                                    <p:cond delay="0"/>
                                  </p:stCondLst>
                                  <p:childTnLst>
                                    <p:set>
                                      <p:cBhvr>
                                        <p:cTn id="70" dur="1" fill="hold">
                                          <p:stCondLst>
                                            <p:cond delay="0"/>
                                          </p:stCondLst>
                                        </p:cTn>
                                        <p:tgtEl>
                                          <p:spTgt spid="225515"/>
                                        </p:tgtEl>
                                        <p:attrNameLst>
                                          <p:attrName>style.visibility</p:attrName>
                                        </p:attrNameLst>
                                      </p:cBhvr>
                                      <p:to>
                                        <p:strVal val="visible"/>
                                      </p:to>
                                    </p:set>
                                    <p:animEffect transition="in" filter="fade">
                                      <p:cBhvr>
                                        <p:cTn id="71" dur="500"/>
                                        <p:tgtEl>
                                          <p:spTgt spid="225515"/>
                                        </p:tgtEl>
                                      </p:cBhvr>
                                    </p:animEffect>
                                  </p:childTnLst>
                                </p:cTn>
                              </p:par>
                            </p:childTnLst>
                          </p:cTn>
                        </p:par>
                      </p:childTnLst>
                    </p:cTn>
                  </p:par>
                  <p:par>
                    <p:cTn id="72" fill="hold">
                      <p:stCondLst>
                        <p:cond delay="indefinite"/>
                      </p:stCondLst>
                      <p:childTnLst>
                        <p:par>
                          <p:cTn id="73" fill="hold">
                            <p:stCondLst>
                              <p:cond delay="0"/>
                            </p:stCondLst>
                            <p:childTnLst>
                              <p:par>
                                <p:cTn id="74" presetID="10" presetClass="entr" presetSubtype="0" fill="hold" nodeType="clickEffect">
                                  <p:stCondLst>
                                    <p:cond delay="0"/>
                                  </p:stCondLst>
                                  <p:childTnLst>
                                    <p:set>
                                      <p:cBhvr>
                                        <p:cTn id="75" dur="1" fill="hold">
                                          <p:stCondLst>
                                            <p:cond delay="0"/>
                                          </p:stCondLst>
                                        </p:cTn>
                                        <p:tgtEl>
                                          <p:spTgt spid="225559"/>
                                        </p:tgtEl>
                                        <p:attrNameLst>
                                          <p:attrName>style.visibility</p:attrName>
                                        </p:attrNameLst>
                                      </p:cBhvr>
                                      <p:to>
                                        <p:strVal val="visible"/>
                                      </p:to>
                                    </p:set>
                                    <p:animEffect transition="in" filter="fade">
                                      <p:cBhvr>
                                        <p:cTn id="76" dur="500"/>
                                        <p:tgtEl>
                                          <p:spTgt spid="225559"/>
                                        </p:tgtEl>
                                      </p:cBhvr>
                                    </p:animEffect>
                                  </p:childTnLst>
                                </p:cTn>
                              </p:par>
                            </p:childTnLst>
                          </p:cTn>
                        </p:par>
                      </p:childTnLst>
                    </p:cTn>
                  </p:par>
                  <p:par>
                    <p:cTn id="77" fill="hold">
                      <p:stCondLst>
                        <p:cond delay="indefinite"/>
                      </p:stCondLst>
                      <p:childTnLst>
                        <p:par>
                          <p:cTn id="78" fill="hold">
                            <p:stCondLst>
                              <p:cond delay="0"/>
                            </p:stCondLst>
                            <p:childTnLst>
                              <p:par>
                                <p:cTn id="79" presetID="10" presetClass="entr" presetSubtype="0" fill="hold" nodeType="clickEffect">
                                  <p:stCondLst>
                                    <p:cond delay="0"/>
                                  </p:stCondLst>
                                  <p:childTnLst>
                                    <p:set>
                                      <p:cBhvr>
                                        <p:cTn id="80" dur="1" fill="hold">
                                          <p:stCondLst>
                                            <p:cond delay="0"/>
                                          </p:stCondLst>
                                        </p:cTn>
                                        <p:tgtEl>
                                          <p:spTgt spid="225575"/>
                                        </p:tgtEl>
                                        <p:attrNameLst>
                                          <p:attrName>style.visibility</p:attrName>
                                        </p:attrNameLst>
                                      </p:cBhvr>
                                      <p:to>
                                        <p:strVal val="visible"/>
                                      </p:to>
                                    </p:set>
                                    <p:animEffect transition="in" filter="fade">
                                      <p:cBhvr>
                                        <p:cTn id="81" dur="500"/>
                                        <p:tgtEl>
                                          <p:spTgt spid="225575"/>
                                        </p:tgtEl>
                                      </p:cBhvr>
                                    </p:animEffect>
                                  </p:childTnLst>
                                </p:cTn>
                              </p:par>
                            </p:childTnLst>
                          </p:cTn>
                        </p:par>
                        <p:par>
                          <p:cTn id="82" fill="hold">
                            <p:stCondLst>
                              <p:cond delay="500"/>
                            </p:stCondLst>
                            <p:childTnLst>
                              <p:par>
                                <p:cTn id="83" presetID="10" presetClass="entr" presetSubtype="0" fill="hold" nodeType="afterEffect">
                                  <p:stCondLst>
                                    <p:cond delay="0"/>
                                  </p:stCondLst>
                                  <p:childTnLst>
                                    <p:set>
                                      <p:cBhvr>
                                        <p:cTn id="84" dur="1" fill="hold">
                                          <p:stCondLst>
                                            <p:cond delay="0"/>
                                          </p:stCondLst>
                                        </p:cTn>
                                        <p:tgtEl>
                                          <p:spTgt spid="225576"/>
                                        </p:tgtEl>
                                        <p:attrNameLst>
                                          <p:attrName>style.visibility</p:attrName>
                                        </p:attrNameLst>
                                      </p:cBhvr>
                                      <p:to>
                                        <p:strVal val="visible"/>
                                      </p:to>
                                    </p:set>
                                    <p:animEffect transition="in" filter="fade">
                                      <p:cBhvr>
                                        <p:cTn id="85" dur="500"/>
                                        <p:tgtEl>
                                          <p:spTgt spid="225576"/>
                                        </p:tgtEl>
                                      </p:cBhvr>
                                    </p:animEffect>
                                  </p:childTnLst>
                                </p:cTn>
                              </p:par>
                            </p:childTnLst>
                          </p:cTn>
                        </p:par>
                        <p:par>
                          <p:cTn id="86" fill="hold">
                            <p:stCondLst>
                              <p:cond delay="1000"/>
                            </p:stCondLst>
                            <p:childTnLst>
                              <p:par>
                                <p:cTn id="87" presetID="10" presetClass="entr" presetSubtype="0" fill="hold" nodeType="afterEffect">
                                  <p:stCondLst>
                                    <p:cond delay="0"/>
                                  </p:stCondLst>
                                  <p:childTnLst>
                                    <p:set>
                                      <p:cBhvr>
                                        <p:cTn id="88" dur="1" fill="hold">
                                          <p:stCondLst>
                                            <p:cond delay="0"/>
                                          </p:stCondLst>
                                        </p:cTn>
                                        <p:tgtEl>
                                          <p:spTgt spid="225577"/>
                                        </p:tgtEl>
                                        <p:attrNameLst>
                                          <p:attrName>style.visibility</p:attrName>
                                        </p:attrNameLst>
                                      </p:cBhvr>
                                      <p:to>
                                        <p:strVal val="visible"/>
                                      </p:to>
                                    </p:set>
                                    <p:animEffect transition="in" filter="fade">
                                      <p:cBhvr>
                                        <p:cTn id="89" dur="500"/>
                                        <p:tgtEl>
                                          <p:spTgt spid="2255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441" grpId="0" animBg="1"/>
      <p:bldP spid="225442" grpId="0"/>
      <p:bldP spid="225443" grpId="0"/>
      <p:bldP spid="225444" grpId="0"/>
      <p:bldP spid="225445" grpId="0" animBg="1"/>
      <p:bldP spid="225446" grpId="0" animBg="1"/>
      <p:bldP spid="225447" grpId="0" animBg="1"/>
      <p:bldP spid="225455" grpId="0" animBg="1"/>
      <p:bldP spid="225456" grpId="0"/>
      <p:bldP spid="225457" grpId="0"/>
      <p:bldP spid="225458"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306" name="Text Box 2"/>
          <p:cNvSpPr txBox="1">
            <a:spLocks noChangeArrowheads="1"/>
          </p:cNvSpPr>
          <p:nvPr/>
        </p:nvSpPr>
        <p:spPr bwMode="auto">
          <a:xfrm>
            <a:off x="2000250" y="692150"/>
            <a:ext cx="5124450" cy="396875"/>
          </a:xfrm>
          <a:prstGeom prst="rect">
            <a:avLst/>
          </a:prstGeom>
          <a:noFill/>
          <a:ln w="9525">
            <a:noFill/>
            <a:miter lim="800000"/>
            <a:headEnd/>
            <a:tailEnd/>
          </a:ln>
          <a:effectLst/>
        </p:spPr>
        <p:txBody>
          <a:bodyPr wrap="none">
            <a:spAutoFit/>
            <a:flatTx/>
          </a:bodyPr>
          <a:lstStyle/>
          <a:p>
            <a:r>
              <a:rPr lang="es-ES_tradnl" sz="2000" b="1">
                <a:solidFill>
                  <a:srgbClr val="000099"/>
                </a:solidFill>
                <a:latin typeface="Arial" charset="0"/>
                <a:cs typeface="Times New Roman" pitchFamily="18" charset="0"/>
              </a:rPr>
              <a:t>Ángulos, Cosenos y Números Directores</a:t>
            </a:r>
            <a:endParaRPr lang="es-ES" sz="2000" b="1">
              <a:solidFill>
                <a:srgbClr val="000099"/>
              </a:solidFill>
            </a:endParaRPr>
          </a:p>
        </p:txBody>
      </p:sp>
      <p:sp>
        <p:nvSpPr>
          <p:cNvPr id="226441" name="Rectangle 137"/>
          <p:cNvSpPr>
            <a:spLocks noChangeArrowheads="1"/>
          </p:cNvSpPr>
          <p:nvPr/>
        </p:nvSpPr>
        <p:spPr bwMode="auto">
          <a:xfrm>
            <a:off x="649288" y="1874838"/>
            <a:ext cx="1957387" cy="2808287"/>
          </a:xfrm>
          <a:prstGeom prst="rect">
            <a:avLst/>
          </a:prstGeom>
          <a:noFill/>
          <a:ln w="9525" algn="ctr">
            <a:solidFill>
              <a:srgbClr val="FF0000"/>
            </a:solidFill>
            <a:miter lim="800000"/>
            <a:headEnd/>
            <a:tailEnd/>
          </a:ln>
          <a:effectLst/>
        </p:spPr>
        <p:txBody>
          <a:bodyPr wrap="none" anchor="ctr"/>
          <a:lstStyle/>
          <a:p>
            <a:endParaRPr lang="es-MX"/>
          </a:p>
        </p:txBody>
      </p:sp>
      <p:sp>
        <p:nvSpPr>
          <p:cNvPr id="226442" name="Text Box 138"/>
          <p:cNvSpPr txBox="1">
            <a:spLocks noChangeArrowheads="1"/>
          </p:cNvSpPr>
          <p:nvPr/>
        </p:nvSpPr>
        <p:spPr bwMode="auto">
          <a:xfrm>
            <a:off x="611188" y="4899025"/>
            <a:ext cx="2017712" cy="325438"/>
          </a:xfrm>
          <a:prstGeom prst="rect">
            <a:avLst/>
          </a:prstGeom>
          <a:noFill/>
          <a:ln w="9525">
            <a:noFill/>
            <a:miter lim="800000"/>
            <a:headEnd/>
            <a:tailEnd/>
          </a:ln>
          <a:effectLst/>
        </p:spPr>
        <p:txBody>
          <a:bodyPr lIns="25200" tIns="25200" rIns="25200" bIns="25200">
            <a:spAutoFit/>
            <a:flatTx/>
          </a:bodyPr>
          <a:lstStyle/>
          <a:p>
            <a:r>
              <a:rPr lang="es-ES_tradnl" sz="1800">
                <a:solidFill>
                  <a:srgbClr val="0000FF"/>
                </a:solidFill>
                <a:effectLst>
                  <a:outerShdw blurRad="38100" dist="38100" dir="2700000" algn="tl">
                    <a:srgbClr val="000000"/>
                  </a:outerShdw>
                </a:effectLst>
                <a:latin typeface="Arial" charset="0"/>
                <a:cs typeface="Times New Roman" pitchFamily="18" charset="0"/>
              </a:rPr>
              <a:t>Ángulos Directores</a:t>
            </a:r>
            <a:endParaRPr lang="es-ES" sz="1800">
              <a:solidFill>
                <a:srgbClr val="0000FF"/>
              </a:solidFill>
              <a:effectLst>
                <a:outerShdw blurRad="38100" dist="38100" dir="2700000" algn="tl">
                  <a:srgbClr val="000000"/>
                </a:outerShdw>
              </a:effectLst>
              <a:latin typeface="Arial" charset="0"/>
              <a:cs typeface="Times New Roman" pitchFamily="18" charset="0"/>
            </a:endParaRPr>
          </a:p>
        </p:txBody>
      </p:sp>
      <p:sp>
        <p:nvSpPr>
          <p:cNvPr id="226449" name="Rectangle 145"/>
          <p:cNvSpPr>
            <a:spLocks noChangeArrowheads="1"/>
          </p:cNvSpPr>
          <p:nvPr/>
        </p:nvSpPr>
        <p:spPr bwMode="auto">
          <a:xfrm>
            <a:off x="3575050" y="1871663"/>
            <a:ext cx="1957388" cy="2808287"/>
          </a:xfrm>
          <a:prstGeom prst="rect">
            <a:avLst/>
          </a:prstGeom>
          <a:noFill/>
          <a:ln w="9525" algn="ctr">
            <a:solidFill>
              <a:srgbClr val="FF0000"/>
            </a:solidFill>
            <a:miter lim="800000"/>
            <a:headEnd/>
            <a:tailEnd/>
          </a:ln>
          <a:effectLst/>
        </p:spPr>
        <p:txBody>
          <a:bodyPr wrap="none" anchor="ctr"/>
          <a:lstStyle/>
          <a:p>
            <a:endParaRPr lang="es-MX"/>
          </a:p>
        </p:txBody>
      </p:sp>
      <p:sp>
        <p:nvSpPr>
          <p:cNvPr id="226450" name="Text Box 146"/>
          <p:cNvSpPr txBox="1">
            <a:spLocks noChangeArrowheads="1"/>
          </p:cNvSpPr>
          <p:nvPr/>
        </p:nvSpPr>
        <p:spPr bwMode="auto">
          <a:xfrm>
            <a:off x="3489325" y="4895850"/>
            <a:ext cx="2141538" cy="325438"/>
          </a:xfrm>
          <a:prstGeom prst="rect">
            <a:avLst/>
          </a:prstGeom>
          <a:noFill/>
          <a:ln w="9525">
            <a:noFill/>
            <a:miter lim="800000"/>
            <a:headEnd/>
            <a:tailEnd/>
          </a:ln>
          <a:effectLst/>
        </p:spPr>
        <p:txBody>
          <a:bodyPr lIns="25200" tIns="25200" rIns="25200" bIns="25200">
            <a:spAutoFit/>
            <a:flatTx/>
          </a:bodyPr>
          <a:lstStyle/>
          <a:p>
            <a:r>
              <a:rPr lang="es-ES_tradnl" sz="1800">
                <a:solidFill>
                  <a:srgbClr val="0000FF"/>
                </a:solidFill>
                <a:effectLst>
                  <a:outerShdw blurRad="38100" dist="38100" dir="2700000" algn="tl">
                    <a:srgbClr val="000000"/>
                  </a:outerShdw>
                </a:effectLst>
                <a:latin typeface="Arial" charset="0"/>
                <a:cs typeface="Times New Roman" pitchFamily="18" charset="0"/>
              </a:rPr>
              <a:t>Cosenos Directores</a:t>
            </a:r>
            <a:endParaRPr lang="es-ES" sz="1800">
              <a:solidFill>
                <a:srgbClr val="0000FF"/>
              </a:solidFill>
              <a:effectLst>
                <a:outerShdw blurRad="38100" dist="38100" dir="2700000" algn="tl">
                  <a:srgbClr val="000000"/>
                </a:outerShdw>
              </a:effectLst>
              <a:latin typeface="Arial" charset="0"/>
              <a:cs typeface="Times New Roman" pitchFamily="18" charset="0"/>
            </a:endParaRPr>
          </a:p>
        </p:txBody>
      </p:sp>
      <p:grpSp>
        <p:nvGrpSpPr>
          <p:cNvPr id="226454" name="Group 150"/>
          <p:cNvGrpSpPr>
            <a:grpSpLocks/>
          </p:cNvGrpSpPr>
          <p:nvPr/>
        </p:nvGrpSpPr>
        <p:grpSpPr bwMode="auto">
          <a:xfrm>
            <a:off x="755650" y="1874838"/>
            <a:ext cx="1727200" cy="2665412"/>
            <a:chOff x="476" y="1434"/>
            <a:chExt cx="1088" cy="1679"/>
          </a:xfrm>
        </p:grpSpPr>
        <p:grpSp>
          <p:nvGrpSpPr>
            <p:cNvPr id="226443" name="Group 139"/>
            <p:cNvGrpSpPr>
              <a:grpSpLocks/>
            </p:cNvGrpSpPr>
            <p:nvPr/>
          </p:nvGrpSpPr>
          <p:grpSpPr bwMode="auto">
            <a:xfrm>
              <a:off x="476" y="1434"/>
              <a:ext cx="1088" cy="1679"/>
              <a:chOff x="476" y="1434"/>
              <a:chExt cx="1088" cy="1679"/>
            </a:xfrm>
          </p:grpSpPr>
          <p:grpSp>
            <p:nvGrpSpPr>
              <p:cNvPr id="226365" name="Group 61"/>
              <p:cNvGrpSpPr>
                <a:grpSpLocks/>
              </p:cNvGrpSpPr>
              <p:nvPr/>
            </p:nvGrpSpPr>
            <p:grpSpPr bwMode="auto">
              <a:xfrm>
                <a:off x="476" y="1434"/>
                <a:ext cx="1088" cy="468"/>
                <a:chOff x="3379" y="2614"/>
                <a:chExt cx="1088" cy="468"/>
              </a:xfrm>
            </p:grpSpPr>
            <p:sp>
              <p:nvSpPr>
                <p:cNvPr id="226366" name="Text Box 62"/>
                <p:cNvSpPr txBox="1">
                  <a:spLocks noChangeArrowheads="1"/>
                </p:cNvSpPr>
                <p:nvPr/>
              </p:nvSpPr>
              <p:spPr bwMode="auto">
                <a:xfrm>
                  <a:off x="3379" y="2709"/>
                  <a:ext cx="791" cy="205"/>
                </a:xfrm>
                <a:prstGeom prst="rect">
                  <a:avLst/>
                </a:prstGeom>
                <a:noFill/>
                <a:ln w="9525">
                  <a:noFill/>
                  <a:miter lim="800000"/>
                  <a:headEnd/>
                  <a:tailEnd/>
                </a:ln>
                <a:effectLst/>
              </p:spPr>
              <p:txBody>
                <a:bodyPr wrap="none" lIns="25200" tIns="25200" rIns="25200" bIns="25200">
                  <a:spAutoFit/>
                  <a:flatTx/>
                </a:bodyPr>
                <a:lstStyle/>
                <a:p>
                  <a:r>
                    <a:rPr lang="es-ES_tradnl" sz="1800" b="1">
                      <a:solidFill>
                        <a:srgbClr val="0000FF"/>
                      </a:solidFill>
                      <a:latin typeface="Symbol" pitchFamily="18" charset="2"/>
                      <a:cs typeface="Times New Roman" pitchFamily="18" charset="0"/>
                    </a:rPr>
                    <a:t>a</a:t>
                  </a:r>
                  <a:r>
                    <a:rPr lang="es-ES_tradnl" sz="1800">
                      <a:solidFill>
                        <a:srgbClr val="0000FF"/>
                      </a:solidFill>
                      <a:latin typeface="Arial" charset="0"/>
                      <a:cs typeface="Times New Roman" pitchFamily="18" charset="0"/>
                    </a:rPr>
                    <a:t> = ang cos</a:t>
                  </a:r>
                  <a:endParaRPr lang="es-ES" sz="1800" b="1">
                    <a:solidFill>
                      <a:srgbClr val="0000FF"/>
                    </a:solidFill>
                    <a:latin typeface="Arial" charset="0"/>
                    <a:cs typeface="Times New Roman" pitchFamily="18" charset="0"/>
                  </a:endParaRPr>
                </a:p>
              </p:txBody>
            </p:sp>
            <p:sp>
              <p:nvSpPr>
                <p:cNvPr id="226367" name="Text Box 63"/>
                <p:cNvSpPr txBox="1">
                  <a:spLocks noChangeArrowheads="1"/>
                </p:cNvSpPr>
                <p:nvPr/>
              </p:nvSpPr>
              <p:spPr bwMode="auto">
                <a:xfrm>
                  <a:off x="4251" y="2614"/>
                  <a:ext cx="165" cy="205"/>
                </a:xfrm>
                <a:prstGeom prst="rect">
                  <a:avLst/>
                </a:prstGeom>
                <a:noFill/>
                <a:ln w="9525">
                  <a:noFill/>
                  <a:miter lim="800000"/>
                  <a:headEnd/>
                  <a:tailEnd/>
                </a:ln>
                <a:effectLst/>
              </p:spPr>
              <p:txBody>
                <a:bodyPr wrap="none" lIns="25200" tIns="25200" rIns="25200" bIns="25200">
                  <a:spAutoFit/>
                  <a:flatTx/>
                </a:bodyPr>
                <a:lstStyle/>
                <a:p>
                  <a:r>
                    <a:rPr lang="es-ES_tradnl" sz="1800">
                      <a:solidFill>
                        <a:srgbClr val="0000FF"/>
                      </a:solidFill>
                      <a:latin typeface="Arial" charset="0"/>
                      <a:cs typeface="Times New Roman" pitchFamily="18" charset="0"/>
                    </a:rPr>
                    <a:t>p</a:t>
                  </a:r>
                  <a:r>
                    <a:rPr lang="es-ES_tradnl" sz="1800" baseline="-25000">
                      <a:solidFill>
                        <a:srgbClr val="0000FF"/>
                      </a:solidFill>
                      <a:latin typeface="Arial" charset="0"/>
                      <a:cs typeface="Times New Roman" pitchFamily="18" charset="0"/>
                    </a:rPr>
                    <a:t>1</a:t>
                  </a:r>
                  <a:endParaRPr lang="es-ES" sz="1800">
                    <a:solidFill>
                      <a:srgbClr val="0000FF"/>
                    </a:solidFill>
                    <a:latin typeface="Arial" charset="0"/>
                    <a:cs typeface="Times New Roman" pitchFamily="18" charset="0"/>
                  </a:endParaRPr>
                </a:p>
              </p:txBody>
            </p:sp>
            <p:sp>
              <p:nvSpPr>
                <p:cNvPr id="226368" name="Line 64"/>
                <p:cNvSpPr>
                  <a:spLocks noChangeShapeType="1"/>
                </p:cNvSpPr>
                <p:nvPr/>
              </p:nvSpPr>
              <p:spPr bwMode="auto">
                <a:xfrm rot="-5400000">
                  <a:off x="4142" y="2978"/>
                  <a:ext cx="209" cy="0"/>
                </a:xfrm>
                <a:prstGeom prst="line">
                  <a:avLst/>
                </a:prstGeom>
                <a:noFill/>
                <a:ln w="19050">
                  <a:solidFill>
                    <a:srgbClr val="0000FF"/>
                  </a:solidFill>
                  <a:round/>
                  <a:headEnd/>
                  <a:tailEnd/>
                </a:ln>
                <a:effectLst/>
              </p:spPr>
              <p:txBody>
                <a:bodyPr wrap="none" anchor="ctr"/>
                <a:lstStyle/>
                <a:p>
                  <a:endParaRPr lang="es-MX"/>
                </a:p>
              </p:txBody>
            </p:sp>
            <p:sp>
              <p:nvSpPr>
                <p:cNvPr id="226369" name="Line 65"/>
                <p:cNvSpPr>
                  <a:spLocks noChangeShapeType="1"/>
                </p:cNvSpPr>
                <p:nvPr/>
              </p:nvSpPr>
              <p:spPr bwMode="auto">
                <a:xfrm rot="-5400000">
                  <a:off x="4318" y="2978"/>
                  <a:ext cx="209" cy="0"/>
                </a:xfrm>
                <a:prstGeom prst="line">
                  <a:avLst/>
                </a:prstGeom>
                <a:noFill/>
                <a:ln w="19050">
                  <a:solidFill>
                    <a:srgbClr val="0000FF"/>
                  </a:solidFill>
                  <a:round/>
                  <a:headEnd/>
                  <a:tailEnd/>
                </a:ln>
                <a:effectLst/>
              </p:spPr>
              <p:txBody>
                <a:bodyPr wrap="none" anchor="ctr"/>
                <a:lstStyle/>
                <a:p>
                  <a:endParaRPr lang="es-MX"/>
                </a:p>
              </p:txBody>
            </p:sp>
            <p:sp>
              <p:nvSpPr>
                <p:cNvPr id="226370" name="Text Box 66"/>
                <p:cNvSpPr txBox="1">
                  <a:spLocks noChangeArrowheads="1"/>
                </p:cNvSpPr>
                <p:nvPr/>
              </p:nvSpPr>
              <p:spPr bwMode="auto">
                <a:xfrm>
                  <a:off x="4279" y="2874"/>
                  <a:ext cx="112" cy="205"/>
                </a:xfrm>
                <a:prstGeom prst="rect">
                  <a:avLst/>
                </a:prstGeom>
                <a:noFill/>
                <a:ln w="9525">
                  <a:noFill/>
                  <a:miter lim="800000"/>
                  <a:headEnd/>
                  <a:tailEnd/>
                </a:ln>
                <a:effectLst/>
              </p:spPr>
              <p:txBody>
                <a:bodyPr wrap="none" lIns="25200" tIns="25200" rIns="25200" bIns="25200">
                  <a:spAutoFit/>
                  <a:flatTx/>
                </a:bodyPr>
                <a:lstStyle/>
                <a:p>
                  <a:r>
                    <a:rPr lang="es-ES_tradnl" sz="1800">
                      <a:solidFill>
                        <a:srgbClr val="0000FF"/>
                      </a:solidFill>
                      <a:latin typeface="Arial" charset="0"/>
                      <a:cs typeface="Times New Roman" pitchFamily="18" charset="0"/>
                    </a:rPr>
                    <a:t>p</a:t>
                  </a:r>
                  <a:endParaRPr lang="es-ES" sz="1800">
                    <a:solidFill>
                      <a:srgbClr val="0000FF"/>
                    </a:solidFill>
                    <a:latin typeface="Arial" charset="0"/>
                    <a:cs typeface="Times New Roman" pitchFamily="18" charset="0"/>
                  </a:endParaRPr>
                </a:p>
              </p:txBody>
            </p:sp>
            <p:sp>
              <p:nvSpPr>
                <p:cNvPr id="226371" name="Line 67"/>
                <p:cNvSpPr>
                  <a:spLocks noChangeShapeType="1"/>
                </p:cNvSpPr>
                <p:nvPr/>
              </p:nvSpPr>
              <p:spPr bwMode="auto">
                <a:xfrm>
                  <a:off x="4195" y="2833"/>
                  <a:ext cx="272" cy="0"/>
                </a:xfrm>
                <a:prstGeom prst="line">
                  <a:avLst/>
                </a:prstGeom>
                <a:noFill/>
                <a:ln w="19050">
                  <a:solidFill>
                    <a:srgbClr val="0000FF"/>
                  </a:solidFill>
                  <a:round/>
                  <a:headEnd/>
                  <a:tailEnd/>
                </a:ln>
                <a:effectLst/>
              </p:spPr>
              <p:txBody>
                <a:bodyPr wrap="none"/>
                <a:lstStyle/>
                <a:p>
                  <a:endParaRPr lang="es-MX"/>
                </a:p>
              </p:txBody>
            </p:sp>
          </p:grpSp>
          <p:grpSp>
            <p:nvGrpSpPr>
              <p:cNvPr id="226384" name="Group 80"/>
              <p:cNvGrpSpPr>
                <a:grpSpLocks/>
              </p:cNvGrpSpPr>
              <p:nvPr/>
            </p:nvGrpSpPr>
            <p:grpSpPr bwMode="auto">
              <a:xfrm>
                <a:off x="476" y="2039"/>
                <a:ext cx="1088" cy="468"/>
                <a:chOff x="3379" y="2614"/>
                <a:chExt cx="1088" cy="468"/>
              </a:xfrm>
            </p:grpSpPr>
            <p:sp>
              <p:nvSpPr>
                <p:cNvPr id="226385" name="Text Box 81"/>
                <p:cNvSpPr txBox="1">
                  <a:spLocks noChangeArrowheads="1"/>
                </p:cNvSpPr>
                <p:nvPr/>
              </p:nvSpPr>
              <p:spPr bwMode="auto">
                <a:xfrm>
                  <a:off x="3379" y="2709"/>
                  <a:ext cx="779" cy="205"/>
                </a:xfrm>
                <a:prstGeom prst="rect">
                  <a:avLst/>
                </a:prstGeom>
                <a:noFill/>
                <a:ln w="9525">
                  <a:noFill/>
                  <a:miter lim="800000"/>
                  <a:headEnd/>
                  <a:tailEnd/>
                </a:ln>
                <a:effectLst/>
              </p:spPr>
              <p:txBody>
                <a:bodyPr wrap="none" lIns="25200" tIns="25200" rIns="25200" bIns="25200">
                  <a:spAutoFit/>
                  <a:flatTx/>
                </a:bodyPr>
                <a:lstStyle/>
                <a:p>
                  <a:r>
                    <a:rPr lang="es-ES_tradnl" sz="1800" b="1">
                      <a:solidFill>
                        <a:srgbClr val="0000FF"/>
                      </a:solidFill>
                      <a:latin typeface="Symbol" pitchFamily="18" charset="2"/>
                      <a:cs typeface="Times New Roman" pitchFamily="18" charset="0"/>
                    </a:rPr>
                    <a:t>b</a:t>
                  </a:r>
                  <a:r>
                    <a:rPr lang="es-ES_tradnl" sz="1800">
                      <a:solidFill>
                        <a:srgbClr val="0000FF"/>
                      </a:solidFill>
                      <a:latin typeface="Arial" charset="0"/>
                      <a:cs typeface="Times New Roman" pitchFamily="18" charset="0"/>
                    </a:rPr>
                    <a:t> = ang cos</a:t>
                  </a:r>
                  <a:endParaRPr lang="es-ES" sz="1800" b="1">
                    <a:solidFill>
                      <a:srgbClr val="0000FF"/>
                    </a:solidFill>
                    <a:latin typeface="Arial" charset="0"/>
                    <a:cs typeface="Times New Roman" pitchFamily="18" charset="0"/>
                  </a:endParaRPr>
                </a:p>
              </p:txBody>
            </p:sp>
            <p:sp>
              <p:nvSpPr>
                <p:cNvPr id="226386" name="Text Box 82"/>
                <p:cNvSpPr txBox="1">
                  <a:spLocks noChangeArrowheads="1"/>
                </p:cNvSpPr>
                <p:nvPr/>
              </p:nvSpPr>
              <p:spPr bwMode="auto">
                <a:xfrm>
                  <a:off x="4251" y="2614"/>
                  <a:ext cx="165" cy="205"/>
                </a:xfrm>
                <a:prstGeom prst="rect">
                  <a:avLst/>
                </a:prstGeom>
                <a:noFill/>
                <a:ln w="9525">
                  <a:noFill/>
                  <a:miter lim="800000"/>
                  <a:headEnd/>
                  <a:tailEnd/>
                </a:ln>
                <a:effectLst/>
              </p:spPr>
              <p:txBody>
                <a:bodyPr wrap="none" lIns="25200" tIns="25200" rIns="25200" bIns="25200">
                  <a:spAutoFit/>
                  <a:flatTx/>
                </a:bodyPr>
                <a:lstStyle/>
                <a:p>
                  <a:r>
                    <a:rPr lang="es-ES_tradnl" sz="1800">
                      <a:solidFill>
                        <a:srgbClr val="0000FF"/>
                      </a:solidFill>
                      <a:latin typeface="Arial" charset="0"/>
                      <a:cs typeface="Times New Roman" pitchFamily="18" charset="0"/>
                    </a:rPr>
                    <a:t>p</a:t>
                  </a:r>
                  <a:r>
                    <a:rPr lang="es-ES_tradnl" sz="1800" baseline="-25000">
                      <a:solidFill>
                        <a:srgbClr val="0000FF"/>
                      </a:solidFill>
                      <a:latin typeface="Arial" charset="0"/>
                      <a:cs typeface="Times New Roman" pitchFamily="18" charset="0"/>
                    </a:rPr>
                    <a:t>2</a:t>
                  </a:r>
                  <a:endParaRPr lang="es-ES" sz="1800">
                    <a:solidFill>
                      <a:srgbClr val="0000FF"/>
                    </a:solidFill>
                    <a:latin typeface="Arial" charset="0"/>
                    <a:cs typeface="Times New Roman" pitchFamily="18" charset="0"/>
                  </a:endParaRPr>
                </a:p>
              </p:txBody>
            </p:sp>
            <p:sp>
              <p:nvSpPr>
                <p:cNvPr id="226387" name="Line 83"/>
                <p:cNvSpPr>
                  <a:spLocks noChangeShapeType="1"/>
                </p:cNvSpPr>
                <p:nvPr/>
              </p:nvSpPr>
              <p:spPr bwMode="auto">
                <a:xfrm rot="-5400000">
                  <a:off x="4142" y="2978"/>
                  <a:ext cx="209" cy="0"/>
                </a:xfrm>
                <a:prstGeom prst="line">
                  <a:avLst/>
                </a:prstGeom>
                <a:noFill/>
                <a:ln w="19050">
                  <a:solidFill>
                    <a:srgbClr val="0000FF"/>
                  </a:solidFill>
                  <a:round/>
                  <a:headEnd/>
                  <a:tailEnd/>
                </a:ln>
                <a:effectLst/>
              </p:spPr>
              <p:txBody>
                <a:bodyPr wrap="none" anchor="ctr"/>
                <a:lstStyle/>
                <a:p>
                  <a:endParaRPr lang="es-MX"/>
                </a:p>
              </p:txBody>
            </p:sp>
            <p:sp>
              <p:nvSpPr>
                <p:cNvPr id="226388" name="Line 84"/>
                <p:cNvSpPr>
                  <a:spLocks noChangeShapeType="1"/>
                </p:cNvSpPr>
                <p:nvPr/>
              </p:nvSpPr>
              <p:spPr bwMode="auto">
                <a:xfrm rot="-5400000">
                  <a:off x="4318" y="2978"/>
                  <a:ext cx="209" cy="0"/>
                </a:xfrm>
                <a:prstGeom prst="line">
                  <a:avLst/>
                </a:prstGeom>
                <a:noFill/>
                <a:ln w="19050">
                  <a:solidFill>
                    <a:srgbClr val="0000FF"/>
                  </a:solidFill>
                  <a:round/>
                  <a:headEnd/>
                  <a:tailEnd/>
                </a:ln>
                <a:effectLst/>
              </p:spPr>
              <p:txBody>
                <a:bodyPr wrap="none" anchor="ctr"/>
                <a:lstStyle/>
                <a:p>
                  <a:endParaRPr lang="es-MX"/>
                </a:p>
              </p:txBody>
            </p:sp>
            <p:sp>
              <p:nvSpPr>
                <p:cNvPr id="226389" name="Text Box 85"/>
                <p:cNvSpPr txBox="1">
                  <a:spLocks noChangeArrowheads="1"/>
                </p:cNvSpPr>
                <p:nvPr/>
              </p:nvSpPr>
              <p:spPr bwMode="auto">
                <a:xfrm>
                  <a:off x="4279" y="2874"/>
                  <a:ext cx="112" cy="205"/>
                </a:xfrm>
                <a:prstGeom prst="rect">
                  <a:avLst/>
                </a:prstGeom>
                <a:noFill/>
                <a:ln w="9525">
                  <a:noFill/>
                  <a:miter lim="800000"/>
                  <a:headEnd/>
                  <a:tailEnd/>
                </a:ln>
                <a:effectLst/>
              </p:spPr>
              <p:txBody>
                <a:bodyPr wrap="none" lIns="25200" tIns="25200" rIns="25200" bIns="25200">
                  <a:spAutoFit/>
                  <a:flatTx/>
                </a:bodyPr>
                <a:lstStyle/>
                <a:p>
                  <a:r>
                    <a:rPr lang="es-ES_tradnl" sz="1800">
                      <a:solidFill>
                        <a:srgbClr val="0000FF"/>
                      </a:solidFill>
                      <a:latin typeface="Arial" charset="0"/>
                      <a:cs typeface="Times New Roman" pitchFamily="18" charset="0"/>
                    </a:rPr>
                    <a:t>p</a:t>
                  </a:r>
                  <a:endParaRPr lang="es-ES" sz="1800">
                    <a:solidFill>
                      <a:srgbClr val="0000FF"/>
                    </a:solidFill>
                    <a:latin typeface="Arial" charset="0"/>
                    <a:cs typeface="Times New Roman" pitchFamily="18" charset="0"/>
                  </a:endParaRPr>
                </a:p>
              </p:txBody>
            </p:sp>
            <p:sp>
              <p:nvSpPr>
                <p:cNvPr id="226390" name="Line 86"/>
                <p:cNvSpPr>
                  <a:spLocks noChangeShapeType="1"/>
                </p:cNvSpPr>
                <p:nvPr/>
              </p:nvSpPr>
              <p:spPr bwMode="auto">
                <a:xfrm>
                  <a:off x="4195" y="2833"/>
                  <a:ext cx="272" cy="0"/>
                </a:xfrm>
                <a:prstGeom prst="line">
                  <a:avLst/>
                </a:prstGeom>
                <a:noFill/>
                <a:ln w="19050">
                  <a:solidFill>
                    <a:srgbClr val="0000FF"/>
                  </a:solidFill>
                  <a:round/>
                  <a:headEnd/>
                  <a:tailEnd/>
                </a:ln>
                <a:effectLst/>
              </p:spPr>
              <p:txBody>
                <a:bodyPr wrap="none"/>
                <a:lstStyle/>
                <a:p>
                  <a:endParaRPr lang="es-MX"/>
                </a:p>
              </p:txBody>
            </p:sp>
          </p:grpSp>
          <p:grpSp>
            <p:nvGrpSpPr>
              <p:cNvPr id="226391" name="Group 87"/>
              <p:cNvGrpSpPr>
                <a:grpSpLocks/>
              </p:cNvGrpSpPr>
              <p:nvPr/>
            </p:nvGrpSpPr>
            <p:grpSpPr bwMode="auto">
              <a:xfrm>
                <a:off x="476" y="2645"/>
                <a:ext cx="1088" cy="468"/>
                <a:chOff x="3379" y="2614"/>
                <a:chExt cx="1088" cy="468"/>
              </a:xfrm>
            </p:grpSpPr>
            <p:sp>
              <p:nvSpPr>
                <p:cNvPr id="226392" name="Text Box 88"/>
                <p:cNvSpPr txBox="1">
                  <a:spLocks noChangeArrowheads="1"/>
                </p:cNvSpPr>
                <p:nvPr/>
              </p:nvSpPr>
              <p:spPr bwMode="auto">
                <a:xfrm>
                  <a:off x="3379" y="2709"/>
                  <a:ext cx="759" cy="205"/>
                </a:xfrm>
                <a:prstGeom prst="rect">
                  <a:avLst/>
                </a:prstGeom>
                <a:noFill/>
                <a:ln w="9525">
                  <a:noFill/>
                  <a:miter lim="800000"/>
                  <a:headEnd/>
                  <a:tailEnd/>
                </a:ln>
                <a:effectLst/>
              </p:spPr>
              <p:txBody>
                <a:bodyPr wrap="none" lIns="25200" tIns="25200" rIns="25200" bIns="25200">
                  <a:spAutoFit/>
                  <a:flatTx/>
                </a:bodyPr>
                <a:lstStyle/>
                <a:p>
                  <a:r>
                    <a:rPr lang="es-ES_tradnl" sz="1800" b="1">
                      <a:solidFill>
                        <a:srgbClr val="0000FF"/>
                      </a:solidFill>
                      <a:latin typeface="Symbol" pitchFamily="18" charset="2"/>
                      <a:cs typeface="Times New Roman" pitchFamily="18" charset="0"/>
                    </a:rPr>
                    <a:t>g</a:t>
                  </a:r>
                  <a:r>
                    <a:rPr lang="es-ES_tradnl" sz="1800">
                      <a:solidFill>
                        <a:srgbClr val="0000FF"/>
                      </a:solidFill>
                      <a:latin typeface="Arial" charset="0"/>
                      <a:cs typeface="Times New Roman" pitchFamily="18" charset="0"/>
                    </a:rPr>
                    <a:t> = ang cos</a:t>
                  </a:r>
                  <a:endParaRPr lang="es-ES" sz="1800" b="1">
                    <a:solidFill>
                      <a:srgbClr val="0000FF"/>
                    </a:solidFill>
                    <a:latin typeface="Arial" charset="0"/>
                    <a:cs typeface="Times New Roman" pitchFamily="18" charset="0"/>
                  </a:endParaRPr>
                </a:p>
              </p:txBody>
            </p:sp>
            <p:sp>
              <p:nvSpPr>
                <p:cNvPr id="226393" name="Text Box 89"/>
                <p:cNvSpPr txBox="1">
                  <a:spLocks noChangeArrowheads="1"/>
                </p:cNvSpPr>
                <p:nvPr/>
              </p:nvSpPr>
              <p:spPr bwMode="auto">
                <a:xfrm>
                  <a:off x="4251" y="2614"/>
                  <a:ext cx="165" cy="205"/>
                </a:xfrm>
                <a:prstGeom prst="rect">
                  <a:avLst/>
                </a:prstGeom>
                <a:noFill/>
                <a:ln w="9525">
                  <a:noFill/>
                  <a:miter lim="800000"/>
                  <a:headEnd/>
                  <a:tailEnd/>
                </a:ln>
                <a:effectLst/>
              </p:spPr>
              <p:txBody>
                <a:bodyPr wrap="none" lIns="25200" tIns="25200" rIns="25200" bIns="25200">
                  <a:spAutoFit/>
                  <a:flatTx/>
                </a:bodyPr>
                <a:lstStyle/>
                <a:p>
                  <a:r>
                    <a:rPr lang="es-ES_tradnl" sz="1800">
                      <a:solidFill>
                        <a:srgbClr val="0000FF"/>
                      </a:solidFill>
                      <a:latin typeface="Arial" charset="0"/>
                      <a:cs typeface="Times New Roman" pitchFamily="18" charset="0"/>
                    </a:rPr>
                    <a:t>p</a:t>
                  </a:r>
                  <a:r>
                    <a:rPr lang="es-ES_tradnl" sz="1800" baseline="-25000">
                      <a:solidFill>
                        <a:srgbClr val="0000FF"/>
                      </a:solidFill>
                      <a:latin typeface="Arial" charset="0"/>
                      <a:cs typeface="Times New Roman" pitchFamily="18" charset="0"/>
                    </a:rPr>
                    <a:t>3</a:t>
                  </a:r>
                  <a:endParaRPr lang="es-ES" sz="1800">
                    <a:solidFill>
                      <a:srgbClr val="0000FF"/>
                    </a:solidFill>
                    <a:latin typeface="Arial" charset="0"/>
                    <a:cs typeface="Times New Roman" pitchFamily="18" charset="0"/>
                  </a:endParaRPr>
                </a:p>
              </p:txBody>
            </p:sp>
            <p:sp>
              <p:nvSpPr>
                <p:cNvPr id="226394" name="Line 90"/>
                <p:cNvSpPr>
                  <a:spLocks noChangeShapeType="1"/>
                </p:cNvSpPr>
                <p:nvPr/>
              </p:nvSpPr>
              <p:spPr bwMode="auto">
                <a:xfrm rot="-5400000">
                  <a:off x="4142" y="2978"/>
                  <a:ext cx="209" cy="0"/>
                </a:xfrm>
                <a:prstGeom prst="line">
                  <a:avLst/>
                </a:prstGeom>
                <a:noFill/>
                <a:ln w="19050">
                  <a:solidFill>
                    <a:srgbClr val="0000FF"/>
                  </a:solidFill>
                  <a:round/>
                  <a:headEnd/>
                  <a:tailEnd/>
                </a:ln>
                <a:effectLst/>
              </p:spPr>
              <p:txBody>
                <a:bodyPr wrap="none" anchor="ctr"/>
                <a:lstStyle/>
                <a:p>
                  <a:endParaRPr lang="es-MX"/>
                </a:p>
              </p:txBody>
            </p:sp>
            <p:sp>
              <p:nvSpPr>
                <p:cNvPr id="226395" name="Line 91"/>
                <p:cNvSpPr>
                  <a:spLocks noChangeShapeType="1"/>
                </p:cNvSpPr>
                <p:nvPr/>
              </p:nvSpPr>
              <p:spPr bwMode="auto">
                <a:xfrm rot="-5400000">
                  <a:off x="4318" y="2978"/>
                  <a:ext cx="209" cy="0"/>
                </a:xfrm>
                <a:prstGeom prst="line">
                  <a:avLst/>
                </a:prstGeom>
                <a:noFill/>
                <a:ln w="19050">
                  <a:solidFill>
                    <a:srgbClr val="0000FF"/>
                  </a:solidFill>
                  <a:round/>
                  <a:headEnd/>
                  <a:tailEnd/>
                </a:ln>
                <a:effectLst/>
              </p:spPr>
              <p:txBody>
                <a:bodyPr wrap="none" anchor="ctr"/>
                <a:lstStyle/>
                <a:p>
                  <a:endParaRPr lang="es-MX"/>
                </a:p>
              </p:txBody>
            </p:sp>
            <p:sp>
              <p:nvSpPr>
                <p:cNvPr id="226396" name="Text Box 92"/>
                <p:cNvSpPr txBox="1">
                  <a:spLocks noChangeArrowheads="1"/>
                </p:cNvSpPr>
                <p:nvPr/>
              </p:nvSpPr>
              <p:spPr bwMode="auto">
                <a:xfrm>
                  <a:off x="4279" y="2874"/>
                  <a:ext cx="112" cy="205"/>
                </a:xfrm>
                <a:prstGeom prst="rect">
                  <a:avLst/>
                </a:prstGeom>
                <a:noFill/>
                <a:ln w="9525">
                  <a:noFill/>
                  <a:miter lim="800000"/>
                  <a:headEnd/>
                  <a:tailEnd/>
                </a:ln>
                <a:effectLst/>
              </p:spPr>
              <p:txBody>
                <a:bodyPr wrap="none" lIns="25200" tIns="25200" rIns="25200" bIns="25200">
                  <a:spAutoFit/>
                  <a:flatTx/>
                </a:bodyPr>
                <a:lstStyle/>
                <a:p>
                  <a:r>
                    <a:rPr lang="es-ES_tradnl" sz="1800">
                      <a:solidFill>
                        <a:srgbClr val="0000FF"/>
                      </a:solidFill>
                      <a:latin typeface="Arial" charset="0"/>
                      <a:cs typeface="Times New Roman" pitchFamily="18" charset="0"/>
                    </a:rPr>
                    <a:t>p</a:t>
                  </a:r>
                  <a:endParaRPr lang="es-ES" sz="1800">
                    <a:solidFill>
                      <a:srgbClr val="0000FF"/>
                    </a:solidFill>
                    <a:latin typeface="Arial" charset="0"/>
                    <a:cs typeface="Times New Roman" pitchFamily="18" charset="0"/>
                  </a:endParaRPr>
                </a:p>
              </p:txBody>
            </p:sp>
            <p:sp>
              <p:nvSpPr>
                <p:cNvPr id="226397" name="Line 93"/>
                <p:cNvSpPr>
                  <a:spLocks noChangeShapeType="1"/>
                </p:cNvSpPr>
                <p:nvPr/>
              </p:nvSpPr>
              <p:spPr bwMode="auto">
                <a:xfrm>
                  <a:off x="4195" y="2833"/>
                  <a:ext cx="272" cy="0"/>
                </a:xfrm>
                <a:prstGeom prst="line">
                  <a:avLst/>
                </a:prstGeom>
                <a:noFill/>
                <a:ln w="19050">
                  <a:solidFill>
                    <a:srgbClr val="0000FF"/>
                  </a:solidFill>
                  <a:round/>
                  <a:headEnd/>
                  <a:tailEnd/>
                </a:ln>
                <a:effectLst/>
              </p:spPr>
              <p:txBody>
                <a:bodyPr wrap="none"/>
                <a:lstStyle/>
                <a:p>
                  <a:endParaRPr lang="es-MX"/>
                </a:p>
              </p:txBody>
            </p:sp>
          </p:grpSp>
        </p:grpSp>
        <p:sp>
          <p:nvSpPr>
            <p:cNvPr id="226451" name="Line 147"/>
            <p:cNvSpPr>
              <a:spLocks noChangeShapeType="1"/>
            </p:cNvSpPr>
            <p:nvPr/>
          </p:nvSpPr>
          <p:spPr bwMode="auto">
            <a:xfrm>
              <a:off x="1386" y="1738"/>
              <a:ext cx="91" cy="0"/>
            </a:xfrm>
            <a:prstGeom prst="line">
              <a:avLst/>
            </a:prstGeom>
            <a:noFill/>
            <a:ln w="15875">
              <a:solidFill>
                <a:srgbClr val="0000FF"/>
              </a:solidFill>
              <a:round/>
              <a:headEnd/>
              <a:tailEnd/>
            </a:ln>
            <a:effectLst/>
          </p:spPr>
          <p:txBody>
            <a:bodyPr wrap="none" anchor="ctr"/>
            <a:lstStyle/>
            <a:p>
              <a:endParaRPr lang="es-MX"/>
            </a:p>
          </p:txBody>
        </p:sp>
        <p:sp>
          <p:nvSpPr>
            <p:cNvPr id="226452" name="Line 148"/>
            <p:cNvSpPr>
              <a:spLocks noChangeShapeType="1"/>
            </p:cNvSpPr>
            <p:nvPr/>
          </p:nvSpPr>
          <p:spPr bwMode="auto">
            <a:xfrm>
              <a:off x="1383" y="2339"/>
              <a:ext cx="91" cy="0"/>
            </a:xfrm>
            <a:prstGeom prst="line">
              <a:avLst/>
            </a:prstGeom>
            <a:noFill/>
            <a:ln w="15875">
              <a:solidFill>
                <a:srgbClr val="0000FF"/>
              </a:solidFill>
              <a:round/>
              <a:headEnd/>
              <a:tailEnd/>
            </a:ln>
            <a:effectLst/>
          </p:spPr>
          <p:txBody>
            <a:bodyPr wrap="none" anchor="ctr"/>
            <a:lstStyle/>
            <a:p>
              <a:endParaRPr lang="es-MX"/>
            </a:p>
          </p:txBody>
        </p:sp>
        <p:sp>
          <p:nvSpPr>
            <p:cNvPr id="226453" name="Line 149"/>
            <p:cNvSpPr>
              <a:spLocks noChangeShapeType="1"/>
            </p:cNvSpPr>
            <p:nvPr/>
          </p:nvSpPr>
          <p:spPr bwMode="auto">
            <a:xfrm>
              <a:off x="1383" y="2946"/>
              <a:ext cx="91" cy="0"/>
            </a:xfrm>
            <a:prstGeom prst="line">
              <a:avLst/>
            </a:prstGeom>
            <a:noFill/>
            <a:ln w="15875">
              <a:solidFill>
                <a:srgbClr val="0000FF"/>
              </a:solidFill>
              <a:round/>
              <a:headEnd/>
              <a:tailEnd/>
            </a:ln>
            <a:effectLst/>
          </p:spPr>
          <p:txBody>
            <a:bodyPr wrap="none" anchor="ctr"/>
            <a:lstStyle/>
            <a:p>
              <a:endParaRPr lang="es-MX"/>
            </a:p>
          </p:txBody>
        </p:sp>
      </p:grpSp>
      <p:grpSp>
        <p:nvGrpSpPr>
          <p:cNvPr id="226458" name="Group 154"/>
          <p:cNvGrpSpPr>
            <a:grpSpLocks/>
          </p:cNvGrpSpPr>
          <p:nvPr/>
        </p:nvGrpSpPr>
        <p:grpSpPr bwMode="auto">
          <a:xfrm>
            <a:off x="3924300" y="1854200"/>
            <a:ext cx="1274763" cy="2698750"/>
            <a:chOff x="2472" y="1421"/>
            <a:chExt cx="803" cy="1700"/>
          </a:xfrm>
        </p:grpSpPr>
        <p:grpSp>
          <p:nvGrpSpPr>
            <p:cNvPr id="226448" name="Group 144"/>
            <p:cNvGrpSpPr>
              <a:grpSpLocks/>
            </p:cNvGrpSpPr>
            <p:nvPr/>
          </p:nvGrpSpPr>
          <p:grpSpPr bwMode="auto">
            <a:xfrm>
              <a:off x="2472" y="1421"/>
              <a:ext cx="803" cy="1700"/>
              <a:chOff x="2472" y="1421"/>
              <a:chExt cx="803" cy="1700"/>
            </a:xfrm>
          </p:grpSpPr>
          <p:grpSp>
            <p:nvGrpSpPr>
              <p:cNvPr id="226447" name="Group 143"/>
              <p:cNvGrpSpPr>
                <a:grpSpLocks/>
              </p:cNvGrpSpPr>
              <p:nvPr/>
            </p:nvGrpSpPr>
            <p:grpSpPr bwMode="auto">
              <a:xfrm>
                <a:off x="2472" y="1421"/>
                <a:ext cx="803" cy="468"/>
                <a:chOff x="2154" y="1637"/>
                <a:chExt cx="803" cy="468"/>
              </a:xfrm>
            </p:grpSpPr>
            <p:sp>
              <p:nvSpPr>
                <p:cNvPr id="226399" name="Text Box 95"/>
                <p:cNvSpPr txBox="1">
                  <a:spLocks noChangeArrowheads="1"/>
                </p:cNvSpPr>
                <p:nvPr/>
              </p:nvSpPr>
              <p:spPr bwMode="auto">
                <a:xfrm>
                  <a:off x="2154" y="1756"/>
                  <a:ext cx="507" cy="205"/>
                </a:xfrm>
                <a:prstGeom prst="rect">
                  <a:avLst/>
                </a:prstGeom>
                <a:noFill/>
                <a:ln w="9525">
                  <a:noFill/>
                  <a:miter lim="800000"/>
                  <a:headEnd/>
                  <a:tailEnd/>
                </a:ln>
                <a:effectLst/>
              </p:spPr>
              <p:txBody>
                <a:bodyPr wrap="none" lIns="25200" tIns="25200" rIns="25200" bIns="25200">
                  <a:spAutoFit/>
                  <a:flatTx/>
                </a:bodyPr>
                <a:lstStyle/>
                <a:p>
                  <a:r>
                    <a:rPr lang="es-ES_tradnl" sz="1800">
                      <a:solidFill>
                        <a:srgbClr val="0000FF"/>
                      </a:solidFill>
                      <a:latin typeface="Arial" charset="0"/>
                      <a:cs typeface="Times New Roman" pitchFamily="18" charset="0"/>
                    </a:rPr>
                    <a:t>cos</a:t>
                  </a:r>
                  <a:r>
                    <a:rPr lang="es-ES_tradnl" sz="1800" b="1">
                      <a:solidFill>
                        <a:srgbClr val="0000FF"/>
                      </a:solidFill>
                      <a:latin typeface="Symbol" pitchFamily="18" charset="2"/>
                      <a:cs typeface="Times New Roman" pitchFamily="18" charset="0"/>
                    </a:rPr>
                    <a:t> a</a:t>
                  </a:r>
                  <a:r>
                    <a:rPr lang="es-ES_tradnl" sz="1800">
                      <a:solidFill>
                        <a:srgbClr val="0000FF"/>
                      </a:solidFill>
                      <a:latin typeface="Arial" charset="0"/>
                      <a:cs typeface="Times New Roman" pitchFamily="18" charset="0"/>
                    </a:rPr>
                    <a:t> =</a:t>
                  </a:r>
                  <a:endParaRPr lang="es-ES" sz="1800">
                    <a:solidFill>
                      <a:srgbClr val="0000FF"/>
                    </a:solidFill>
                    <a:latin typeface="Arial" charset="0"/>
                    <a:cs typeface="Times New Roman" pitchFamily="18" charset="0"/>
                  </a:endParaRPr>
                </a:p>
              </p:txBody>
            </p:sp>
            <p:sp>
              <p:nvSpPr>
                <p:cNvPr id="226400" name="Text Box 96"/>
                <p:cNvSpPr txBox="1">
                  <a:spLocks noChangeArrowheads="1"/>
                </p:cNvSpPr>
                <p:nvPr/>
              </p:nvSpPr>
              <p:spPr bwMode="auto">
                <a:xfrm>
                  <a:off x="2741" y="1637"/>
                  <a:ext cx="165" cy="205"/>
                </a:xfrm>
                <a:prstGeom prst="rect">
                  <a:avLst/>
                </a:prstGeom>
                <a:noFill/>
                <a:ln w="9525">
                  <a:noFill/>
                  <a:miter lim="800000"/>
                  <a:headEnd/>
                  <a:tailEnd/>
                </a:ln>
                <a:effectLst/>
              </p:spPr>
              <p:txBody>
                <a:bodyPr wrap="none" lIns="25200" tIns="25200" rIns="25200" bIns="25200">
                  <a:spAutoFit/>
                  <a:flatTx/>
                </a:bodyPr>
                <a:lstStyle/>
                <a:p>
                  <a:r>
                    <a:rPr lang="es-ES_tradnl" sz="1800">
                      <a:solidFill>
                        <a:srgbClr val="0000FF"/>
                      </a:solidFill>
                      <a:latin typeface="Arial" charset="0"/>
                      <a:cs typeface="Times New Roman" pitchFamily="18" charset="0"/>
                    </a:rPr>
                    <a:t>p</a:t>
                  </a:r>
                  <a:r>
                    <a:rPr lang="es-ES_tradnl" sz="1800" baseline="-25000">
                      <a:solidFill>
                        <a:srgbClr val="0000FF"/>
                      </a:solidFill>
                      <a:latin typeface="Arial" charset="0"/>
                      <a:cs typeface="Times New Roman" pitchFamily="18" charset="0"/>
                    </a:rPr>
                    <a:t>1</a:t>
                  </a:r>
                  <a:endParaRPr lang="es-ES" sz="1800">
                    <a:solidFill>
                      <a:srgbClr val="0000FF"/>
                    </a:solidFill>
                    <a:latin typeface="Arial" charset="0"/>
                    <a:cs typeface="Times New Roman" pitchFamily="18" charset="0"/>
                  </a:endParaRPr>
                </a:p>
              </p:txBody>
            </p:sp>
            <p:sp>
              <p:nvSpPr>
                <p:cNvPr id="226401" name="Line 97"/>
                <p:cNvSpPr>
                  <a:spLocks noChangeShapeType="1"/>
                </p:cNvSpPr>
                <p:nvPr/>
              </p:nvSpPr>
              <p:spPr bwMode="auto">
                <a:xfrm rot="-5400000">
                  <a:off x="2632" y="2001"/>
                  <a:ext cx="209" cy="0"/>
                </a:xfrm>
                <a:prstGeom prst="line">
                  <a:avLst/>
                </a:prstGeom>
                <a:noFill/>
                <a:ln w="19050">
                  <a:solidFill>
                    <a:srgbClr val="0000FF"/>
                  </a:solidFill>
                  <a:round/>
                  <a:headEnd/>
                  <a:tailEnd/>
                </a:ln>
                <a:effectLst/>
              </p:spPr>
              <p:txBody>
                <a:bodyPr wrap="none" anchor="ctr"/>
                <a:lstStyle/>
                <a:p>
                  <a:endParaRPr lang="es-MX"/>
                </a:p>
              </p:txBody>
            </p:sp>
            <p:sp>
              <p:nvSpPr>
                <p:cNvPr id="226402" name="Line 98"/>
                <p:cNvSpPr>
                  <a:spLocks noChangeShapeType="1"/>
                </p:cNvSpPr>
                <p:nvPr/>
              </p:nvSpPr>
              <p:spPr bwMode="auto">
                <a:xfrm rot="-5400000">
                  <a:off x="2808" y="2001"/>
                  <a:ext cx="209" cy="0"/>
                </a:xfrm>
                <a:prstGeom prst="line">
                  <a:avLst/>
                </a:prstGeom>
                <a:noFill/>
                <a:ln w="19050">
                  <a:solidFill>
                    <a:srgbClr val="0000FF"/>
                  </a:solidFill>
                  <a:round/>
                  <a:headEnd/>
                  <a:tailEnd/>
                </a:ln>
                <a:effectLst/>
              </p:spPr>
              <p:txBody>
                <a:bodyPr wrap="none" anchor="ctr"/>
                <a:lstStyle/>
                <a:p>
                  <a:endParaRPr lang="es-MX"/>
                </a:p>
              </p:txBody>
            </p:sp>
            <p:sp>
              <p:nvSpPr>
                <p:cNvPr id="226403" name="Text Box 99"/>
                <p:cNvSpPr txBox="1">
                  <a:spLocks noChangeArrowheads="1"/>
                </p:cNvSpPr>
                <p:nvPr/>
              </p:nvSpPr>
              <p:spPr bwMode="auto">
                <a:xfrm>
                  <a:off x="2769" y="1897"/>
                  <a:ext cx="112" cy="205"/>
                </a:xfrm>
                <a:prstGeom prst="rect">
                  <a:avLst/>
                </a:prstGeom>
                <a:noFill/>
                <a:ln w="9525">
                  <a:noFill/>
                  <a:miter lim="800000"/>
                  <a:headEnd/>
                  <a:tailEnd/>
                </a:ln>
                <a:effectLst/>
              </p:spPr>
              <p:txBody>
                <a:bodyPr wrap="none" lIns="25200" tIns="25200" rIns="25200" bIns="25200">
                  <a:spAutoFit/>
                  <a:flatTx/>
                </a:bodyPr>
                <a:lstStyle/>
                <a:p>
                  <a:r>
                    <a:rPr lang="es-ES_tradnl" sz="1800">
                      <a:solidFill>
                        <a:srgbClr val="0000FF"/>
                      </a:solidFill>
                      <a:latin typeface="Arial" charset="0"/>
                      <a:cs typeface="Times New Roman" pitchFamily="18" charset="0"/>
                    </a:rPr>
                    <a:t>p</a:t>
                  </a:r>
                  <a:endParaRPr lang="es-ES" sz="1800">
                    <a:solidFill>
                      <a:srgbClr val="0000FF"/>
                    </a:solidFill>
                    <a:latin typeface="Arial" charset="0"/>
                    <a:cs typeface="Times New Roman" pitchFamily="18" charset="0"/>
                  </a:endParaRPr>
                </a:p>
              </p:txBody>
            </p:sp>
            <p:sp>
              <p:nvSpPr>
                <p:cNvPr id="226404" name="Line 100"/>
                <p:cNvSpPr>
                  <a:spLocks noChangeShapeType="1"/>
                </p:cNvSpPr>
                <p:nvPr/>
              </p:nvSpPr>
              <p:spPr bwMode="auto">
                <a:xfrm>
                  <a:off x="2685" y="1856"/>
                  <a:ext cx="272" cy="0"/>
                </a:xfrm>
                <a:prstGeom prst="line">
                  <a:avLst/>
                </a:prstGeom>
                <a:noFill/>
                <a:ln w="19050">
                  <a:solidFill>
                    <a:srgbClr val="0000FF"/>
                  </a:solidFill>
                  <a:round/>
                  <a:headEnd/>
                  <a:tailEnd/>
                </a:ln>
                <a:effectLst/>
              </p:spPr>
              <p:txBody>
                <a:bodyPr wrap="none"/>
                <a:lstStyle/>
                <a:p>
                  <a:endParaRPr lang="es-MX"/>
                </a:p>
              </p:txBody>
            </p:sp>
          </p:grpSp>
          <p:grpSp>
            <p:nvGrpSpPr>
              <p:cNvPr id="226446" name="Group 142"/>
              <p:cNvGrpSpPr>
                <a:grpSpLocks/>
              </p:cNvGrpSpPr>
              <p:nvPr/>
            </p:nvGrpSpPr>
            <p:grpSpPr bwMode="auto">
              <a:xfrm>
                <a:off x="2472" y="2037"/>
                <a:ext cx="787" cy="468"/>
                <a:chOff x="2154" y="2129"/>
                <a:chExt cx="787" cy="468"/>
              </a:xfrm>
            </p:grpSpPr>
            <p:sp>
              <p:nvSpPr>
                <p:cNvPr id="226406" name="Text Box 102"/>
                <p:cNvSpPr txBox="1">
                  <a:spLocks noChangeArrowheads="1"/>
                </p:cNvSpPr>
                <p:nvPr/>
              </p:nvSpPr>
              <p:spPr bwMode="auto">
                <a:xfrm>
                  <a:off x="2154" y="2248"/>
                  <a:ext cx="495" cy="205"/>
                </a:xfrm>
                <a:prstGeom prst="rect">
                  <a:avLst/>
                </a:prstGeom>
                <a:noFill/>
                <a:ln w="9525">
                  <a:noFill/>
                  <a:miter lim="800000"/>
                  <a:headEnd/>
                  <a:tailEnd/>
                </a:ln>
                <a:effectLst/>
              </p:spPr>
              <p:txBody>
                <a:bodyPr wrap="none" lIns="25200" tIns="25200" rIns="25200" bIns="25200">
                  <a:spAutoFit/>
                  <a:flatTx/>
                </a:bodyPr>
                <a:lstStyle/>
                <a:p>
                  <a:r>
                    <a:rPr lang="es-ES_tradnl" sz="1800">
                      <a:solidFill>
                        <a:srgbClr val="0000FF"/>
                      </a:solidFill>
                      <a:latin typeface="Arial" charset="0"/>
                      <a:cs typeface="Times New Roman" pitchFamily="18" charset="0"/>
                    </a:rPr>
                    <a:t>cos</a:t>
                  </a:r>
                  <a:r>
                    <a:rPr lang="es-ES_tradnl" sz="1800" b="1">
                      <a:solidFill>
                        <a:srgbClr val="0000FF"/>
                      </a:solidFill>
                      <a:latin typeface="Symbol" pitchFamily="18" charset="2"/>
                      <a:cs typeface="Times New Roman" pitchFamily="18" charset="0"/>
                    </a:rPr>
                    <a:t> b</a:t>
                  </a:r>
                  <a:r>
                    <a:rPr lang="es-ES_tradnl" sz="1800">
                      <a:solidFill>
                        <a:srgbClr val="0000FF"/>
                      </a:solidFill>
                      <a:latin typeface="Arial" charset="0"/>
                      <a:cs typeface="Times New Roman" pitchFamily="18" charset="0"/>
                    </a:rPr>
                    <a:t> =</a:t>
                  </a:r>
                  <a:endParaRPr lang="es-ES" sz="1800">
                    <a:solidFill>
                      <a:srgbClr val="0000FF"/>
                    </a:solidFill>
                    <a:latin typeface="Arial" charset="0"/>
                    <a:cs typeface="Times New Roman" pitchFamily="18" charset="0"/>
                  </a:endParaRPr>
                </a:p>
              </p:txBody>
            </p:sp>
            <p:sp>
              <p:nvSpPr>
                <p:cNvPr id="226407" name="Text Box 103"/>
                <p:cNvSpPr txBox="1">
                  <a:spLocks noChangeArrowheads="1"/>
                </p:cNvSpPr>
                <p:nvPr/>
              </p:nvSpPr>
              <p:spPr bwMode="auto">
                <a:xfrm>
                  <a:off x="2725" y="2129"/>
                  <a:ext cx="165" cy="205"/>
                </a:xfrm>
                <a:prstGeom prst="rect">
                  <a:avLst/>
                </a:prstGeom>
                <a:noFill/>
                <a:ln w="9525">
                  <a:noFill/>
                  <a:miter lim="800000"/>
                  <a:headEnd/>
                  <a:tailEnd/>
                </a:ln>
                <a:effectLst/>
              </p:spPr>
              <p:txBody>
                <a:bodyPr wrap="none" lIns="25200" tIns="25200" rIns="25200" bIns="25200">
                  <a:spAutoFit/>
                  <a:flatTx/>
                </a:bodyPr>
                <a:lstStyle/>
                <a:p>
                  <a:r>
                    <a:rPr lang="es-ES_tradnl" sz="1800">
                      <a:solidFill>
                        <a:srgbClr val="0000FF"/>
                      </a:solidFill>
                      <a:latin typeface="Arial" charset="0"/>
                      <a:cs typeface="Times New Roman" pitchFamily="18" charset="0"/>
                    </a:rPr>
                    <a:t>p</a:t>
                  </a:r>
                  <a:r>
                    <a:rPr lang="es-ES_tradnl" sz="1800" baseline="-25000">
                      <a:solidFill>
                        <a:srgbClr val="0000FF"/>
                      </a:solidFill>
                      <a:latin typeface="Arial" charset="0"/>
                      <a:cs typeface="Times New Roman" pitchFamily="18" charset="0"/>
                    </a:rPr>
                    <a:t>2</a:t>
                  </a:r>
                  <a:endParaRPr lang="es-ES" sz="1800">
                    <a:solidFill>
                      <a:srgbClr val="0000FF"/>
                    </a:solidFill>
                    <a:latin typeface="Arial" charset="0"/>
                    <a:cs typeface="Times New Roman" pitchFamily="18" charset="0"/>
                  </a:endParaRPr>
                </a:p>
              </p:txBody>
            </p:sp>
            <p:sp>
              <p:nvSpPr>
                <p:cNvPr id="226408" name="Line 104"/>
                <p:cNvSpPr>
                  <a:spLocks noChangeShapeType="1"/>
                </p:cNvSpPr>
                <p:nvPr/>
              </p:nvSpPr>
              <p:spPr bwMode="auto">
                <a:xfrm rot="-5400000">
                  <a:off x="2616" y="2493"/>
                  <a:ext cx="209" cy="0"/>
                </a:xfrm>
                <a:prstGeom prst="line">
                  <a:avLst/>
                </a:prstGeom>
                <a:noFill/>
                <a:ln w="19050">
                  <a:solidFill>
                    <a:srgbClr val="0000FF"/>
                  </a:solidFill>
                  <a:round/>
                  <a:headEnd/>
                  <a:tailEnd/>
                </a:ln>
                <a:effectLst/>
              </p:spPr>
              <p:txBody>
                <a:bodyPr wrap="none" anchor="ctr"/>
                <a:lstStyle/>
                <a:p>
                  <a:endParaRPr lang="es-MX"/>
                </a:p>
              </p:txBody>
            </p:sp>
            <p:sp>
              <p:nvSpPr>
                <p:cNvPr id="226409" name="Line 105"/>
                <p:cNvSpPr>
                  <a:spLocks noChangeShapeType="1"/>
                </p:cNvSpPr>
                <p:nvPr/>
              </p:nvSpPr>
              <p:spPr bwMode="auto">
                <a:xfrm rot="-5400000">
                  <a:off x="2792" y="2493"/>
                  <a:ext cx="209" cy="0"/>
                </a:xfrm>
                <a:prstGeom prst="line">
                  <a:avLst/>
                </a:prstGeom>
                <a:noFill/>
                <a:ln w="19050">
                  <a:solidFill>
                    <a:srgbClr val="0000FF"/>
                  </a:solidFill>
                  <a:round/>
                  <a:headEnd/>
                  <a:tailEnd/>
                </a:ln>
                <a:effectLst/>
              </p:spPr>
              <p:txBody>
                <a:bodyPr wrap="none" anchor="ctr"/>
                <a:lstStyle/>
                <a:p>
                  <a:endParaRPr lang="es-MX"/>
                </a:p>
              </p:txBody>
            </p:sp>
            <p:sp>
              <p:nvSpPr>
                <p:cNvPr id="226410" name="Text Box 106"/>
                <p:cNvSpPr txBox="1">
                  <a:spLocks noChangeArrowheads="1"/>
                </p:cNvSpPr>
                <p:nvPr/>
              </p:nvSpPr>
              <p:spPr bwMode="auto">
                <a:xfrm>
                  <a:off x="2753" y="2389"/>
                  <a:ext cx="112" cy="205"/>
                </a:xfrm>
                <a:prstGeom prst="rect">
                  <a:avLst/>
                </a:prstGeom>
                <a:noFill/>
                <a:ln w="9525">
                  <a:noFill/>
                  <a:miter lim="800000"/>
                  <a:headEnd/>
                  <a:tailEnd/>
                </a:ln>
                <a:effectLst/>
              </p:spPr>
              <p:txBody>
                <a:bodyPr wrap="none" lIns="25200" tIns="25200" rIns="25200" bIns="25200">
                  <a:spAutoFit/>
                  <a:flatTx/>
                </a:bodyPr>
                <a:lstStyle/>
                <a:p>
                  <a:r>
                    <a:rPr lang="es-ES_tradnl" sz="1800">
                      <a:solidFill>
                        <a:srgbClr val="0000FF"/>
                      </a:solidFill>
                      <a:latin typeface="Arial" charset="0"/>
                      <a:cs typeface="Times New Roman" pitchFamily="18" charset="0"/>
                    </a:rPr>
                    <a:t>p</a:t>
                  </a:r>
                  <a:endParaRPr lang="es-ES" sz="1800">
                    <a:solidFill>
                      <a:srgbClr val="0000FF"/>
                    </a:solidFill>
                    <a:latin typeface="Arial" charset="0"/>
                    <a:cs typeface="Times New Roman" pitchFamily="18" charset="0"/>
                  </a:endParaRPr>
                </a:p>
              </p:txBody>
            </p:sp>
            <p:sp>
              <p:nvSpPr>
                <p:cNvPr id="226411" name="Line 107"/>
                <p:cNvSpPr>
                  <a:spLocks noChangeShapeType="1"/>
                </p:cNvSpPr>
                <p:nvPr/>
              </p:nvSpPr>
              <p:spPr bwMode="auto">
                <a:xfrm>
                  <a:off x="2669" y="2348"/>
                  <a:ext cx="272" cy="0"/>
                </a:xfrm>
                <a:prstGeom prst="line">
                  <a:avLst/>
                </a:prstGeom>
                <a:noFill/>
                <a:ln w="19050">
                  <a:solidFill>
                    <a:srgbClr val="0000FF"/>
                  </a:solidFill>
                  <a:round/>
                  <a:headEnd/>
                  <a:tailEnd/>
                </a:ln>
                <a:effectLst/>
              </p:spPr>
              <p:txBody>
                <a:bodyPr wrap="none"/>
                <a:lstStyle/>
                <a:p>
                  <a:endParaRPr lang="es-MX"/>
                </a:p>
              </p:txBody>
            </p:sp>
          </p:grpSp>
          <p:grpSp>
            <p:nvGrpSpPr>
              <p:cNvPr id="226445" name="Group 141"/>
              <p:cNvGrpSpPr>
                <a:grpSpLocks/>
              </p:cNvGrpSpPr>
              <p:nvPr/>
            </p:nvGrpSpPr>
            <p:grpSpPr bwMode="auto">
              <a:xfrm>
                <a:off x="2472" y="2653"/>
                <a:ext cx="771" cy="468"/>
                <a:chOff x="2154" y="2621"/>
                <a:chExt cx="771" cy="468"/>
              </a:xfrm>
            </p:grpSpPr>
            <p:sp>
              <p:nvSpPr>
                <p:cNvPr id="226413" name="Text Box 109"/>
                <p:cNvSpPr txBox="1">
                  <a:spLocks noChangeArrowheads="1"/>
                </p:cNvSpPr>
                <p:nvPr/>
              </p:nvSpPr>
              <p:spPr bwMode="auto">
                <a:xfrm>
                  <a:off x="2154" y="2740"/>
                  <a:ext cx="475" cy="205"/>
                </a:xfrm>
                <a:prstGeom prst="rect">
                  <a:avLst/>
                </a:prstGeom>
                <a:noFill/>
                <a:ln w="9525">
                  <a:noFill/>
                  <a:miter lim="800000"/>
                  <a:headEnd/>
                  <a:tailEnd/>
                </a:ln>
                <a:effectLst/>
              </p:spPr>
              <p:txBody>
                <a:bodyPr wrap="none" lIns="25200" tIns="25200" rIns="25200" bIns="25200">
                  <a:spAutoFit/>
                  <a:flatTx/>
                </a:bodyPr>
                <a:lstStyle/>
                <a:p>
                  <a:r>
                    <a:rPr lang="es-ES_tradnl" sz="1800">
                      <a:solidFill>
                        <a:srgbClr val="0000FF"/>
                      </a:solidFill>
                      <a:latin typeface="Arial" charset="0"/>
                      <a:cs typeface="Times New Roman" pitchFamily="18" charset="0"/>
                    </a:rPr>
                    <a:t>cos</a:t>
                  </a:r>
                  <a:r>
                    <a:rPr lang="es-ES_tradnl" sz="1800" b="1">
                      <a:solidFill>
                        <a:srgbClr val="0000FF"/>
                      </a:solidFill>
                      <a:latin typeface="Symbol" pitchFamily="18" charset="2"/>
                      <a:cs typeface="Times New Roman" pitchFamily="18" charset="0"/>
                    </a:rPr>
                    <a:t> g</a:t>
                  </a:r>
                  <a:r>
                    <a:rPr lang="es-ES_tradnl" sz="1800">
                      <a:solidFill>
                        <a:srgbClr val="0000FF"/>
                      </a:solidFill>
                      <a:latin typeface="Arial" charset="0"/>
                      <a:cs typeface="Times New Roman" pitchFamily="18" charset="0"/>
                    </a:rPr>
                    <a:t> =</a:t>
                  </a:r>
                  <a:endParaRPr lang="es-ES" sz="1800">
                    <a:solidFill>
                      <a:srgbClr val="0000FF"/>
                    </a:solidFill>
                    <a:latin typeface="Arial" charset="0"/>
                    <a:cs typeface="Times New Roman" pitchFamily="18" charset="0"/>
                  </a:endParaRPr>
                </a:p>
              </p:txBody>
            </p:sp>
            <p:sp>
              <p:nvSpPr>
                <p:cNvPr id="226414" name="Text Box 110"/>
                <p:cNvSpPr txBox="1">
                  <a:spLocks noChangeArrowheads="1"/>
                </p:cNvSpPr>
                <p:nvPr/>
              </p:nvSpPr>
              <p:spPr bwMode="auto">
                <a:xfrm>
                  <a:off x="2709" y="2621"/>
                  <a:ext cx="165" cy="205"/>
                </a:xfrm>
                <a:prstGeom prst="rect">
                  <a:avLst/>
                </a:prstGeom>
                <a:noFill/>
                <a:ln w="9525">
                  <a:noFill/>
                  <a:miter lim="800000"/>
                  <a:headEnd/>
                  <a:tailEnd/>
                </a:ln>
                <a:effectLst/>
              </p:spPr>
              <p:txBody>
                <a:bodyPr wrap="none" lIns="25200" tIns="25200" rIns="25200" bIns="25200">
                  <a:spAutoFit/>
                  <a:flatTx/>
                </a:bodyPr>
                <a:lstStyle/>
                <a:p>
                  <a:r>
                    <a:rPr lang="es-ES_tradnl" sz="1800">
                      <a:solidFill>
                        <a:srgbClr val="0000FF"/>
                      </a:solidFill>
                      <a:latin typeface="Arial" charset="0"/>
                      <a:cs typeface="Times New Roman" pitchFamily="18" charset="0"/>
                    </a:rPr>
                    <a:t>p</a:t>
                  </a:r>
                  <a:r>
                    <a:rPr lang="es-ES_tradnl" sz="1800" baseline="-25000">
                      <a:solidFill>
                        <a:srgbClr val="0000FF"/>
                      </a:solidFill>
                      <a:latin typeface="Arial" charset="0"/>
                      <a:cs typeface="Times New Roman" pitchFamily="18" charset="0"/>
                    </a:rPr>
                    <a:t>3</a:t>
                  </a:r>
                  <a:endParaRPr lang="es-ES" sz="1800">
                    <a:solidFill>
                      <a:srgbClr val="0000FF"/>
                    </a:solidFill>
                    <a:latin typeface="Arial" charset="0"/>
                    <a:cs typeface="Times New Roman" pitchFamily="18" charset="0"/>
                  </a:endParaRPr>
                </a:p>
              </p:txBody>
            </p:sp>
            <p:sp>
              <p:nvSpPr>
                <p:cNvPr id="226415" name="Line 111"/>
                <p:cNvSpPr>
                  <a:spLocks noChangeShapeType="1"/>
                </p:cNvSpPr>
                <p:nvPr/>
              </p:nvSpPr>
              <p:spPr bwMode="auto">
                <a:xfrm rot="-5400000">
                  <a:off x="2600" y="2985"/>
                  <a:ext cx="209" cy="0"/>
                </a:xfrm>
                <a:prstGeom prst="line">
                  <a:avLst/>
                </a:prstGeom>
                <a:noFill/>
                <a:ln w="19050">
                  <a:solidFill>
                    <a:srgbClr val="0000FF"/>
                  </a:solidFill>
                  <a:round/>
                  <a:headEnd/>
                  <a:tailEnd/>
                </a:ln>
                <a:effectLst/>
              </p:spPr>
              <p:txBody>
                <a:bodyPr wrap="none" anchor="ctr"/>
                <a:lstStyle/>
                <a:p>
                  <a:endParaRPr lang="es-MX"/>
                </a:p>
              </p:txBody>
            </p:sp>
            <p:sp>
              <p:nvSpPr>
                <p:cNvPr id="226416" name="Line 112"/>
                <p:cNvSpPr>
                  <a:spLocks noChangeShapeType="1"/>
                </p:cNvSpPr>
                <p:nvPr/>
              </p:nvSpPr>
              <p:spPr bwMode="auto">
                <a:xfrm rot="-5400000">
                  <a:off x="2776" y="2985"/>
                  <a:ext cx="209" cy="0"/>
                </a:xfrm>
                <a:prstGeom prst="line">
                  <a:avLst/>
                </a:prstGeom>
                <a:noFill/>
                <a:ln w="19050">
                  <a:solidFill>
                    <a:srgbClr val="0000FF"/>
                  </a:solidFill>
                  <a:round/>
                  <a:headEnd/>
                  <a:tailEnd/>
                </a:ln>
                <a:effectLst/>
              </p:spPr>
              <p:txBody>
                <a:bodyPr wrap="none" anchor="ctr"/>
                <a:lstStyle/>
                <a:p>
                  <a:endParaRPr lang="es-MX"/>
                </a:p>
              </p:txBody>
            </p:sp>
            <p:sp>
              <p:nvSpPr>
                <p:cNvPr id="226417" name="Text Box 113"/>
                <p:cNvSpPr txBox="1">
                  <a:spLocks noChangeArrowheads="1"/>
                </p:cNvSpPr>
                <p:nvPr/>
              </p:nvSpPr>
              <p:spPr bwMode="auto">
                <a:xfrm>
                  <a:off x="2737" y="2881"/>
                  <a:ext cx="112" cy="205"/>
                </a:xfrm>
                <a:prstGeom prst="rect">
                  <a:avLst/>
                </a:prstGeom>
                <a:noFill/>
                <a:ln w="9525">
                  <a:noFill/>
                  <a:miter lim="800000"/>
                  <a:headEnd/>
                  <a:tailEnd/>
                </a:ln>
                <a:effectLst/>
              </p:spPr>
              <p:txBody>
                <a:bodyPr wrap="none" lIns="25200" tIns="25200" rIns="25200" bIns="25200">
                  <a:spAutoFit/>
                  <a:flatTx/>
                </a:bodyPr>
                <a:lstStyle/>
                <a:p>
                  <a:r>
                    <a:rPr lang="es-ES_tradnl" sz="1800">
                      <a:solidFill>
                        <a:srgbClr val="0000FF"/>
                      </a:solidFill>
                      <a:latin typeface="Arial" charset="0"/>
                      <a:cs typeface="Times New Roman" pitchFamily="18" charset="0"/>
                    </a:rPr>
                    <a:t>p</a:t>
                  </a:r>
                  <a:endParaRPr lang="es-ES" sz="1800">
                    <a:solidFill>
                      <a:srgbClr val="0000FF"/>
                    </a:solidFill>
                    <a:latin typeface="Arial" charset="0"/>
                    <a:cs typeface="Times New Roman" pitchFamily="18" charset="0"/>
                  </a:endParaRPr>
                </a:p>
              </p:txBody>
            </p:sp>
            <p:sp>
              <p:nvSpPr>
                <p:cNvPr id="226418" name="Line 114"/>
                <p:cNvSpPr>
                  <a:spLocks noChangeShapeType="1"/>
                </p:cNvSpPr>
                <p:nvPr/>
              </p:nvSpPr>
              <p:spPr bwMode="auto">
                <a:xfrm>
                  <a:off x="2653" y="2840"/>
                  <a:ext cx="272" cy="0"/>
                </a:xfrm>
                <a:prstGeom prst="line">
                  <a:avLst/>
                </a:prstGeom>
                <a:noFill/>
                <a:ln w="19050">
                  <a:solidFill>
                    <a:srgbClr val="0000FF"/>
                  </a:solidFill>
                  <a:round/>
                  <a:headEnd/>
                  <a:tailEnd/>
                </a:ln>
                <a:effectLst/>
              </p:spPr>
              <p:txBody>
                <a:bodyPr wrap="none"/>
                <a:lstStyle/>
                <a:p>
                  <a:endParaRPr lang="es-MX"/>
                </a:p>
              </p:txBody>
            </p:sp>
          </p:grpSp>
        </p:grpSp>
        <p:sp>
          <p:nvSpPr>
            <p:cNvPr id="226455" name="Line 151"/>
            <p:cNvSpPr>
              <a:spLocks noChangeShapeType="1"/>
            </p:cNvSpPr>
            <p:nvPr/>
          </p:nvSpPr>
          <p:spPr bwMode="auto">
            <a:xfrm>
              <a:off x="3080" y="2342"/>
              <a:ext cx="91" cy="0"/>
            </a:xfrm>
            <a:prstGeom prst="line">
              <a:avLst/>
            </a:prstGeom>
            <a:noFill/>
            <a:ln w="15875">
              <a:solidFill>
                <a:srgbClr val="0000FF"/>
              </a:solidFill>
              <a:round/>
              <a:headEnd/>
              <a:tailEnd/>
            </a:ln>
            <a:effectLst/>
          </p:spPr>
          <p:txBody>
            <a:bodyPr wrap="none" anchor="ctr"/>
            <a:lstStyle/>
            <a:p>
              <a:endParaRPr lang="es-MX"/>
            </a:p>
          </p:txBody>
        </p:sp>
        <p:sp>
          <p:nvSpPr>
            <p:cNvPr id="226456" name="Line 152"/>
            <p:cNvSpPr>
              <a:spLocks noChangeShapeType="1"/>
            </p:cNvSpPr>
            <p:nvPr/>
          </p:nvSpPr>
          <p:spPr bwMode="auto">
            <a:xfrm>
              <a:off x="3095" y="1728"/>
              <a:ext cx="91" cy="0"/>
            </a:xfrm>
            <a:prstGeom prst="line">
              <a:avLst/>
            </a:prstGeom>
            <a:noFill/>
            <a:ln w="15875">
              <a:solidFill>
                <a:srgbClr val="0000FF"/>
              </a:solidFill>
              <a:round/>
              <a:headEnd/>
              <a:tailEnd/>
            </a:ln>
            <a:effectLst/>
          </p:spPr>
          <p:txBody>
            <a:bodyPr wrap="none" anchor="ctr"/>
            <a:lstStyle/>
            <a:p>
              <a:endParaRPr lang="es-MX"/>
            </a:p>
          </p:txBody>
        </p:sp>
        <p:sp>
          <p:nvSpPr>
            <p:cNvPr id="226457" name="Line 153"/>
            <p:cNvSpPr>
              <a:spLocks noChangeShapeType="1"/>
            </p:cNvSpPr>
            <p:nvPr/>
          </p:nvSpPr>
          <p:spPr bwMode="auto">
            <a:xfrm>
              <a:off x="3067" y="2961"/>
              <a:ext cx="91" cy="0"/>
            </a:xfrm>
            <a:prstGeom prst="line">
              <a:avLst/>
            </a:prstGeom>
            <a:noFill/>
            <a:ln w="15875">
              <a:solidFill>
                <a:srgbClr val="0000FF"/>
              </a:solidFill>
              <a:round/>
              <a:headEnd/>
              <a:tailEnd/>
            </a:ln>
            <a:effectLst/>
          </p:spPr>
          <p:txBody>
            <a:bodyPr wrap="none" anchor="ctr"/>
            <a:lstStyle/>
            <a:p>
              <a:endParaRPr lang="es-MX"/>
            </a:p>
          </p:txBody>
        </p:sp>
      </p:grpSp>
      <p:grpSp>
        <p:nvGrpSpPr>
          <p:cNvPr id="226472" name="Group 168"/>
          <p:cNvGrpSpPr>
            <a:grpSpLocks/>
          </p:cNvGrpSpPr>
          <p:nvPr/>
        </p:nvGrpSpPr>
        <p:grpSpPr bwMode="auto">
          <a:xfrm>
            <a:off x="6780213" y="2090738"/>
            <a:ext cx="1397000" cy="2349500"/>
            <a:chOff x="4271" y="1570"/>
            <a:chExt cx="880" cy="1480"/>
          </a:xfrm>
        </p:grpSpPr>
        <p:grpSp>
          <p:nvGrpSpPr>
            <p:cNvPr id="226471" name="Group 167"/>
            <p:cNvGrpSpPr>
              <a:grpSpLocks/>
            </p:cNvGrpSpPr>
            <p:nvPr/>
          </p:nvGrpSpPr>
          <p:grpSpPr bwMode="auto">
            <a:xfrm>
              <a:off x="4288" y="2840"/>
              <a:ext cx="848" cy="210"/>
              <a:chOff x="4059" y="2740"/>
              <a:chExt cx="848" cy="210"/>
            </a:xfrm>
          </p:grpSpPr>
          <p:sp>
            <p:nvSpPr>
              <p:cNvPr id="226434" name="Text Box 130"/>
              <p:cNvSpPr txBox="1">
                <a:spLocks noChangeArrowheads="1"/>
              </p:cNvSpPr>
              <p:nvPr/>
            </p:nvSpPr>
            <p:spPr bwMode="auto">
              <a:xfrm>
                <a:off x="4059" y="2740"/>
                <a:ext cx="848" cy="205"/>
              </a:xfrm>
              <a:prstGeom prst="rect">
                <a:avLst/>
              </a:prstGeom>
              <a:noFill/>
              <a:ln w="9525">
                <a:noFill/>
                <a:miter lim="800000"/>
                <a:headEnd/>
                <a:tailEnd/>
              </a:ln>
              <a:effectLst/>
            </p:spPr>
            <p:txBody>
              <a:bodyPr wrap="none" lIns="25200" tIns="25200" rIns="25200" bIns="25200">
                <a:spAutoFit/>
                <a:flatTx/>
              </a:bodyPr>
              <a:lstStyle/>
              <a:p>
                <a:r>
                  <a:rPr lang="es-ES_tradnl" sz="1800">
                    <a:solidFill>
                      <a:srgbClr val="0000FF"/>
                    </a:solidFill>
                    <a:latin typeface="Arial" charset="0"/>
                    <a:cs typeface="Times New Roman" pitchFamily="18" charset="0"/>
                  </a:rPr>
                  <a:t>p</a:t>
                </a:r>
                <a:r>
                  <a:rPr lang="es-ES_tradnl" sz="1800" baseline="-25000">
                    <a:solidFill>
                      <a:srgbClr val="0000FF"/>
                    </a:solidFill>
                    <a:latin typeface="Arial" charset="0"/>
                    <a:cs typeface="Times New Roman" pitchFamily="18" charset="0"/>
                  </a:rPr>
                  <a:t>3</a:t>
                </a:r>
                <a:r>
                  <a:rPr lang="es-ES_tradnl" sz="1800">
                    <a:solidFill>
                      <a:srgbClr val="0000FF"/>
                    </a:solidFill>
                    <a:latin typeface="Arial" charset="0"/>
                    <a:cs typeface="Times New Roman" pitchFamily="18" charset="0"/>
                  </a:rPr>
                  <a:t> =      cos</a:t>
                </a:r>
                <a:r>
                  <a:rPr lang="es-ES_tradnl" sz="1800" b="1">
                    <a:solidFill>
                      <a:srgbClr val="0000FF"/>
                    </a:solidFill>
                    <a:latin typeface="Symbol" pitchFamily="18" charset="2"/>
                    <a:cs typeface="Times New Roman" pitchFamily="18" charset="0"/>
                  </a:rPr>
                  <a:t> g</a:t>
                </a:r>
                <a:endParaRPr lang="es-ES" sz="1800" b="1">
                  <a:solidFill>
                    <a:srgbClr val="0000FF"/>
                  </a:solidFill>
                  <a:latin typeface="Symbol" pitchFamily="18" charset="2"/>
                  <a:cs typeface="Times New Roman" pitchFamily="18" charset="0"/>
                </a:endParaRPr>
              </a:p>
            </p:txBody>
          </p:sp>
          <p:sp>
            <p:nvSpPr>
              <p:cNvPr id="226436" name="Line 132"/>
              <p:cNvSpPr>
                <a:spLocks noChangeShapeType="1"/>
              </p:cNvSpPr>
              <p:nvPr/>
            </p:nvSpPr>
            <p:spPr bwMode="auto">
              <a:xfrm rot="-5400000">
                <a:off x="4261" y="2846"/>
                <a:ext cx="209" cy="0"/>
              </a:xfrm>
              <a:prstGeom prst="line">
                <a:avLst/>
              </a:prstGeom>
              <a:noFill/>
              <a:ln w="19050">
                <a:solidFill>
                  <a:srgbClr val="0000FF"/>
                </a:solidFill>
                <a:round/>
                <a:headEnd/>
                <a:tailEnd/>
              </a:ln>
              <a:effectLst/>
            </p:spPr>
            <p:txBody>
              <a:bodyPr wrap="none" anchor="ctr"/>
              <a:lstStyle/>
              <a:p>
                <a:endParaRPr lang="es-MX"/>
              </a:p>
            </p:txBody>
          </p:sp>
          <p:sp>
            <p:nvSpPr>
              <p:cNvPr id="226437" name="Line 133"/>
              <p:cNvSpPr>
                <a:spLocks noChangeShapeType="1"/>
              </p:cNvSpPr>
              <p:nvPr/>
            </p:nvSpPr>
            <p:spPr bwMode="auto">
              <a:xfrm rot="-5400000">
                <a:off x="4437" y="2846"/>
                <a:ext cx="209" cy="0"/>
              </a:xfrm>
              <a:prstGeom prst="line">
                <a:avLst/>
              </a:prstGeom>
              <a:noFill/>
              <a:ln w="19050">
                <a:solidFill>
                  <a:srgbClr val="0000FF"/>
                </a:solidFill>
                <a:round/>
                <a:headEnd/>
                <a:tailEnd/>
              </a:ln>
              <a:effectLst/>
            </p:spPr>
            <p:txBody>
              <a:bodyPr wrap="none" anchor="ctr"/>
              <a:lstStyle/>
              <a:p>
                <a:endParaRPr lang="es-MX"/>
              </a:p>
            </p:txBody>
          </p:sp>
          <p:sp>
            <p:nvSpPr>
              <p:cNvPr id="226438" name="Text Box 134"/>
              <p:cNvSpPr txBox="1">
                <a:spLocks noChangeArrowheads="1"/>
              </p:cNvSpPr>
              <p:nvPr/>
            </p:nvSpPr>
            <p:spPr bwMode="auto">
              <a:xfrm>
                <a:off x="4398" y="2742"/>
                <a:ext cx="112" cy="205"/>
              </a:xfrm>
              <a:prstGeom prst="rect">
                <a:avLst/>
              </a:prstGeom>
              <a:noFill/>
              <a:ln w="9525">
                <a:noFill/>
                <a:miter lim="800000"/>
                <a:headEnd/>
                <a:tailEnd/>
              </a:ln>
              <a:effectLst/>
            </p:spPr>
            <p:txBody>
              <a:bodyPr wrap="none" lIns="25200" tIns="25200" rIns="25200" bIns="25200">
                <a:spAutoFit/>
                <a:flatTx/>
              </a:bodyPr>
              <a:lstStyle/>
              <a:p>
                <a:r>
                  <a:rPr lang="es-ES_tradnl" sz="1800">
                    <a:solidFill>
                      <a:srgbClr val="0000FF"/>
                    </a:solidFill>
                    <a:latin typeface="Arial" charset="0"/>
                    <a:cs typeface="Times New Roman" pitchFamily="18" charset="0"/>
                  </a:rPr>
                  <a:t>p</a:t>
                </a:r>
                <a:endParaRPr lang="es-ES" sz="1800">
                  <a:solidFill>
                    <a:srgbClr val="0000FF"/>
                  </a:solidFill>
                  <a:latin typeface="Arial" charset="0"/>
                  <a:cs typeface="Times New Roman" pitchFamily="18" charset="0"/>
                </a:endParaRPr>
              </a:p>
            </p:txBody>
          </p:sp>
          <p:sp>
            <p:nvSpPr>
              <p:cNvPr id="226460" name="Line 156"/>
              <p:cNvSpPr>
                <a:spLocks noChangeShapeType="1"/>
              </p:cNvSpPr>
              <p:nvPr/>
            </p:nvSpPr>
            <p:spPr bwMode="auto">
              <a:xfrm>
                <a:off x="4406" y="2787"/>
                <a:ext cx="91" cy="0"/>
              </a:xfrm>
              <a:prstGeom prst="line">
                <a:avLst/>
              </a:prstGeom>
              <a:noFill/>
              <a:ln w="15875">
                <a:solidFill>
                  <a:srgbClr val="0000FF"/>
                </a:solidFill>
                <a:round/>
                <a:headEnd/>
                <a:tailEnd/>
              </a:ln>
              <a:effectLst/>
            </p:spPr>
            <p:txBody>
              <a:bodyPr wrap="none" anchor="ctr"/>
              <a:lstStyle/>
              <a:p>
                <a:endParaRPr lang="es-MX"/>
              </a:p>
            </p:txBody>
          </p:sp>
        </p:grpSp>
        <p:grpSp>
          <p:nvGrpSpPr>
            <p:cNvPr id="226470" name="Group 166"/>
            <p:cNvGrpSpPr>
              <a:grpSpLocks/>
            </p:cNvGrpSpPr>
            <p:nvPr/>
          </p:nvGrpSpPr>
          <p:grpSpPr bwMode="auto">
            <a:xfrm>
              <a:off x="4276" y="2205"/>
              <a:ext cx="872" cy="210"/>
              <a:chOff x="4059" y="2243"/>
              <a:chExt cx="872" cy="210"/>
            </a:xfrm>
          </p:grpSpPr>
          <p:sp>
            <p:nvSpPr>
              <p:cNvPr id="226427" name="Text Box 123"/>
              <p:cNvSpPr txBox="1">
                <a:spLocks noChangeArrowheads="1"/>
              </p:cNvSpPr>
              <p:nvPr/>
            </p:nvSpPr>
            <p:spPr bwMode="auto">
              <a:xfrm>
                <a:off x="4059" y="2248"/>
                <a:ext cx="872" cy="205"/>
              </a:xfrm>
              <a:prstGeom prst="rect">
                <a:avLst/>
              </a:prstGeom>
              <a:noFill/>
              <a:ln w="9525">
                <a:noFill/>
                <a:miter lim="800000"/>
                <a:headEnd/>
                <a:tailEnd/>
              </a:ln>
              <a:effectLst/>
            </p:spPr>
            <p:txBody>
              <a:bodyPr wrap="none" lIns="25200" tIns="25200" rIns="25200" bIns="25200">
                <a:spAutoFit/>
                <a:flatTx/>
              </a:bodyPr>
              <a:lstStyle/>
              <a:p>
                <a:r>
                  <a:rPr lang="es-ES_tradnl" sz="1800">
                    <a:solidFill>
                      <a:srgbClr val="0000FF"/>
                    </a:solidFill>
                    <a:latin typeface="Arial" charset="0"/>
                    <a:cs typeface="Times New Roman" pitchFamily="18" charset="0"/>
                  </a:rPr>
                  <a:t>p</a:t>
                </a:r>
                <a:r>
                  <a:rPr lang="es-ES_tradnl" sz="1800" baseline="-25000">
                    <a:solidFill>
                      <a:srgbClr val="0000FF"/>
                    </a:solidFill>
                    <a:latin typeface="Arial" charset="0"/>
                    <a:cs typeface="Times New Roman" pitchFamily="18" charset="0"/>
                  </a:rPr>
                  <a:t>2</a:t>
                </a:r>
                <a:r>
                  <a:rPr lang="es-ES_tradnl" sz="1800">
                    <a:solidFill>
                      <a:srgbClr val="0000FF"/>
                    </a:solidFill>
                    <a:latin typeface="Arial" charset="0"/>
                    <a:cs typeface="Times New Roman" pitchFamily="18" charset="0"/>
                  </a:rPr>
                  <a:t> =      cos </a:t>
                </a:r>
                <a:r>
                  <a:rPr lang="es-ES_tradnl" sz="1800" b="1">
                    <a:solidFill>
                      <a:srgbClr val="0000FF"/>
                    </a:solidFill>
                    <a:latin typeface="Symbol" pitchFamily="18" charset="2"/>
                    <a:cs typeface="Times New Roman" pitchFamily="18" charset="0"/>
                  </a:rPr>
                  <a:t>b</a:t>
                </a:r>
                <a:endParaRPr lang="es-ES" sz="1800" b="1">
                  <a:solidFill>
                    <a:srgbClr val="0000FF"/>
                  </a:solidFill>
                  <a:latin typeface="Symbol" pitchFamily="18" charset="2"/>
                  <a:cs typeface="Times New Roman" pitchFamily="18" charset="0"/>
                </a:endParaRPr>
              </a:p>
            </p:txBody>
          </p:sp>
          <p:sp>
            <p:nvSpPr>
              <p:cNvPr id="226461" name="Line 157"/>
              <p:cNvSpPr>
                <a:spLocks noChangeShapeType="1"/>
              </p:cNvSpPr>
              <p:nvPr/>
            </p:nvSpPr>
            <p:spPr bwMode="auto">
              <a:xfrm rot="-5400000">
                <a:off x="4261" y="2348"/>
                <a:ext cx="209" cy="0"/>
              </a:xfrm>
              <a:prstGeom prst="line">
                <a:avLst/>
              </a:prstGeom>
              <a:noFill/>
              <a:ln w="19050">
                <a:solidFill>
                  <a:srgbClr val="0000FF"/>
                </a:solidFill>
                <a:round/>
                <a:headEnd/>
                <a:tailEnd/>
              </a:ln>
              <a:effectLst/>
            </p:spPr>
            <p:txBody>
              <a:bodyPr wrap="none" anchor="ctr"/>
              <a:lstStyle/>
              <a:p>
                <a:endParaRPr lang="es-MX"/>
              </a:p>
            </p:txBody>
          </p:sp>
          <p:sp>
            <p:nvSpPr>
              <p:cNvPr id="226462" name="Line 158"/>
              <p:cNvSpPr>
                <a:spLocks noChangeShapeType="1"/>
              </p:cNvSpPr>
              <p:nvPr/>
            </p:nvSpPr>
            <p:spPr bwMode="auto">
              <a:xfrm rot="-5400000">
                <a:off x="4437" y="2348"/>
                <a:ext cx="209" cy="0"/>
              </a:xfrm>
              <a:prstGeom prst="line">
                <a:avLst/>
              </a:prstGeom>
              <a:noFill/>
              <a:ln w="19050">
                <a:solidFill>
                  <a:srgbClr val="0000FF"/>
                </a:solidFill>
                <a:round/>
                <a:headEnd/>
                <a:tailEnd/>
              </a:ln>
              <a:effectLst/>
            </p:spPr>
            <p:txBody>
              <a:bodyPr wrap="none" anchor="ctr"/>
              <a:lstStyle/>
              <a:p>
                <a:endParaRPr lang="es-MX"/>
              </a:p>
            </p:txBody>
          </p:sp>
          <p:sp>
            <p:nvSpPr>
              <p:cNvPr id="226463" name="Text Box 159"/>
              <p:cNvSpPr txBox="1">
                <a:spLocks noChangeArrowheads="1"/>
              </p:cNvSpPr>
              <p:nvPr/>
            </p:nvSpPr>
            <p:spPr bwMode="auto">
              <a:xfrm>
                <a:off x="4398" y="2244"/>
                <a:ext cx="112" cy="205"/>
              </a:xfrm>
              <a:prstGeom prst="rect">
                <a:avLst/>
              </a:prstGeom>
              <a:noFill/>
              <a:ln w="9525">
                <a:noFill/>
                <a:miter lim="800000"/>
                <a:headEnd/>
                <a:tailEnd/>
              </a:ln>
              <a:effectLst/>
            </p:spPr>
            <p:txBody>
              <a:bodyPr wrap="none" lIns="25200" tIns="25200" rIns="25200" bIns="25200">
                <a:spAutoFit/>
                <a:flatTx/>
              </a:bodyPr>
              <a:lstStyle/>
              <a:p>
                <a:r>
                  <a:rPr lang="es-ES_tradnl" sz="1800">
                    <a:solidFill>
                      <a:srgbClr val="0000FF"/>
                    </a:solidFill>
                    <a:latin typeface="Arial" charset="0"/>
                    <a:cs typeface="Times New Roman" pitchFamily="18" charset="0"/>
                  </a:rPr>
                  <a:t>p</a:t>
                </a:r>
                <a:endParaRPr lang="es-ES" sz="1800">
                  <a:solidFill>
                    <a:srgbClr val="0000FF"/>
                  </a:solidFill>
                  <a:latin typeface="Arial" charset="0"/>
                  <a:cs typeface="Times New Roman" pitchFamily="18" charset="0"/>
                </a:endParaRPr>
              </a:p>
            </p:txBody>
          </p:sp>
          <p:sp>
            <p:nvSpPr>
              <p:cNvPr id="226464" name="Line 160"/>
              <p:cNvSpPr>
                <a:spLocks noChangeShapeType="1"/>
              </p:cNvSpPr>
              <p:nvPr/>
            </p:nvSpPr>
            <p:spPr bwMode="auto">
              <a:xfrm>
                <a:off x="4406" y="2289"/>
                <a:ext cx="91" cy="0"/>
              </a:xfrm>
              <a:prstGeom prst="line">
                <a:avLst/>
              </a:prstGeom>
              <a:noFill/>
              <a:ln w="15875">
                <a:solidFill>
                  <a:srgbClr val="0000FF"/>
                </a:solidFill>
                <a:round/>
                <a:headEnd/>
                <a:tailEnd/>
              </a:ln>
              <a:effectLst/>
            </p:spPr>
            <p:txBody>
              <a:bodyPr wrap="none" anchor="ctr"/>
              <a:lstStyle/>
              <a:p>
                <a:endParaRPr lang="es-MX"/>
              </a:p>
            </p:txBody>
          </p:sp>
        </p:grpSp>
        <p:grpSp>
          <p:nvGrpSpPr>
            <p:cNvPr id="226469" name="Group 165"/>
            <p:cNvGrpSpPr>
              <a:grpSpLocks/>
            </p:cNvGrpSpPr>
            <p:nvPr/>
          </p:nvGrpSpPr>
          <p:grpSpPr bwMode="auto">
            <a:xfrm>
              <a:off x="4271" y="1570"/>
              <a:ext cx="880" cy="210"/>
              <a:chOff x="4059" y="1751"/>
              <a:chExt cx="880" cy="210"/>
            </a:xfrm>
          </p:grpSpPr>
          <p:sp>
            <p:nvSpPr>
              <p:cNvPr id="226420" name="Text Box 116"/>
              <p:cNvSpPr txBox="1">
                <a:spLocks noChangeArrowheads="1"/>
              </p:cNvSpPr>
              <p:nvPr/>
            </p:nvSpPr>
            <p:spPr bwMode="auto">
              <a:xfrm>
                <a:off x="4059" y="1756"/>
                <a:ext cx="880" cy="205"/>
              </a:xfrm>
              <a:prstGeom prst="rect">
                <a:avLst/>
              </a:prstGeom>
              <a:noFill/>
              <a:ln w="9525">
                <a:noFill/>
                <a:miter lim="800000"/>
                <a:headEnd/>
                <a:tailEnd/>
              </a:ln>
              <a:effectLst/>
            </p:spPr>
            <p:txBody>
              <a:bodyPr wrap="none" lIns="25200" tIns="25200" rIns="25200" bIns="25200">
                <a:spAutoFit/>
                <a:flatTx/>
              </a:bodyPr>
              <a:lstStyle/>
              <a:p>
                <a:r>
                  <a:rPr lang="es-ES_tradnl" sz="1800">
                    <a:solidFill>
                      <a:srgbClr val="0000FF"/>
                    </a:solidFill>
                    <a:latin typeface="Arial" charset="0"/>
                    <a:cs typeface="Times New Roman" pitchFamily="18" charset="0"/>
                  </a:rPr>
                  <a:t>p</a:t>
                </a:r>
                <a:r>
                  <a:rPr lang="es-ES_tradnl" sz="1800" baseline="-25000">
                    <a:solidFill>
                      <a:srgbClr val="0000FF"/>
                    </a:solidFill>
                    <a:latin typeface="Arial" charset="0"/>
                    <a:cs typeface="Times New Roman" pitchFamily="18" charset="0"/>
                  </a:rPr>
                  <a:t>1</a:t>
                </a:r>
                <a:r>
                  <a:rPr lang="es-ES_tradnl" sz="1800">
                    <a:solidFill>
                      <a:srgbClr val="0000FF"/>
                    </a:solidFill>
                    <a:latin typeface="Arial" charset="0"/>
                    <a:cs typeface="Times New Roman" pitchFamily="18" charset="0"/>
                  </a:rPr>
                  <a:t> =      cos</a:t>
                </a:r>
                <a:r>
                  <a:rPr lang="es-ES_tradnl" sz="1800" b="1">
                    <a:solidFill>
                      <a:srgbClr val="0000FF"/>
                    </a:solidFill>
                    <a:latin typeface="Symbol" pitchFamily="18" charset="2"/>
                    <a:cs typeface="Times New Roman" pitchFamily="18" charset="0"/>
                  </a:rPr>
                  <a:t> a</a:t>
                </a:r>
                <a:endParaRPr lang="es-ES" sz="1800" b="1">
                  <a:solidFill>
                    <a:srgbClr val="0000FF"/>
                  </a:solidFill>
                  <a:latin typeface="Symbol" pitchFamily="18" charset="2"/>
                  <a:cs typeface="Times New Roman" pitchFamily="18" charset="0"/>
                </a:endParaRPr>
              </a:p>
            </p:txBody>
          </p:sp>
          <p:sp>
            <p:nvSpPr>
              <p:cNvPr id="226465" name="Line 161"/>
              <p:cNvSpPr>
                <a:spLocks noChangeShapeType="1"/>
              </p:cNvSpPr>
              <p:nvPr/>
            </p:nvSpPr>
            <p:spPr bwMode="auto">
              <a:xfrm rot="-5400000">
                <a:off x="4264" y="1856"/>
                <a:ext cx="209" cy="0"/>
              </a:xfrm>
              <a:prstGeom prst="line">
                <a:avLst/>
              </a:prstGeom>
              <a:noFill/>
              <a:ln w="19050">
                <a:solidFill>
                  <a:srgbClr val="0000FF"/>
                </a:solidFill>
                <a:round/>
                <a:headEnd/>
                <a:tailEnd/>
              </a:ln>
              <a:effectLst/>
            </p:spPr>
            <p:txBody>
              <a:bodyPr wrap="none" anchor="ctr"/>
              <a:lstStyle/>
              <a:p>
                <a:endParaRPr lang="es-MX"/>
              </a:p>
            </p:txBody>
          </p:sp>
          <p:sp>
            <p:nvSpPr>
              <p:cNvPr id="226466" name="Line 162"/>
              <p:cNvSpPr>
                <a:spLocks noChangeShapeType="1"/>
              </p:cNvSpPr>
              <p:nvPr/>
            </p:nvSpPr>
            <p:spPr bwMode="auto">
              <a:xfrm rot="-5400000">
                <a:off x="4440" y="1856"/>
                <a:ext cx="209" cy="0"/>
              </a:xfrm>
              <a:prstGeom prst="line">
                <a:avLst/>
              </a:prstGeom>
              <a:noFill/>
              <a:ln w="19050">
                <a:solidFill>
                  <a:srgbClr val="0000FF"/>
                </a:solidFill>
                <a:round/>
                <a:headEnd/>
                <a:tailEnd/>
              </a:ln>
              <a:effectLst/>
            </p:spPr>
            <p:txBody>
              <a:bodyPr wrap="none" anchor="ctr"/>
              <a:lstStyle/>
              <a:p>
                <a:endParaRPr lang="es-MX"/>
              </a:p>
            </p:txBody>
          </p:sp>
          <p:sp>
            <p:nvSpPr>
              <p:cNvPr id="226467" name="Text Box 163"/>
              <p:cNvSpPr txBox="1">
                <a:spLocks noChangeArrowheads="1"/>
              </p:cNvSpPr>
              <p:nvPr/>
            </p:nvSpPr>
            <p:spPr bwMode="auto">
              <a:xfrm>
                <a:off x="4401" y="1752"/>
                <a:ext cx="112" cy="205"/>
              </a:xfrm>
              <a:prstGeom prst="rect">
                <a:avLst/>
              </a:prstGeom>
              <a:noFill/>
              <a:ln w="9525">
                <a:noFill/>
                <a:miter lim="800000"/>
                <a:headEnd/>
                <a:tailEnd/>
              </a:ln>
              <a:effectLst/>
            </p:spPr>
            <p:txBody>
              <a:bodyPr wrap="none" lIns="25200" tIns="25200" rIns="25200" bIns="25200">
                <a:spAutoFit/>
                <a:flatTx/>
              </a:bodyPr>
              <a:lstStyle/>
              <a:p>
                <a:r>
                  <a:rPr lang="es-ES_tradnl" sz="1800">
                    <a:solidFill>
                      <a:srgbClr val="0000FF"/>
                    </a:solidFill>
                    <a:latin typeface="Arial" charset="0"/>
                    <a:cs typeface="Times New Roman" pitchFamily="18" charset="0"/>
                  </a:rPr>
                  <a:t>p</a:t>
                </a:r>
                <a:endParaRPr lang="es-ES" sz="1800">
                  <a:solidFill>
                    <a:srgbClr val="0000FF"/>
                  </a:solidFill>
                  <a:latin typeface="Arial" charset="0"/>
                  <a:cs typeface="Times New Roman" pitchFamily="18" charset="0"/>
                </a:endParaRPr>
              </a:p>
            </p:txBody>
          </p:sp>
          <p:sp>
            <p:nvSpPr>
              <p:cNvPr id="226468" name="Line 164"/>
              <p:cNvSpPr>
                <a:spLocks noChangeShapeType="1"/>
              </p:cNvSpPr>
              <p:nvPr/>
            </p:nvSpPr>
            <p:spPr bwMode="auto">
              <a:xfrm>
                <a:off x="4409" y="1797"/>
                <a:ext cx="91" cy="0"/>
              </a:xfrm>
              <a:prstGeom prst="line">
                <a:avLst/>
              </a:prstGeom>
              <a:noFill/>
              <a:ln w="15875">
                <a:solidFill>
                  <a:srgbClr val="0000FF"/>
                </a:solidFill>
                <a:round/>
                <a:headEnd/>
                <a:tailEnd/>
              </a:ln>
              <a:effectLst/>
            </p:spPr>
            <p:txBody>
              <a:bodyPr wrap="none" anchor="ctr"/>
              <a:lstStyle/>
              <a:p>
                <a:endParaRPr lang="es-MX"/>
              </a:p>
            </p:txBody>
          </p:sp>
        </p:grpSp>
      </p:grpSp>
      <p:sp>
        <p:nvSpPr>
          <p:cNvPr id="226473" name="Rectangle 169"/>
          <p:cNvSpPr>
            <a:spLocks noChangeArrowheads="1"/>
          </p:cNvSpPr>
          <p:nvPr/>
        </p:nvSpPr>
        <p:spPr bwMode="auto">
          <a:xfrm>
            <a:off x="6456363" y="1879600"/>
            <a:ext cx="1957387" cy="2808288"/>
          </a:xfrm>
          <a:prstGeom prst="rect">
            <a:avLst/>
          </a:prstGeom>
          <a:noFill/>
          <a:ln w="9525" algn="ctr">
            <a:solidFill>
              <a:srgbClr val="FF0000"/>
            </a:solidFill>
            <a:miter lim="800000"/>
            <a:headEnd/>
            <a:tailEnd/>
          </a:ln>
          <a:effectLst/>
        </p:spPr>
        <p:txBody>
          <a:bodyPr wrap="none" anchor="ctr"/>
          <a:lstStyle/>
          <a:p>
            <a:endParaRPr lang="es-MX"/>
          </a:p>
        </p:txBody>
      </p:sp>
      <p:sp>
        <p:nvSpPr>
          <p:cNvPr id="226474" name="Text Box 170"/>
          <p:cNvSpPr txBox="1">
            <a:spLocks noChangeArrowheads="1"/>
          </p:cNvSpPr>
          <p:nvPr/>
        </p:nvSpPr>
        <p:spPr bwMode="auto">
          <a:xfrm>
            <a:off x="6370638" y="4903788"/>
            <a:ext cx="2141537" cy="325437"/>
          </a:xfrm>
          <a:prstGeom prst="rect">
            <a:avLst/>
          </a:prstGeom>
          <a:noFill/>
          <a:ln w="9525">
            <a:noFill/>
            <a:miter lim="800000"/>
            <a:headEnd/>
            <a:tailEnd/>
          </a:ln>
          <a:effectLst/>
        </p:spPr>
        <p:txBody>
          <a:bodyPr lIns="25200" tIns="25200" rIns="25200" bIns="25200">
            <a:spAutoFit/>
            <a:flatTx/>
          </a:bodyPr>
          <a:lstStyle/>
          <a:p>
            <a:r>
              <a:rPr lang="es-ES_tradnl" sz="1800">
                <a:solidFill>
                  <a:srgbClr val="0000FF"/>
                </a:solidFill>
                <a:effectLst>
                  <a:outerShdw blurRad="38100" dist="38100" dir="2700000" algn="tl">
                    <a:srgbClr val="000000"/>
                  </a:outerShdw>
                </a:effectLst>
                <a:latin typeface="Arial" charset="0"/>
                <a:cs typeface="Times New Roman" pitchFamily="18" charset="0"/>
              </a:rPr>
              <a:t>Números Directores</a:t>
            </a:r>
            <a:endParaRPr lang="es-ES" sz="1800">
              <a:solidFill>
                <a:srgbClr val="0000FF"/>
              </a:solidFill>
              <a:effectLst>
                <a:outerShdw blurRad="38100" dist="38100" dir="2700000" algn="tl">
                  <a:srgbClr val="000000"/>
                </a:outerShdw>
              </a:effectLst>
              <a:latin typeface="Arial"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26454"/>
                                        </p:tgtEl>
                                        <p:attrNameLst>
                                          <p:attrName>style.visibility</p:attrName>
                                        </p:attrNameLst>
                                      </p:cBhvr>
                                      <p:to>
                                        <p:strVal val="visible"/>
                                      </p:to>
                                    </p:set>
                                    <p:animEffect transition="in" filter="fade">
                                      <p:cBhvr>
                                        <p:cTn id="7" dur="500"/>
                                        <p:tgtEl>
                                          <p:spTgt spid="22645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26441"/>
                                        </p:tgtEl>
                                        <p:attrNameLst>
                                          <p:attrName>style.visibility</p:attrName>
                                        </p:attrNameLst>
                                      </p:cBhvr>
                                      <p:to>
                                        <p:strVal val="visible"/>
                                      </p:to>
                                    </p:set>
                                    <p:animEffect transition="in" filter="fade">
                                      <p:cBhvr>
                                        <p:cTn id="12" dur="500"/>
                                        <p:tgtEl>
                                          <p:spTgt spid="226441"/>
                                        </p:tgtEl>
                                      </p:cBhvr>
                                    </p:animEffect>
                                  </p:childTnLst>
                                </p:cTn>
                              </p:par>
                            </p:childTnLst>
                          </p:cTn>
                        </p:par>
                        <p:par>
                          <p:cTn id="13" fill="hold">
                            <p:stCondLst>
                              <p:cond delay="500"/>
                            </p:stCondLst>
                            <p:childTnLst>
                              <p:par>
                                <p:cTn id="14" presetID="23" presetClass="entr" presetSubtype="32" fill="hold" grpId="0" nodeType="afterEffect">
                                  <p:stCondLst>
                                    <p:cond delay="0"/>
                                  </p:stCondLst>
                                  <p:childTnLst>
                                    <p:set>
                                      <p:cBhvr>
                                        <p:cTn id="15" dur="1" fill="hold">
                                          <p:stCondLst>
                                            <p:cond delay="0"/>
                                          </p:stCondLst>
                                        </p:cTn>
                                        <p:tgtEl>
                                          <p:spTgt spid="226442"/>
                                        </p:tgtEl>
                                        <p:attrNameLst>
                                          <p:attrName>style.visibility</p:attrName>
                                        </p:attrNameLst>
                                      </p:cBhvr>
                                      <p:to>
                                        <p:strVal val="visible"/>
                                      </p:to>
                                    </p:set>
                                    <p:anim calcmode="lin" valueType="num">
                                      <p:cBhvr>
                                        <p:cTn id="16" dur="500" fill="hold"/>
                                        <p:tgtEl>
                                          <p:spTgt spid="226442"/>
                                        </p:tgtEl>
                                        <p:attrNameLst>
                                          <p:attrName>ppt_w</p:attrName>
                                        </p:attrNameLst>
                                      </p:cBhvr>
                                      <p:tavLst>
                                        <p:tav tm="0">
                                          <p:val>
                                            <p:strVal val="4*#ppt_w"/>
                                          </p:val>
                                        </p:tav>
                                        <p:tav tm="100000">
                                          <p:val>
                                            <p:strVal val="#ppt_w"/>
                                          </p:val>
                                        </p:tav>
                                      </p:tavLst>
                                    </p:anim>
                                    <p:anim calcmode="lin" valueType="num">
                                      <p:cBhvr>
                                        <p:cTn id="17" dur="500" fill="hold"/>
                                        <p:tgtEl>
                                          <p:spTgt spid="226442"/>
                                        </p:tgtEl>
                                        <p:attrNameLst>
                                          <p:attrName>ppt_h</p:attrName>
                                        </p:attrNameLst>
                                      </p:cBhvr>
                                      <p:tavLst>
                                        <p:tav tm="0">
                                          <p:val>
                                            <p:strVal val="4*#ppt_h"/>
                                          </p:val>
                                        </p:tav>
                                        <p:tav tm="100000">
                                          <p:val>
                                            <p:strVal val="#ppt_h"/>
                                          </p:val>
                                        </p:tav>
                                      </p:tavLst>
                                    </p:anim>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26458"/>
                                        </p:tgtEl>
                                        <p:attrNameLst>
                                          <p:attrName>style.visibility</p:attrName>
                                        </p:attrNameLst>
                                      </p:cBhvr>
                                      <p:to>
                                        <p:strVal val="visible"/>
                                      </p:to>
                                    </p:set>
                                    <p:animEffect transition="in" filter="fade">
                                      <p:cBhvr>
                                        <p:cTn id="22" dur="500"/>
                                        <p:tgtEl>
                                          <p:spTgt spid="226458"/>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26449"/>
                                        </p:tgtEl>
                                        <p:attrNameLst>
                                          <p:attrName>style.visibility</p:attrName>
                                        </p:attrNameLst>
                                      </p:cBhvr>
                                      <p:to>
                                        <p:strVal val="visible"/>
                                      </p:to>
                                    </p:set>
                                    <p:animEffect transition="in" filter="fade">
                                      <p:cBhvr>
                                        <p:cTn id="27" dur="500"/>
                                        <p:tgtEl>
                                          <p:spTgt spid="226449"/>
                                        </p:tgtEl>
                                      </p:cBhvr>
                                    </p:animEffect>
                                  </p:childTnLst>
                                </p:cTn>
                              </p:par>
                            </p:childTnLst>
                          </p:cTn>
                        </p:par>
                        <p:par>
                          <p:cTn id="28" fill="hold">
                            <p:stCondLst>
                              <p:cond delay="500"/>
                            </p:stCondLst>
                            <p:childTnLst>
                              <p:par>
                                <p:cTn id="29" presetID="23" presetClass="entr" presetSubtype="32" fill="hold" grpId="0" nodeType="afterEffect">
                                  <p:stCondLst>
                                    <p:cond delay="0"/>
                                  </p:stCondLst>
                                  <p:childTnLst>
                                    <p:set>
                                      <p:cBhvr>
                                        <p:cTn id="30" dur="1" fill="hold">
                                          <p:stCondLst>
                                            <p:cond delay="0"/>
                                          </p:stCondLst>
                                        </p:cTn>
                                        <p:tgtEl>
                                          <p:spTgt spid="226450"/>
                                        </p:tgtEl>
                                        <p:attrNameLst>
                                          <p:attrName>style.visibility</p:attrName>
                                        </p:attrNameLst>
                                      </p:cBhvr>
                                      <p:to>
                                        <p:strVal val="visible"/>
                                      </p:to>
                                    </p:set>
                                    <p:anim calcmode="lin" valueType="num">
                                      <p:cBhvr>
                                        <p:cTn id="31" dur="500" fill="hold"/>
                                        <p:tgtEl>
                                          <p:spTgt spid="226450"/>
                                        </p:tgtEl>
                                        <p:attrNameLst>
                                          <p:attrName>ppt_w</p:attrName>
                                        </p:attrNameLst>
                                      </p:cBhvr>
                                      <p:tavLst>
                                        <p:tav tm="0">
                                          <p:val>
                                            <p:strVal val="4*#ppt_w"/>
                                          </p:val>
                                        </p:tav>
                                        <p:tav tm="100000">
                                          <p:val>
                                            <p:strVal val="#ppt_w"/>
                                          </p:val>
                                        </p:tav>
                                      </p:tavLst>
                                    </p:anim>
                                    <p:anim calcmode="lin" valueType="num">
                                      <p:cBhvr>
                                        <p:cTn id="32" dur="500" fill="hold"/>
                                        <p:tgtEl>
                                          <p:spTgt spid="226450"/>
                                        </p:tgtEl>
                                        <p:attrNameLst>
                                          <p:attrName>ppt_h</p:attrName>
                                        </p:attrNameLst>
                                      </p:cBhvr>
                                      <p:tavLst>
                                        <p:tav tm="0">
                                          <p:val>
                                            <p:strVal val="4*#ppt_h"/>
                                          </p:val>
                                        </p:tav>
                                        <p:tav tm="100000">
                                          <p:val>
                                            <p:strVal val="#ppt_h"/>
                                          </p:val>
                                        </p:tav>
                                      </p:tavLst>
                                    </p:anim>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226472"/>
                                        </p:tgtEl>
                                        <p:attrNameLst>
                                          <p:attrName>style.visibility</p:attrName>
                                        </p:attrNameLst>
                                      </p:cBhvr>
                                      <p:to>
                                        <p:strVal val="visible"/>
                                      </p:to>
                                    </p:set>
                                    <p:animEffect transition="in" filter="fade">
                                      <p:cBhvr>
                                        <p:cTn id="37" dur="500"/>
                                        <p:tgtEl>
                                          <p:spTgt spid="226472"/>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226473"/>
                                        </p:tgtEl>
                                        <p:attrNameLst>
                                          <p:attrName>style.visibility</p:attrName>
                                        </p:attrNameLst>
                                      </p:cBhvr>
                                      <p:to>
                                        <p:strVal val="visible"/>
                                      </p:to>
                                    </p:set>
                                    <p:animEffect transition="in" filter="fade">
                                      <p:cBhvr>
                                        <p:cTn id="42" dur="500"/>
                                        <p:tgtEl>
                                          <p:spTgt spid="226473"/>
                                        </p:tgtEl>
                                      </p:cBhvr>
                                    </p:animEffect>
                                  </p:childTnLst>
                                </p:cTn>
                              </p:par>
                            </p:childTnLst>
                          </p:cTn>
                        </p:par>
                        <p:par>
                          <p:cTn id="43" fill="hold">
                            <p:stCondLst>
                              <p:cond delay="500"/>
                            </p:stCondLst>
                            <p:childTnLst>
                              <p:par>
                                <p:cTn id="44" presetID="23" presetClass="entr" presetSubtype="32" fill="hold" grpId="0" nodeType="afterEffect">
                                  <p:stCondLst>
                                    <p:cond delay="0"/>
                                  </p:stCondLst>
                                  <p:childTnLst>
                                    <p:set>
                                      <p:cBhvr>
                                        <p:cTn id="45" dur="1" fill="hold">
                                          <p:stCondLst>
                                            <p:cond delay="0"/>
                                          </p:stCondLst>
                                        </p:cTn>
                                        <p:tgtEl>
                                          <p:spTgt spid="226474"/>
                                        </p:tgtEl>
                                        <p:attrNameLst>
                                          <p:attrName>style.visibility</p:attrName>
                                        </p:attrNameLst>
                                      </p:cBhvr>
                                      <p:to>
                                        <p:strVal val="visible"/>
                                      </p:to>
                                    </p:set>
                                    <p:anim calcmode="lin" valueType="num">
                                      <p:cBhvr>
                                        <p:cTn id="46" dur="500" fill="hold"/>
                                        <p:tgtEl>
                                          <p:spTgt spid="226474"/>
                                        </p:tgtEl>
                                        <p:attrNameLst>
                                          <p:attrName>ppt_w</p:attrName>
                                        </p:attrNameLst>
                                      </p:cBhvr>
                                      <p:tavLst>
                                        <p:tav tm="0">
                                          <p:val>
                                            <p:strVal val="4*#ppt_w"/>
                                          </p:val>
                                        </p:tav>
                                        <p:tav tm="100000">
                                          <p:val>
                                            <p:strVal val="#ppt_w"/>
                                          </p:val>
                                        </p:tav>
                                      </p:tavLst>
                                    </p:anim>
                                    <p:anim calcmode="lin" valueType="num">
                                      <p:cBhvr>
                                        <p:cTn id="47" dur="500" fill="hold"/>
                                        <p:tgtEl>
                                          <p:spTgt spid="226474"/>
                                        </p:tgtEl>
                                        <p:attrNameLst>
                                          <p:attrName>ppt_h</p:attrName>
                                        </p:attrNameLst>
                                      </p:cBhvr>
                                      <p:tavLst>
                                        <p:tav tm="0">
                                          <p:val>
                                            <p:strVal val="4*#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6441" grpId="0" animBg="1"/>
      <p:bldP spid="226442" grpId="0"/>
      <p:bldP spid="226449" grpId="0" animBg="1"/>
      <p:bldP spid="226450" grpId="0"/>
      <p:bldP spid="226473" grpId="0" animBg="1"/>
      <p:bldP spid="226474"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330" name="Text Box 2"/>
          <p:cNvSpPr txBox="1">
            <a:spLocks noChangeArrowheads="1"/>
          </p:cNvSpPr>
          <p:nvPr/>
        </p:nvSpPr>
        <p:spPr bwMode="auto">
          <a:xfrm>
            <a:off x="3863975" y="692150"/>
            <a:ext cx="1382713" cy="396875"/>
          </a:xfrm>
          <a:prstGeom prst="rect">
            <a:avLst/>
          </a:prstGeom>
          <a:noFill/>
          <a:ln w="9525">
            <a:noFill/>
            <a:miter lim="800000"/>
            <a:headEnd/>
            <a:tailEnd/>
          </a:ln>
          <a:effectLst/>
        </p:spPr>
        <p:txBody>
          <a:bodyPr wrap="none">
            <a:spAutoFit/>
            <a:flatTx/>
          </a:bodyPr>
          <a:lstStyle/>
          <a:p>
            <a:r>
              <a:rPr lang="es-ES_tradnl" sz="2000" b="1" i="1">
                <a:solidFill>
                  <a:srgbClr val="FF0000"/>
                </a:solidFill>
                <a:latin typeface="Arial" charset="0"/>
                <a:cs typeface="Times New Roman" pitchFamily="18" charset="0"/>
              </a:rPr>
              <a:t>Ejercicios</a:t>
            </a:r>
            <a:endParaRPr lang="es-ES" sz="2000" b="1" i="1">
              <a:solidFill>
                <a:srgbClr val="FF000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AutoShape 2"/>
          <p:cNvSpPr>
            <a:spLocks noChangeArrowheads="1"/>
          </p:cNvSpPr>
          <p:nvPr/>
        </p:nvSpPr>
        <p:spPr bwMode="auto">
          <a:xfrm rot="16200000" flipH="1">
            <a:off x="2675731" y="2021682"/>
            <a:ext cx="3935413" cy="3168650"/>
          </a:xfrm>
          <a:prstGeom prst="parallelogram">
            <a:avLst>
              <a:gd name="adj" fmla="val 0"/>
            </a:avLst>
          </a:prstGeom>
          <a:solidFill>
            <a:srgbClr val="FFFFFF">
              <a:alpha val="70000"/>
            </a:srgbClr>
          </a:solidFill>
          <a:ln w="9525">
            <a:solidFill>
              <a:schemeClr val="tx1"/>
            </a:solidFill>
            <a:miter lim="800000"/>
            <a:headEnd/>
            <a:tailEnd/>
          </a:ln>
          <a:effectLst/>
        </p:spPr>
        <p:txBody>
          <a:bodyPr wrap="none" anchor="ctr"/>
          <a:lstStyle/>
          <a:p>
            <a:endParaRPr lang="es-MX"/>
          </a:p>
        </p:txBody>
      </p:sp>
      <p:sp>
        <p:nvSpPr>
          <p:cNvPr id="181251" name="AutoShape 3"/>
          <p:cNvSpPr>
            <a:spLocks noChangeArrowheads="1"/>
          </p:cNvSpPr>
          <p:nvPr/>
        </p:nvSpPr>
        <p:spPr bwMode="auto">
          <a:xfrm rot="16200000" flipH="1">
            <a:off x="2287587" y="3019426"/>
            <a:ext cx="4429125" cy="1231900"/>
          </a:xfrm>
          <a:prstGeom prst="parallelogram">
            <a:avLst>
              <a:gd name="adj" fmla="val 41480"/>
            </a:avLst>
          </a:prstGeom>
          <a:solidFill>
            <a:srgbClr val="FFFFFF">
              <a:alpha val="70000"/>
            </a:srgbClr>
          </a:solidFill>
          <a:ln w="9525">
            <a:solidFill>
              <a:schemeClr val="tx1"/>
            </a:solidFill>
            <a:miter lim="800000"/>
            <a:headEnd/>
            <a:tailEnd/>
          </a:ln>
          <a:effectLst/>
        </p:spPr>
        <p:txBody>
          <a:bodyPr wrap="none" anchor="ctr"/>
          <a:lstStyle/>
          <a:p>
            <a:endParaRPr lang="es-MX"/>
          </a:p>
        </p:txBody>
      </p:sp>
      <p:sp>
        <p:nvSpPr>
          <p:cNvPr id="181252" name="AutoShape 4"/>
          <p:cNvSpPr>
            <a:spLocks noChangeArrowheads="1"/>
          </p:cNvSpPr>
          <p:nvPr/>
        </p:nvSpPr>
        <p:spPr bwMode="auto">
          <a:xfrm>
            <a:off x="2357438" y="3294063"/>
            <a:ext cx="4429125" cy="792162"/>
          </a:xfrm>
          <a:prstGeom prst="parallelogram">
            <a:avLst>
              <a:gd name="adj" fmla="val 157511"/>
            </a:avLst>
          </a:prstGeom>
          <a:solidFill>
            <a:srgbClr val="FFFFFF">
              <a:alpha val="70000"/>
            </a:srgbClr>
          </a:solidFill>
          <a:ln w="9525">
            <a:solidFill>
              <a:schemeClr val="tx1"/>
            </a:solidFill>
            <a:miter lim="800000"/>
            <a:headEnd/>
            <a:tailEnd/>
          </a:ln>
          <a:effectLst/>
        </p:spPr>
        <p:txBody>
          <a:bodyPr wrap="none" anchor="ctr"/>
          <a:lstStyle/>
          <a:p>
            <a:endParaRPr lang="es-MX"/>
          </a:p>
        </p:txBody>
      </p:sp>
      <p:sp>
        <p:nvSpPr>
          <p:cNvPr id="181253" name="Text Box 5"/>
          <p:cNvSpPr txBox="1">
            <a:spLocks noChangeArrowheads="1"/>
          </p:cNvSpPr>
          <p:nvPr/>
        </p:nvSpPr>
        <p:spPr bwMode="auto">
          <a:xfrm>
            <a:off x="1939925" y="692150"/>
            <a:ext cx="5264150" cy="412750"/>
          </a:xfrm>
          <a:prstGeom prst="rect">
            <a:avLst/>
          </a:prstGeom>
          <a:noFill/>
          <a:ln w="9525">
            <a:noFill/>
            <a:miter lim="800000"/>
            <a:headEnd/>
            <a:tailEnd/>
          </a:ln>
          <a:effectLst/>
        </p:spPr>
        <p:txBody>
          <a:bodyPr wrap="none">
            <a:spAutoFit/>
          </a:bodyPr>
          <a:lstStyle/>
          <a:p>
            <a:pPr algn="ctr">
              <a:spcBef>
                <a:spcPct val="50000"/>
              </a:spcBef>
            </a:pPr>
            <a:r>
              <a:rPr lang="es-ES" sz="2100" b="1">
                <a:solidFill>
                  <a:srgbClr val="000099"/>
                </a:solidFill>
                <a:latin typeface="Arial" charset="0"/>
              </a:rPr>
              <a:t>Sistema cartesiano de tres dimensiones</a:t>
            </a:r>
          </a:p>
        </p:txBody>
      </p:sp>
      <p:grpSp>
        <p:nvGrpSpPr>
          <p:cNvPr id="181260" name="Group 12"/>
          <p:cNvGrpSpPr>
            <a:grpSpLocks/>
          </p:cNvGrpSpPr>
          <p:nvPr/>
        </p:nvGrpSpPr>
        <p:grpSpPr bwMode="auto">
          <a:xfrm>
            <a:off x="2243138" y="1341438"/>
            <a:ext cx="4632325" cy="4578350"/>
            <a:chOff x="1413" y="845"/>
            <a:chExt cx="2918" cy="2884"/>
          </a:xfrm>
        </p:grpSpPr>
        <p:sp>
          <p:nvSpPr>
            <p:cNvPr id="181254" name="Line 6"/>
            <p:cNvSpPr>
              <a:spLocks noChangeShapeType="1"/>
            </p:cNvSpPr>
            <p:nvPr/>
          </p:nvSpPr>
          <p:spPr bwMode="auto">
            <a:xfrm>
              <a:off x="1413" y="2298"/>
              <a:ext cx="2918" cy="0"/>
            </a:xfrm>
            <a:prstGeom prst="line">
              <a:avLst/>
            </a:prstGeom>
            <a:noFill/>
            <a:ln w="9525">
              <a:solidFill>
                <a:schemeClr val="tx1"/>
              </a:solidFill>
              <a:round/>
              <a:headEnd/>
              <a:tailEnd type="triangle" w="med" len="med"/>
            </a:ln>
            <a:effectLst/>
          </p:spPr>
          <p:txBody>
            <a:bodyPr wrap="none"/>
            <a:lstStyle/>
            <a:p>
              <a:endParaRPr lang="es-MX"/>
            </a:p>
          </p:txBody>
        </p:sp>
        <p:sp>
          <p:nvSpPr>
            <p:cNvPr id="181255" name="Line 7"/>
            <p:cNvSpPr>
              <a:spLocks noChangeShapeType="1"/>
            </p:cNvSpPr>
            <p:nvPr/>
          </p:nvSpPr>
          <p:spPr bwMode="auto">
            <a:xfrm flipV="1">
              <a:off x="2872" y="867"/>
              <a:ext cx="0" cy="2862"/>
            </a:xfrm>
            <a:prstGeom prst="line">
              <a:avLst/>
            </a:prstGeom>
            <a:noFill/>
            <a:ln w="9525">
              <a:solidFill>
                <a:schemeClr val="tx1"/>
              </a:solidFill>
              <a:round/>
              <a:headEnd/>
              <a:tailEnd type="triangle" w="med" len="med"/>
            </a:ln>
            <a:effectLst/>
          </p:spPr>
          <p:txBody>
            <a:bodyPr wrap="none"/>
            <a:lstStyle/>
            <a:p>
              <a:endParaRPr lang="es-MX"/>
            </a:p>
          </p:txBody>
        </p:sp>
        <p:sp>
          <p:nvSpPr>
            <p:cNvPr id="181256" name="Text Box 8"/>
            <p:cNvSpPr txBox="1">
              <a:spLocks noChangeArrowheads="1"/>
            </p:cNvSpPr>
            <p:nvPr/>
          </p:nvSpPr>
          <p:spPr bwMode="auto">
            <a:xfrm>
              <a:off x="4073" y="2292"/>
              <a:ext cx="201" cy="212"/>
            </a:xfrm>
            <a:prstGeom prst="rect">
              <a:avLst/>
            </a:prstGeom>
            <a:noFill/>
            <a:ln w="9525">
              <a:noFill/>
              <a:miter lim="800000"/>
              <a:headEnd/>
              <a:tailEnd/>
            </a:ln>
            <a:effectLst/>
          </p:spPr>
          <p:txBody>
            <a:bodyPr wrap="none">
              <a:spAutoFit/>
            </a:bodyPr>
            <a:lstStyle/>
            <a:p>
              <a:pPr algn="l"/>
              <a:r>
                <a:rPr lang="es-ES" sz="1600" b="1">
                  <a:latin typeface="Arial" charset="0"/>
                </a:rPr>
                <a:t>Y</a:t>
              </a:r>
            </a:p>
          </p:txBody>
        </p:sp>
        <p:sp>
          <p:nvSpPr>
            <p:cNvPr id="181257" name="Text Box 9"/>
            <p:cNvSpPr txBox="1">
              <a:spLocks noChangeArrowheads="1"/>
            </p:cNvSpPr>
            <p:nvPr/>
          </p:nvSpPr>
          <p:spPr bwMode="auto">
            <a:xfrm>
              <a:off x="2655" y="845"/>
              <a:ext cx="194" cy="212"/>
            </a:xfrm>
            <a:prstGeom prst="rect">
              <a:avLst/>
            </a:prstGeom>
            <a:noFill/>
            <a:ln w="9525">
              <a:noFill/>
              <a:miter lim="800000"/>
              <a:headEnd/>
              <a:tailEnd/>
            </a:ln>
            <a:effectLst/>
          </p:spPr>
          <p:txBody>
            <a:bodyPr wrap="none">
              <a:spAutoFit/>
            </a:bodyPr>
            <a:lstStyle/>
            <a:p>
              <a:pPr algn="l"/>
              <a:r>
                <a:rPr lang="es-ES" sz="1600" b="1">
                  <a:latin typeface="Arial" charset="0"/>
                </a:rPr>
                <a:t>Z</a:t>
              </a:r>
            </a:p>
          </p:txBody>
        </p:sp>
        <p:sp>
          <p:nvSpPr>
            <p:cNvPr id="181258" name="Line 10"/>
            <p:cNvSpPr>
              <a:spLocks noChangeShapeType="1"/>
            </p:cNvSpPr>
            <p:nvPr/>
          </p:nvSpPr>
          <p:spPr bwMode="auto">
            <a:xfrm flipH="1">
              <a:off x="1655" y="1592"/>
              <a:ext cx="2313" cy="1497"/>
            </a:xfrm>
            <a:prstGeom prst="line">
              <a:avLst/>
            </a:prstGeom>
            <a:noFill/>
            <a:ln w="9525">
              <a:solidFill>
                <a:schemeClr val="tx1"/>
              </a:solidFill>
              <a:round/>
              <a:headEnd/>
              <a:tailEnd type="triangle" w="med" len="med"/>
            </a:ln>
            <a:effectLst/>
          </p:spPr>
          <p:txBody>
            <a:bodyPr wrap="none" anchor="ctr"/>
            <a:lstStyle/>
            <a:p>
              <a:endParaRPr lang="es-MX"/>
            </a:p>
          </p:txBody>
        </p:sp>
        <p:sp>
          <p:nvSpPr>
            <p:cNvPr id="181259" name="Text Box 11"/>
            <p:cNvSpPr txBox="1">
              <a:spLocks noChangeArrowheads="1"/>
            </p:cNvSpPr>
            <p:nvPr/>
          </p:nvSpPr>
          <p:spPr bwMode="auto">
            <a:xfrm>
              <a:off x="1722" y="3022"/>
              <a:ext cx="201" cy="212"/>
            </a:xfrm>
            <a:prstGeom prst="rect">
              <a:avLst/>
            </a:prstGeom>
            <a:noFill/>
            <a:ln w="9525">
              <a:noFill/>
              <a:miter lim="800000"/>
              <a:headEnd/>
              <a:tailEnd/>
            </a:ln>
            <a:effectLst/>
          </p:spPr>
          <p:txBody>
            <a:bodyPr wrap="none">
              <a:spAutoFit/>
            </a:bodyPr>
            <a:lstStyle/>
            <a:p>
              <a:pPr algn="l"/>
              <a:r>
                <a:rPr lang="es-ES" sz="1600" b="1">
                  <a:latin typeface="Arial" charset="0"/>
                </a:rPr>
                <a:t>X</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ntr" presetSubtype="0" fill="hold" nodeType="withEffect">
                                  <p:stCondLst>
                                    <p:cond delay="0"/>
                                  </p:stCondLst>
                                  <p:childTnLst>
                                    <p:set>
                                      <p:cBhvr>
                                        <p:cTn id="6" dur="1" fill="hold">
                                          <p:stCondLst>
                                            <p:cond delay="0"/>
                                          </p:stCondLst>
                                        </p:cTn>
                                        <p:tgtEl>
                                          <p:spTgt spid="181260"/>
                                        </p:tgtEl>
                                        <p:attrNameLst>
                                          <p:attrName>style.visibility</p:attrName>
                                        </p:attrNameLst>
                                      </p:cBhvr>
                                      <p:to>
                                        <p:strVal val="visible"/>
                                      </p:to>
                                    </p:set>
                                    <p:animEffect transition="in" filter="fade">
                                      <p:cBhvr>
                                        <p:cTn id="7" dur="500"/>
                                        <p:tgtEl>
                                          <p:spTgt spid="181260"/>
                                        </p:tgtEl>
                                      </p:cBhvr>
                                    </p:animEffect>
                                    <p:anim calcmode="lin" valueType="num">
                                      <p:cBhvr>
                                        <p:cTn id="8" dur="500" fill="hold"/>
                                        <p:tgtEl>
                                          <p:spTgt spid="181260"/>
                                        </p:tgtEl>
                                        <p:attrNameLst>
                                          <p:attrName>style.rotation</p:attrName>
                                        </p:attrNameLst>
                                      </p:cBhvr>
                                      <p:tavLst>
                                        <p:tav tm="0">
                                          <p:val>
                                            <p:fltVal val="720"/>
                                          </p:val>
                                        </p:tav>
                                        <p:tav tm="100000">
                                          <p:val>
                                            <p:fltVal val="0"/>
                                          </p:val>
                                        </p:tav>
                                      </p:tavLst>
                                    </p:anim>
                                    <p:anim calcmode="lin" valueType="num">
                                      <p:cBhvr>
                                        <p:cTn id="9" dur="500" fill="hold"/>
                                        <p:tgtEl>
                                          <p:spTgt spid="181260"/>
                                        </p:tgtEl>
                                        <p:attrNameLst>
                                          <p:attrName>ppt_h</p:attrName>
                                        </p:attrNameLst>
                                      </p:cBhvr>
                                      <p:tavLst>
                                        <p:tav tm="0">
                                          <p:val>
                                            <p:fltVal val="0"/>
                                          </p:val>
                                        </p:tav>
                                        <p:tav tm="100000">
                                          <p:val>
                                            <p:strVal val="#ppt_h"/>
                                          </p:val>
                                        </p:tav>
                                      </p:tavLst>
                                    </p:anim>
                                    <p:anim calcmode="lin" valueType="num">
                                      <p:cBhvr>
                                        <p:cTn id="10" dur="500" fill="hold"/>
                                        <p:tgtEl>
                                          <p:spTgt spid="181260"/>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181252"/>
                                        </p:tgtEl>
                                        <p:attrNameLst>
                                          <p:attrName>style.visibility</p:attrName>
                                        </p:attrNameLst>
                                      </p:cBhvr>
                                      <p:to>
                                        <p:strVal val="visible"/>
                                      </p:to>
                                    </p:set>
                                    <p:animEffect transition="in" filter="dissolve">
                                      <p:cBhvr>
                                        <p:cTn id="15" dur="500"/>
                                        <p:tgtEl>
                                          <p:spTgt spid="181252"/>
                                        </p:tgtEl>
                                      </p:cBhvr>
                                    </p:animEffect>
                                  </p:childTnLst>
                                  <p:subTnLst>
                                    <p:set>
                                      <p:cBhvr override="childStyle">
                                        <p:cTn dur="1" fill="hold" display="0" masterRel="nextClick" afterEffect="1"/>
                                        <p:tgtEl>
                                          <p:spTgt spid="181252"/>
                                        </p:tgtEl>
                                        <p:attrNameLst>
                                          <p:attrName>style.visibility</p:attrName>
                                        </p:attrNameLst>
                                      </p:cBhvr>
                                      <p:to>
                                        <p:strVal val="hidden"/>
                                      </p:to>
                                    </p:set>
                                  </p:subTnLst>
                                </p:cTn>
                              </p:par>
                            </p:childTnLst>
                          </p:cTn>
                        </p:par>
                      </p:childTnLst>
                    </p:cTn>
                  </p:par>
                  <p:par>
                    <p:cTn id="16" fill="hold">
                      <p:stCondLst>
                        <p:cond delay="indefinite"/>
                      </p:stCondLst>
                      <p:childTnLst>
                        <p:par>
                          <p:cTn id="17" fill="hold">
                            <p:stCondLst>
                              <p:cond delay="0"/>
                            </p:stCondLst>
                            <p:childTnLst>
                              <p:par>
                                <p:cTn id="18" presetID="9" presetClass="entr" presetSubtype="0" fill="hold" grpId="0" nodeType="clickEffect">
                                  <p:stCondLst>
                                    <p:cond delay="0"/>
                                  </p:stCondLst>
                                  <p:childTnLst>
                                    <p:set>
                                      <p:cBhvr>
                                        <p:cTn id="19" dur="1" fill="hold">
                                          <p:stCondLst>
                                            <p:cond delay="0"/>
                                          </p:stCondLst>
                                        </p:cTn>
                                        <p:tgtEl>
                                          <p:spTgt spid="181251"/>
                                        </p:tgtEl>
                                        <p:attrNameLst>
                                          <p:attrName>style.visibility</p:attrName>
                                        </p:attrNameLst>
                                      </p:cBhvr>
                                      <p:to>
                                        <p:strVal val="visible"/>
                                      </p:to>
                                    </p:set>
                                    <p:animEffect transition="in" filter="dissolve">
                                      <p:cBhvr>
                                        <p:cTn id="20" dur="500"/>
                                        <p:tgtEl>
                                          <p:spTgt spid="181251"/>
                                        </p:tgtEl>
                                      </p:cBhvr>
                                    </p:animEffect>
                                  </p:childTnLst>
                                  <p:subTnLst>
                                    <p:set>
                                      <p:cBhvr override="childStyle">
                                        <p:cTn dur="1" fill="hold" display="0" masterRel="nextClick" afterEffect="1"/>
                                        <p:tgtEl>
                                          <p:spTgt spid="181251"/>
                                        </p:tgtEl>
                                        <p:attrNameLst>
                                          <p:attrName>style.visibility</p:attrName>
                                        </p:attrNameLst>
                                      </p:cBhvr>
                                      <p:to>
                                        <p:strVal val="hidden"/>
                                      </p:to>
                                    </p:set>
                                  </p:subTnLst>
                                </p:cTn>
                              </p:par>
                            </p:childTnLst>
                          </p:cTn>
                        </p:par>
                      </p:childTnLst>
                    </p:cTn>
                  </p:par>
                  <p:par>
                    <p:cTn id="21" fill="hold">
                      <p:stCondLst>
                        <p:cond delay="indefinite"/>
                      </p:stCondLst>
                      <p:childTnLst>
                        <p:par>
                          <p:cTn id="22" fill="hold">
                            <p:stCondLst>
                              <p:cond delay="0"/>
                            </p:stCondLst>
                            <p:childTnLst>
                              <p:par>
                                <p:cTn id="23" presetID="9" presetClass="entr" presetSubtype="0" fill="hold" grpId="0" nodeType="clickEffect">
                                  <p:stCondLst>
                                    <p:cond delay="0"/>
                                  </p:stCondLst>
                                  <p:childTnLst>
                                    <p:set>
                                      <p:cBhvr>
                                        <p:cTn id="24" dur="1" fill="hold">
                                          <p:stCondLst>
                                            <p:cond delay="0"/>
                                          </p:stCondLst>
                                        </p:cTn>
                                        <p:tgtEl>
                                          <p:spTgt spid="181250"/>
                                        </p:tgtEl>
                                        <p:attrNameLst>
                                          <p:attrName>style.visibility</p:attrName>
                                        </p:attrNameLst>
                                      </p:cBhvr>
                                      <p:to>
                                        <p:strVal val="visible"/>
                                      </p:to>
                                    </p:set>
                                    <p:animEffect transition="in" filter="dissolve">
                                      <p:cBhvr>
                                        <p:cTn id="25" dur="500"/>
                                        <p:tgtEl>
                                          <p:spTgt spid="1812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1250" grpId="0" animBg="1"/>
      <p:bldP spid="181251" grpId="0" animBg="1"/>
      <p:bldP spid="181252" grpId="0" animBg="1"/>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89" name="Text Box 25"/>
          <p:cNvSpPr txBox="1">
            <a:spLocks noChangeArrowheads="1"/>
          </p:cNvSpPr>
          <p:nvPr/>
        </p:nvSpPr>
        <p:spPr bwMode="auto">
          <a:xfrm>
            <a:off x="3351213" y="692150"/>
            <a:ext cx="2441575" cy="396875"/>
          </a:xfrm>
          <a:prstGeom prst="rect">
            <a:avLst/>
          </a:prstGeom>
          <a:noFill/>
          <a:ln w="9525">
            <a:noFill/>
            <a:miter lim="800000"/>
            <a:headEnd/>
            <a:tailEnd/>
          </a:ln>
          <a:effectLst/>
        </p:spPr>
        <p:txBody>
          <a:bodyPr wrap="none">
            <a:spAutoFit/>
            <a:flatTx/>
          </a:bodyPr>
          <a:lstStyle/>
          <a:p>
            <a:r>
              <a:rPr lang="es-ES_tradnl" sz="2000" b="1">
                <a:solidFill>
                  <a:srgbClr val="000099"/>
                </a:solidFill>
                <a:latin typeface="Arial" charset="0"/>
                <a:cs typeface="Times New Roman" pitchFamily="18" charset="0"/>
              </a:rPr>
              <a:t>Producto Vectorial</a:t>
            </a:r>
            <a:endParaRPr lang="es-ES" sz="2000" b="1">
              <a:solidFill>
                <a:srgbClr val="000099"/>
              </a:solidFill>
            </a:endParaRPr>
          </a:p>
        </p:txBody>
      </p:sp>
      <p:sp>
        <p:nvSpPr>
          <p:cNvPr id="190491" name="Text Box 27"/>
          <p:cNvSpPr txBox="1">
            <a:spLocks noChangeArrowheads="1"/>
          </p:cNvSpPr>
          <p:nvPr/>
        </p:nvSpPr>
        <p:spPr bwMode="auto">
          <a:xfrm>
            <a:off x="468313" y="1484313"/>
            <a:ext cx="8207375" cy="641350"/>
          </a:xfrm>
          <a:prstGeom prst="rect">
            <a:avLst/>
          </a:prstGeom>
          <a:noFill/>
          <a:ln w="9525">
            <a:noFill/>
            <a:miter lim="800000"/>
            <a:headEnd/>
            <a:tailEnd/>
          </a:ln>
          <a:effectLst/>
        </p:spPr>
        <p:txBody>
          <a:bodyPr>
            <a:spAutoFit/>
            <a:flatTx/>
          </a:bodyPr>
          <a:lstStyle/>
          <a:p>
            <a:r>
              <a:rPr lang="es-ES_tradnl" sz="1800">
                <a:solidFill>
                  <a:schemeClr val="folHlink"/>
                </a:solidFill>
                <a:latin typeface="Arial" charset="0"/>
                <a:cs typeface="Times New Roman" pitchFamily="18" charset="0"/>
              </a:rPr>
              <a:t>El producto vectorial de dos vectores es un tercer vector, el cual es perpendicular a los que le dieron origen.</a:t>
            </a:r>
            <a:endParaRPr lang="es-ES" sz="1800">
              <a:solidFill>
                <a:schemeClr val="folHlink"/>
              </a:solidFill>
              <a:latin typeface="Arial" charset="0"/>
              <a:cs typeface="Times New Roman" pitchFamily="18" charset="0"/>
            </a:endParaRPr>
          </a:p>
        </p:txBody>
      </p:sp>
      <p:grpSp>
        <p:nvGrpSpPr>
          <p:cNvPr id="190716" name="Group 252"/>
          <p:cNvGrpSpPr>
            <a:grpSpLocks/>
          </p:cNvGrpSpPr>
          <p:nvPr/>
        </p:nvGrpSpPr>
        <p:grpSpPr bwMode="auto">
          <a:xfrm>
            <a:off x="593725" y="2576513"/>
            <a:ext cx="1477963" cy="347662"/>
            <a:chOff x="374" y="1623"/>
            <a:chExt cx="931" cy="219"/>
          </a:xfrm>
        </p:grpSpPr>
        <p:grpSp>
          <p:nvGrpSpPr>
            <p:cNvPr id="190621" name="Group 157"/>
            <p:cNvGrpSpPr>
              <a:grpSpLocks/>
            </p:cNvGrpSpPr>
            <p:nvPr/>
          </p:nvGrpSpPr>
          <p:grpSpPr bwMode="auto">
            <a:xfrm>
              <a:off x="374" y="1646"/>
              <a:ext cx="102" cy="187"/>
              <a:chOff x="1020" y="3678"/>
              <a:chExt cx="102" cy="187"/>
            </a:xfrm>
          </p:grpSpPr>
          <p:sp>
            <p:nvSpPr>
              <p:cNvPr id="190512" name="Text Box 48"/>
              <p:cNvSpPr txBox="1">
                <a:spLocks noChangeArrowheads="1"/>
              </p:cNvSpPr>
              <p:nvPr/>
            </p:nvSpPr>
            <p:spPr bwMode="auto">
              <a:xfrm>
                <a:off x="1020" y="3678"/>
                <a:ext cx="102" cy="187"/>
              </a:xfrm>
              <a:prstGeom prst="rect">
                <a:avLst/>
              </a:prstGeom>
              <a:noFill/>
              <a:ln w="9525">
                <a:noFill/>
                <a:miter lim="800000"/>
                <a:headEnd/>
                <a:tailEnd/>
              </a:ln>
              <a:effectLst/>
            </p:spPr>
            <p:txBody>
              <a:bodyPr wrap="none" lIns="18000" tIns="10800" rIns="18000" bIns="10800">
                <a:spAutoFit/>
                <a:flatTx/>
              </a:bodyPr>
              <a:lstStyle/>
              <a:p>
                <a:r>
                  <a:rPr lang="es-ES_tradnl" sz="1800" b="1">
                    <a:solidFill>
                      <a:schemeClr val="accent2"/>
                    </a:solidFill>
                    <a:latin typeface="Arial" charset="0"/>
                    <a:cs typeface="Times New Roman" pitchFamily="18" charset="0"/>
                  </a:rPr>
                  <a:t>a</a:t>
                </a:r>
                <a:endParaRPr lang="es-ES" sz="1800" b="1"/>
              </a:p>
            </p:txBody>
          </p:sp>
          <p:sp>
            <p:nvSpPr>
              <p:cNvPr id="190513" name="Line 49"/>
              <p:cNvSpPr>
                <a:spLocks noChangeShapeType="1"/>
              </p:cNvSpPr>
              <p:nvPr/>
            </p:nvSpPr>
            <p:spPr bwMode="auto">
              <a:xfrm>
                <a:off x="1025" y="3708"/>
                <a:ext cx="96" cy="0"/>
              </a:xfrm>
              <a:prstGeom prst="line">
                <a:avLst/>
              </a:prstGeom>
              <a:noFill/>
              <a:ln w="25400">
                <a:solidFill>
                  <a:schemeClr val="accent2"/>
                </a:solidFill>
                <a:round/>
                <a:headEnd/>
                <a:tailEnd/>
              </a:ln>
              <a:effectLst/>
            </p:spPr>
            <p:txBody>
              <a:bodyPr wrap="none" anchor="ctr"/>
              <a:lstStyle/>
              <a:p>
                <a:endParaRPr lang="es-MX"/>
              </a:p>
            </p:txBody>
          </p:sp>
        </p:grpSp>
        <p:sp>
          <p:nvSpPr>
            <p:cNvPr id="190630" name="Text Box 166"/>
            <p:cNvSpPr txBox="1">
              <a:spLocks noChangeArrowheads="1"/>
            </p:cNvSpPr>
            <p:nvPr/>
          </p:nvSpPr>
          <p:spPr bwMode="auto">
            <a:xfrm>
              <a:off x="657" y="1623"/>
              <a:ext cx="648" cy="206"/>
            </a:xfrm>
            <a:prstGeom prst="rect">
              <a:avLst/>
            </a:prstGeom>
            <a:noFill/>
            <a:ln w="9525">
              <a:noFill/>
              <a:miter lim="800000"/>
              <a:headEnd/>
              <a:tailEnd/>
            </a:ln>
            <a:effectLst/>
          </p:spPr>
          <p:txBody>
            <a:bodyPr wrap="none" lIns="18000" tIns="10800" rIns="18000" bIns="10800">
              <a:spAutoFit/>
              <a:flatTx/>
            </a:bodyPr>
            <a:lstStyle/>
            <a:p>
              <a:r>
                <a:rPr lang="es-ES_tradnl" sz="2000">
                  <a:solidFill>
                    <a:schemeClr val="accent2"/>
                  </a:solidFill>
                  <a:latin typeface="Arial" charset="0"/>
                  <a:cs typeface="Times New Roman" pitchFamily="18" charset="0"/>
                </a:rPr>
                <a:t>(</a:t>
              </a:r>
              <a:r>
                <a:rPr lang="es-ES_tradnl" sz="1800">
                  <a:solidFill>
                    <a:schemeClr val="accent2"/>
                  </a:solidFill>
                  <a:latin typeface="Arial" charset="0"/>
                </a:rPr>
                <a:t>a</a:t>
              </a:r>
              <a:r>
                <a:rPr lang="es-ES_tradnl" sz="1400" baseline="-25000">
                  <a:solidFill>
                    <a:schemeClr val="accent2"/>
                  </a:solidFill>
                  <a:latin typeface="Arial" charset="0"/>
                </a:rPr>
                <a:t>1</a:t>
              </a:r>
              <a:r>
                <a:rPr lang="es-ES_tradnl" sz="1800">
                  <a:solidFill>
                    <a:schemeClr val="accent2"/>
                  </a:solidFill>
                  <a:latin typeface="Arial" charset="0"/>
                </a:rPr>
                <a:t>, a</a:t>
              </a:r>
              <a:r>
                <a:rPr lang="es-ES_tradnl" sz="1400" baseline="-25000">
                  <a:solidFill>
                    <a:schemeClr val="accent2"/>
                  </a:solidFill>
                  <a:latin typeface="Arial" charset="0"/>
                </a:rPr>
                <a:t>2</a:t>
              </a:r>
              <a:r>
                <a:rPr lang="es-ES_tradnl" sz="1800">
                  <a:solidFill>
                    <a:schemeClr val="accent2"/>
                  </a:solidFill>
                  <a:latin typeface="Arial" charset="0"/>
                </a:rPr>
                <a:t>, a</a:t>
              </a:r>
              <a:r>
                <a:rPr lang="es-ES_tradnl" sz="1400" baseline="-25000">
                  <a:solidFill>
                    <a:schemeClr val="accent2"/>
                  </a:solidFill>
                  <a:latin typeface="Arial" charset="0"/>
                </a:rPr>
                <a:t>3</a:t>
              </a:r>
              <a:r>
                <a:rPr lang="es-ES_tradnl" sz="2000">
                  <a:solidFill>
                    <a:schemeClr val="accent2"/>
                  </a:solidFill>
                  <a:latin typeface="Arial" charset="0"/>
                  <a:cs typeface="Times New Roman" pitchFamily="18" charset="0"/>
                </a:rPr>
                <a:t>)</a:t>
              </a:r>
              <a:endParaRPr lang="es-ES" sz="2000">
                <a:solidFill>
                  <a:schemeClr val="accent2"/>
                </a:solidFill>
                <a:latin typeface="Arial" charset="0"/>
                <a:cs typeface="Times New Roman" pitchFamily="18" charset="0"/>
              </a:endParaRPr>
            </a:p>
          </p:txBody>
        </p:sp>
        <p:sp>
          <p:nvSpPr>
            <p:cNvPr id="190633" name="Text Box 169"/>
            <p:cNvSpPr txBox="1">
              <a:spLocks noChangeArrowheads="1"/>
            </p:cNvSpPr>
            <p:nvPr/>
          </p:nvSpPr>
          <p:spPr bwMode="auto">
            <a:xfrm>
              <a:off x="521" y="1636"/>
              <a:ext cx="115" cy="206"/>
            </a:xfrm>
            <a:prstGeom prst="rect">
              <a:avLst/>
            </a:prstGeom>
            <a:noFill/>
            <a:ln w="9525">
              <a:noFill/>
              <a:miter lim="800000"/>
              <a:headEnd/>
              <a:tailEnd/>
            </a:ln>
            <a:effectLst/>
          </p:spPr>
          <p:txBody>
            <a:bodyPr wrap="none" lIns="18000" tIns="10800" rIns="18000" bIns="10800">
              <a:spAutoFit/>
              <a:flatTx/>
            </a:bodyPr>
            <a:lstStyle/>
            <a:p>
              <a:r>
                <a:rPr lang="es-ES_tradnl" sz="2000">
                  <a:solidFill>
                    <a:schemeClr val="accent2"/>
                  </a:solidFill>
                  <a:latin typeface="Arial" charset="0"/>
                  <a:cs typeface="Times New Roman" pitchFamily="18" charset="0"/>
                </a:rPr>
                <a:t>=</a:t>
              </a:r>
              <a:endParaRPr lang="es-ES" sz="2000">
                <a:solidFill>
                  <a:schemeClr val="accent2"/>
                </a:solidFill>
                <a:latin typeface="Arial" charset="0"/>
                <a:cs typeface="Times New Roman" pitchFamily="18" charset="0"/>
              </a:endParaRPr>
            </a:p>
          </p:txBody>
        </p:sp>
      </p:grpSp>
      <p:grpSp>
        <p:nvGrpSpPr>
          <p:cNvPr id="190717" name="Group 253"/>
          <p:cNvGrpSpPr>
            <a:grpSpLocks/>
          </p:cNvGrpSpPr>
          <p:nvPr/>
        </p:nvGrpSpPr>
        <p:grpSpPr bwMode="auto">
          <a:xfrm>
            <a:off x="611188" y="3432175"/>
            <a:ext cx="1460500" cy="338138"/>
            <a:chOff x="385" y="2162"/>
            <a:chExt cx="920" cy="213"/>
          </a:xfrm>
        </p:grpSpPr>
        <p:sp>
          <p:nvSpPr>
            <p:cNvPr id="190638" name="Text Box 174"/>
            <p:cNvSpPr txBox="1">
              <a:spLocks noChangeArrowheads="1"/>
            </p:cNvSpPr>
            <p:nvPr/>
          </p:nvSpPr>
          <p:spPr bwMode="auto">
            <a:xfrm>
              <a:off x="657" y="2162"/>
              <a:ext cx="648" cy="206"/>
            </a:xfrm>
            <a:prstGeom prst="rect">
              <a:avLst/>
            </a:prstGeom>
            <a:noFill/>
            <a:ln w="9525">
              <a:noFill/>
              <a:miter lim="800000"/>
              <a:headEnd/>
              <a:tailEnd/>
            </a:ln>
            <a:effectLst/>
          </p:spPr>
          <p:txBody>
            <a:bodyPr wrap="none" lIns="18000" tIns="10800" rIns="18000" bIns="10800">
              <a:spAutoFit/>
              <a:flatTx/>
            </a:bodyPr>
            <a:lstStyle/>
            <a:p>
              <a:r>
                <a:rPr lang="es-ES_tradnl" sz="2000">
                  <a:solidFill>
                    <a:schemeClr val="accent2"/>
                  </a:solidFill>
                  <a:latin typeface="Arial" charset="0"/>
                  <a:cs typeface="Times New Roman" pitchFamily="18" charset="0"/>
                </a:rPr>
                <a:t>(</a:t>
              </a:r>
              <a:r>
                <a:rPr lang="es-ES_tradnl" sz="1800">
                  <a:solidFill>
                    <a:schemeClr val="accent2"/>
                  </a:solidFill>
                  <a:latin typeface="Arial" charset="0"/>
                </a:rPr>
                <a:t>b</a:t>
              </a:r>
              <a:r>
                <a:rPr lang="es-ES_tradnl" sz="1400" baseline="-25000">
                  <a:solidFill>
                    <a:schemeClr val="accent2"/>
                  </a:solidFill>
                  <a:latin typeface="Arial" charset="0"/>
                </a:rPr>
                <a:t>1</a:t>
              </a:r>
              <a:r>
                <a:rPr lang="es-ES_tradnl" sz="1800">
                  <a:solidFill>
                    <a:schemeClr val="accent2"/>
                  </a:solidFill>
                  <a:latin typeface="Arial" charset="0"/>
                </a:rPr>
                <a:t>, b</a:t>
              </a:r>
              <a:r>
                <a:rPr lang="es-ES_tradnl" sz="1400" baseline="-25000">
                  <a:solidFill>
                    <a:schemeClr val="accent2"/>
                  </a:solidFill>
                  <a:latin typeface="Arial" charset="0"/>
                </a:rPr>
                <a:t>2</a:t>
              </a:r>
              <a:r>
                <a:rPr lang="es-ES_tradnl" sz="1800">
                  <a:solidFill>
                    <a:schemeClr val="accent2"/>
                  </a:solidFill>
                  <a:latin typeface="Arial" charset="0"/>
                </a:rPr>
                <a:t>, b</a:t>
              </a:r>
              <a:r>
                <a:rPr lang="es-ES_tradnl" sz="1400" baseline="-25000">
                  <a:solidFill>
                    <a:schemeClr val="accent2"/>
                  </a:solidFill>
                  <a:latin typeface="Arial" charset="0"/>
                </a:rPr>
                <a:t>3</a:t>
              </a:r>
              <a:r>
                <a:rPr lang="es-ES_tradnl" sz="2000">
                  <a:solidFill>
                    <a:schemeClr val="accent2"/>
                  </a:solidFill>
                  <a:latin typeface="Arial" charset="0"/>
                  <a:cs typeface="Times New Roman" pitchFamily="18" charset="0"/>
                </a:rPr>
                <a:t>)</a:t>
              </a:r>
              <a:endParaRPr lang="es-ES" sz="2000">
                <a:solidFill>
                  <a:schemeClr val="accent2"/>
                </a:solidFill>
                <a:latin typeface="Arial" charset="0"/>
                <a:cs typeface="Times New Roman" pitchFamily="18" charset="0"/>
              </a:endParaRPr>
            </a:p>
          </p:txBody>
        </p:sp>
        <p:sp>
          <p:nvSpPr>
            <p:cNvPr id="190639" name="Text Box 175"/>
            <p:cNvSpPr txBox="1">
              <a:spLocks noChangeArrowheads="1"/>
            </p:cNvSpPr>
            <p:nvPr/>
          </p:nvSpPr>
          <p:spPr bwMode="auto">
            <a:xfrm>
              <a:off x="521" y="2169"/>
              <a:ext cx="115" cy="206"/>
            </a:xfrm>
            <a:prstGeom prst="rect">
              <a:avLst/>
            </a:prstGeom>
            <a:noFill/>
            <a:ln w="9525">
              <a:noFill/>
              <a:miter lim="800000"/>
              <a:headEnd/>
              <a:tailEnd/>
            </a:ln>
            <a:effectLst/>
          </p:spPr>
          <p:txBody>
            <a:bodyPr wrap="none" lIns="18000" tIns="10800" rIns="18000" bIns="10800">
              <a:spAutoFit/>
              <a:flatTx/>
            </a:bodyPr>
            <a:lstStyle/>
            <a:p>
              <a:r>
                <a:rPr lang="es-ES_tradnl" sz="2000">
                  <a:solidFill>
                    <a:schemeClr val="accent2"/>
                  </a:solidFill>
                  <a:latin typeface="Arial" charset="0"/>
                  <a:cs typeface="Times New Roman" pitchFamily="18" charset="0"/>
                </a:rPr>
                <a:t>=</a:t>
              </a:r>
              <a:endParaRPr lang="es-ES" sz="2000">
                <a:solidFill>
                  <a:schemeClr val="accent2"/>
                </a:solidFill>
                <a:latin typeface="Arial" charset="0"/>
                <a:cs typeface="Times New Roman" pitchFamily="18" charset="0"/>
              </a:endParaRPr>
            </a:p>
          </p:txBody>
        </p:sp>
        <p:grpSp>
          <p:nvGrpSpPr>
            <p:cNvPr id="190640" name="Group 176"/>
            <p:cNvGrpSpPr>
              <a:grpSpLocks/>
            </p:cNvGrpSpPr>
            <p:nvPr/>
          </p:nvGrpSpPr>
          <p:grpSpPr bwMode="auto">
            <a:xfrm>
              <a:off x="385" y="2180"/>
              <a:ext cx="110" cy="187"/>
              <a:chOff x="1371" y="3672"/>
              <a:chExt cx="110" cy="187"/>
            </a:xfrm>
          </p:grpSpPr>
          <p:sp>
            <p:nvSpPr>
              <p:cNvPr id="190641" name="Line 177"/>
              <p:cNvSpPr>
                <a:spLocks noChangeShapeType="1"/>
              </p:cNvSpPr>
              <p:nvPr/>
            </p:nvSpPr>
            <p:spPr bwMode="auto">
              <a:xfrm>
                <a:off x="1378" y="3678"/>
                <a:ext cx="96" cy="0"/>
              </a:xfrm>
              <a:prstGeom prst="line">
                <a:avLst/>
              </a:prstGeom>
              <a:noFill/>
              <a:ln w="25400">
                <a:solidFill>
                  <a:schemeClr val="accent2"/>
                </a:solidFill>
                <a:round/>
                <a:headEnd/>
                <a:tailEnd/>
              </a:ln>
              <a:effectLst/>
            </p:spPr>
            <p:txBody>
              <a:bodyPr wrap="none" anchor="ctr"/>
              <a:lstStyle/>
              <a:p>
                <a:endParaRPr lang="es-MX"/>
              </a:p>
            </p:txBody>
          </p:sp>
          <p:sp>
            <p:nvSpPr>
              <p:cNvPr id="190642" name="Text Box 178"/>
              <p:cNvSpPr txBox="1">
                <a:spLocks noChangeArrowheads="1"/>
              </p:cNvSpPr>
              <p:nvPr/>
            </p:nvSpPr>
            <p:spPr bwMode="auto">
              <a:xfrm>
                <a:off x="1371" y="3672"/>
                <a:ext cx="110" cy="187"/>
              </a:xfrm>
              <a:prstGeom prst="rect">
                <a:avLst/>
              </a:prstGeom>
              <a:noFill/>
              <a:ln w="9525">
                <a:noFill/>
                <a:miter lim="800000"/>
                <a:headEnd/>
                <a:tailEnd/>
              </a:ln>
              <a:effectLst/>
            </p:spPr>
            <p:txBody>
              <a:bodyPr wrap="none" lIns="18000" tIns="10800" rIns="18000" bIns="10800">
                <a:spAutoFit/>
                <a:flatTx/>
              </a:bodyPr>
              <a:lstStyle/>
              <a:p>
                <a:r>
                  <a:rPr lang="es-ES_tradnl" sz="1800" b="1">
                    <a:solidFill>
                      <a:schemeClr val="accent2"/>
                    </a:solidFill>
                    <a:latin typeface="Arial" charset="0"/>
                    <a:cs typeface="Times New Roman" pitchFamily="18" charset="0"/>
                  </a:rPr>
                  <a:t>b</a:t>
                </a:r>
                <a:endParaRPr lang="es-ES" sz="1800" b="1">
                  <a:solidFill>
                    <a:schemeClr val="accent2"/>
                  </a:solidFill>
                </a:endParaRPr>
              </a:p>
            </p:txBody>
          </p:sp>
        </p:grpSp>
      </p:grpSp>
      <p:sp>
        <p:nvSpPr>
          <p:cNvPr id="190644" name="Line 180"/>
          <p:cNvSpPr>
            <a:spLocks noChangeShapeType="1"/>
          </p:cNvSpPr>
          <p:nvPr/>
        </p:nvSpPr>
        <p:spPr bwMode="auto">
          <a:xfrm flipV="1">
            <a:off x="5724525" y="3251200"/>
            <a:ext cx="1800225" cy="282575"/>
          </a:xfrm>
          <a:prstGeom prst="line">
            <a:avLst/>
          </a:prstGeom>
          <a:noFill/>
          <a:ln w="19050">
            <a:solidFill>
              <a:schemeClr val="accent2"/>
            </a:solidFill>
            <a:round/>
            <a:headEnd/>
            <a:tailEnd type="stealth" w="lg" len="lg"/>
          </a:ln>
          <a:effectLst/>
        </p:spPr>
        <p:txBody>
          <a:bodyPr wrap="none" anchor="ctr"/>
          <a:lstStyle/>
          <a:p>
            <a:endParaRPr lang="es-MX"/>
          </a:p>
        </p:txBody>
      </p:sp>
      <p:sp>
        <p:nvSpPr>
          <p:cNvPr id="190660" name="Line 196"/>
          <p:cNvSpPr>
            <a:spLocks noChangeShapeType="1"/>
          </p:cNvSpPr>
          <p:nvPr/>
        </p:nvSpPr>
        <p:spPr bwMode="auto">
          <a:xfrm>
            <a:off x="5724525" y="3533775"/>
            <a:ext cx="1223963" cy="293688"/>
          </a:xfrm>
          <a:prstGeom prst="line">
            <a:avLst/>
          </a:prstGeom>
          <a:noFill/>
          <a:ln w="19050">
            <a:solidFill>
              <a:schemeClr val="accent2"/>
            </a:solidFill>
            <a:round/>
            <a:headEnd/>
            <a:tailEnd type="stealth" w="lg" len="lg"/>
          </a:ln>
          <a:effectLst/>
        </p:spPr>
        <p:txBody>
          <a:bodyPr wrap="none" anchor="ctr"/>
          <a:lstStyle/>
          <a:p>
            <a:endParaRPr lang="es-MX"/>
          </a:p>
        </p:txBody>
      </p:sp>
      <p:grpSp>
        <p:nvGrpSpPr>
          <p:cNvPr id="190661" name="Group 197"/>
          <p:cNvGrpSpPr>
            <a:grpSpLocks/>
          </p:cNvGrpSpPr>
          <p:nvPr/>
        </p:nvGrpSpPr>
        <p:grpSpPr bwMode="auto">
          <a:xfrm>
            <a:off x="6194425" y="3721100"/>
            <a:ext cx="161925" cy="296863"/>
            <a:chOff x="1020" y="3678"/>
            <a:chExt cx="102" cy="187"/>
          </a:xfrm>
        </p:grpSpPr>
        <p:sp>
          <p:nvSpPr>
            <p:cNvPr id="190662" name="Text Box 198"/>
            <p:cNvSpPr txBox="1">
              <a:spLocks noChangeArrowheads="1"/>
            </p:cNvSpPr>
            <p:nvPr/>
          </p:nvSpPr>
          <p:spPr bwMode="auto">
            <a:xfrm>
              <a:off x="1020" y="3678"/>
              <a:ext cx="102" cy="187"/>
            </a:xfrm>
            <a:prstGeom prst="rect">
              <a:avLst/>
            </a:prstGeom>
            <a:noFill/>
            <a:ln w="9525">
              <a:noFill/>
              <a:miter lim="800000"/>
              <a:headEnd/>
              <a:tailEnd/>
            </a:ln>
            <a:effectLst/>
          </p:spPr>
          <p:txBody>
            <a:bodyPr wrap="none" lIns="18000" tIns="10800" rIns="18000" bIns="10800">
              <a:spAutoFit/>
              <a:flatTx/>
            </a:bodyPr>
            <a:lstStyle/>
            <a:p>
              <a:r>
                <a:rPr lang="es-ES_tradnl" sz="1800" b="1">
                  <a:solidFill>
                    <a:schemeClr val="accent2"/>
                  </a:solidFill>
                  <a:latin typeface="Arial" charset="0"/>
                  <a:cs typeface="Times New Roman" pitchFamily="18" charset="0"/>
                </a:rPr>
                <a:t>a</a:t>
              </a:r>
              <a:endParaRPr lang="es-ES" sz="1800" b="1"/>
            </a:p>
          </p:txBody>
        </p:sp>
        <p:sp>
          <p:nvSpPr>
            <p:cNvPr id="190663" name="Line 199"/>
            <p:cNvSpPr>
              <a:spLocks noChangeShapeType="1"/>
            </p:cNvSpPr>
            <p:nvPr/>
          </p:nvSpPr>
          <p:spPr bwMode="auto">
            <a:xfrm>
              <a:off x="1025" y="3708"/>
              <a:ext cx="96" cy="0"/>
            </a:xfrm>
            <a:prstGeom prst="line">
              <a:avLst/>
            </a:prstGeom>
            <a:noFill/>
            <a:ln w="25400">
              <a:solidFill>
                <a:schemeClr val="accent2"/>
              </a:solidFill>
              <a:round/>
              <a:headEnd/>
              <a:tailEnd/>
            </a:ln>
            <a:effectLst/>
          </p:spPr>
          <p:txBody>
            <a:bodyPr wrap="none" anchor="ctr"/>
            <a:lstStyle/>
            <a:p>
              <a:endParaRPr lang="es-MX"/>
            </a:p>
          </p:txBody>
        </p:sp>
      </p:grpSp>
      <p:grpSp>
        <p:nvGrpSpPr>
          <p:cNvPr id="190664" name="Group 200"/>
          <p:cNvGrpSpPr>
            <a:grpSpLocks/>
          </p:cNvGrpSpPr>
          <p:nvPr/>
        </p:nvGrpSpPr>
        <p:grpSpPr bwMode="auto">
          <a:xfrm>
            <a:off x="6562725" y="3068638"/>
            <a:ext cx="174625" cy="296862"/>
            <a:chOff x="1371" y="3672"/>
            <a:chExt cx="110" cy="187"/>
          </a:xfrm>
        </p:grpSpPr>
        <p:sp>
          <p:nvSpPr>
            <p:cNvPr id="190665" name="Line 201"/>
            <p:cNvSpPr>
              <a:spLocks noChangeShapeType="1"/>
            </p:cNvSpPr>
            <p:nvPr/>
          </p:nvSpPr>
          <p:spPr bwMode="auto">
            <a:xfrm>
              <a:off x="1378" y="3678"/>
              <a:ext cx="96" cy="0"/>
            </a:xfrm>
            <a:prstGeom prst="line">
              <a:avLst/>
            </a:prstGeom>
            <a:noFill/>
            <a:ln w="25400">
              <a:solidFill>
                <a:schemeClr val="accent2"/>
              </a:solidFill>
              <a:round/>
              <a:headEnd/>
              <a:tailEnd/>
            </a:ln>
            <a:effectLst/>
          </p:spPr>
          <p:txBody>
            <a:bodyPr wrap="none" anchor="ctr"/>
            <a:lstStyle/>
            <a:p>
              <a:endParaRPr lang="es-MX"/>
            </a:p>
          </p:txBody>
        </p:sp>
        <p:sp>
          <p:nvSpPr>
            <p:cNvPr id="190666" name="Text Box 202"/>
            <p:cNvSpPr txBox="1">
              <a:spLocks noChangeArrowheads="1"/>
            </p:cNvSpPr>
            <p:nvPr/>
          </p:nvSpPr>
          <p:spPr bwMode="auto">
            <a:xfrm>
              <a:off x="1371" y="3672"/>
              <a:ext cx="110" cy="187"/>
            </a:xfrm>
            <a:prstGeom prst="rect">
              <a:avLst/>
            </a:prstGeom>
            <a:noFill/>
            <a:ln w="9525">
              <a:noFill/>
              <a:miter lim="800000"/>
              <a:headEnd/>
              <a:tailEnd/>
            </a:ln>
            <a:effectLst/>
          </p:spPr>
          <p:txBody>
            <a:bodyPr wrap="none" lIns="18000" tIns="10800" rIns="18000" bIns="10800">
              <a:spAutoFit/>
              <a:flatTx/>
            </a:bodyPr>
            <a:lstStyle/>
            <a:p>
              <a:r>
                <a:rPr lang="es-ES_tradnl" sz="1800" b="1">
                  <a:solidFill>
                    <a:schemeClr val="accent2"/>
                  </a:solidFill>
                  <a:latin typeface="Arial" charset="0"/>
                  <a:cs typeface="Times New Roman" pitchFamily="18" charset="0"/>
                </a:rPr>
                <a:t>b</a:t>
              </a:r>
              <a:endParaRPr lang="es-ES" sz="1800" b="1">
                <a:solidFill>
                  <a:schemeClr val="accent2"/>
                </a:solidFill>
              </a:endParaRPr>
            </a:p>
          </p:txBody>
        </p:sp>
      </p:grpSp>
      <p:sp>
        <p:nvSpPr>
          <p:cNvPr id="190667" name="Text Box 203"/>
          <p:cNvSpPr txBox="1">
            <a:spLocks noChangeArrowheads="1"/>
          </p:cNvSpPr>
          <p:nvPr/>
        </p:nvSpPr>
        <p:spPr bwMode="auto">
          <a:xfrm>
            <a:off x="1455738" y="4273550"/>
            <a:ext cx="4325937" cy="327025"/>
          </a:xfrm>
          <a:prstGeom prst="rect">
            <a:avLst/>
          </a:prstGeom>
          <a:noFill/>
          <a:ln w="9525">
            <a:noFill/>
            <a:miter lim="800000"/>
            <a:headEnd/>
            <a:tailEnd/>
          </a:ln>
          <a:effectLst/>
        </p:spPr>
        <p:txBody>
          <a:bodyPr wrap="none" lIns="18000" tIns="10800" rIns="18000" bIns="10800">
            <a:spAutoFit/>
            <a:flatTx/>
          </a:bodyPr>
          <a:lstStyle/>
          <a:p>
            <a:r>
              <a:rPr lang="es-ES_tradnl" sz="2000">
                <a:solidFill>
                  <a:schemeClr val="accent2"/>
                </a:solidFill>
                <a:latin typeface="Arial" charset="0"/>
                <a:cs typeface="Times New Roman" pitchFamily="18" charset="0"/>
              </a:rPr>
              <a:t>(</a:t>
            </a:r>
            <a:r>
              <a:rPr lang="es-ES_tradnl" sz="1800">
                <a:solidFill>
                  <a:srgbClr val="FF0000"/>
                </a:solidFill>
                <a:latin typeface="Arial" charset="0"/>
              </a:rPr>
              <a:t>a</a:t>
            </a:r>
            <a:r>
              <a:rPr lang="es-ES_tradnl" sz="1400" baseline="-25000">
                <a:solidFill>
                  <a:srgbClr val="FF0000"/>
                </a:solidFill>
                <a:latin typeface="Arial" charset="0"/>
              </a:rPr>
              <a:t>2</a:t>
            </a:r>
            <a:r>
              <a:rPr lang="es-ES_tradnl" sz="1800">
                <a:solidFill>
                  <a:srgbClr val="FF0000"/>
                </a:solidFill>
                <a:latin typeface="Arial" charset="0"/>
              </a:rPr>
              <a:t>b</a:t>
            </a:r>
            <a:r>
              <a:rPr lang="es-ES_tradnl" sz="1400" baseline="-25000">
                <a:solidFill>
                  <a:srgbClr val="FF0000"/>
                </a:solidFill>
                <a:latin typeface="Arial" charset="0"/>
              </a:rPr>
              <a:t>3</a:t>
            </a:r>
            <a:r>
              <a:rPr lang="es-ES_tradnl" sz="2000">
                <a:solidFill>
                  <a:srgbClr val="FF0000"/>
                </a:solidFill>
                <a:latin typeface="Arial" charset="0"/>
                <a:cs typeface="Times New Roman" pitchFamily="18" charset="0"/>
              </a:rPr>
              <a:t> - </a:t>
            </a:r>
            <a:r>
              <a:rPr lang="es-ES_tradnl" sz="1800">
                <a:solidFill>
                  <a:srgbClr val="FF0000"/>
                </a:solidFill>
                <a:latin typeface="Arial" charset="0"/>
              </a:rPr>
              <a:t>a</a:t>
            </a:r>
            <a:r>
              <a:rPr lang="es-ES_tradnl" sz="1400" baseline="-25000">
                <a:solidFill>
                  <a:srgbClr val="FF0000"/>
                </a:solidFill>
                <a:latin typeface="Arial" charset="0"/>
              </a:rPr>
              <a:t>3</a:t>
            </a:r>
            <a:r>
              <a:rPr lang="es-ES_tradnl" sz="1800">
                <a:solidFill>
                  <a:srgbClr val="FF0000"/>
                </a:solidFill>
                <a:latin typeface="Arial" charset="0"/>
              </a:rPr>
              <a:t>b</a:t>
            </a:r>
            <a:r>
              <a:rPr lang="es-ES_tradnl" sz="1400" baseline="-25000">
                <a:solidFill>
                  <a:srgbClr val="FF0000"/>
                </a:solidFill>
                <a:latin typeface="Arial" charset="0"/>
              </a:rPr>
              <a:t>2</a:t>
            </a:r>
            <a:r>
              <a:rPr lang="es-ES_tradnl" sz="1400" baseline="-25000">
                <a:solidFill>
                  <a:schemeClr val="accent2"/>
                </a:solidFill>
                <a:latin typeface="Arial" charset="0"/>
              </a:rPr>
              <a:t> </a:t>
            </a:r>
            <a:r>
              <a:rPr lang="es-ES_tradnl" sz="2000">
                <a:solidFill>
                  <a:schemeClr val="accent2"/>
                </a:solidFill>
                <a:latin typeface="Arial" charset="0"/>
                <a:cs typeface="Times New Roman" pitchFamily="18" charset="0"/>
              </a:rPr>
              <a:t>)i –</a:t>
            </a:r>
            <a:r>
              <a:rPr lang="es-ES_tradnl" sz="1800">
                <a:solidFill>
                  <a:schemeClr val="accent2"/>
                </a:solidFill>
                <a:latin typeface="Arial" charset="0"/>
              </a:rPr>
              <a:t> </a:t>
            </a:r>
            <a:r>
              <a:rPr lang="es-ES_tradnl" sz="2000">
                <a:solidFill>
                  <a:schemeClr val="accent2"/>
                </a:solidFill>
                <a:latin typeface="Arial" charset="0"/>
                <a:cs typeface="Times New Roman" pitchFamily="18" charset="0"/>
              </a:rPr>
              <a:t>(</a:t>
            </a:r>
            <a:r>
              <a:rPr lang="es-ES_tradnl" sz="1800">
                <a:solidFill>
                  <a:srgbClr val="FF0000"/>
                </a:solidFill>
                <a:latin typeface="Arial" charset="0"/>
              </a:rPr>
              <a:t>a</a:t>
            </a:r>
            <a:r>
              <a:rPr lang="es-ES_tradnl" sz="1400" baseline="-25000">
                <a:solidFill>
                  <a:srgbClr val="FF0000"/>
                </a:solidFill>
                <a:latin typeface="Arial" charset="0"/>
              </a:rPr>
              <a:t>1</a:t>
            </a:r>
            <a:r>
              <a:rPr lang="es-ES_tradnl" sz="1800">
                <a:solidFill>
                  <a:srgbClr val="FF0000"/>
                </a:solidFill>
                <a:latin typeface="Arial" charset="0"/>
              </a:rPr>
              <a:t>b</a:t>
            </a:r>
            <a:r>
              <a:rPr lang="es-ES_tradnl" sz="1400" baseline="-25000">
                <a:solidFill>
                  <a:srgbClr val="FF0000"/>
                </a:solidFill>
                <a:latin typeface="Arial" charset="0"/>
              </a:rPr>
              <a:t>3</a:t>
            </a:r>
            <a:r>
              <a:rPr lang="es-ES_tradnl" sz="2000">
                <a:solidFill>
                  <a:srgbClr val="FF0000"/>
                </a:solidFill>
                <a:latin typeface="Arial" charset="0"/>
                <a:cs typeface="Times New Roman" pitchFamily="18" charset="0"/>
              </a:rPr>
              <a:t> - </a:t>
            </a:r>
            <a:r>
              <a:rPr lang="es-ES_tradnl" sz="1800">
                <a:solidFill>
                  <a:srgbClr val="FF0000"/>
                </a:solidFill>
                <a:latin typeface="Arial" charset="0"/>
              </a:rPr>
              <a:t>a</a:t>
            </a:r>
            <a:r>
              <a:rPr lang="es-ES_tradnl" sz="1400" baseline="-25000">
                <a:solidFill>
                  <a:srgbClr val="FF0000"/>
                </a:solidFill>
                <a:latin typeface="Arial" charset="0"/>
              </a:rPr>
              <a:t>3</a:t>
            </a:r>
            <a:r>
              <a:rPr lang="es-ES_tradnl" sz="1800">
                <a:solidFill>
                  <a:srgbClr val="FF0000"/>
                </a:solidFill>
                <a:latin typeface="Arial" charset="0"/>
              </a:rPr>
              <a:t>b</a:t>
            </a:r>
            <a:r>
              <a:rPr lang="es-ES_tradnl" sz="1400" baseline="-25000">
                <a:solidFill>
                  <a:srgbClr val="FF0000"/>
                </a:solidFill>
                <a:latin typeface="Arial" charset="0"/>
              </a:rPr>
              <a:t>1</a:t>
            </a:r>
            <a:r>
              <a:rPr lang="es-ES_tradnl" sz="2000">
                <a:solidFill>
                  <a:schemeClr val="accent2"/>
                </a:solidFill>
                <a:latin typeface="Arial" charset="0"/>
                <a:cs typeface="Times New Roman" pitchFamily="18" charset="0"/>
              </a:rPr>
              <a:t>)j +</a:t>
            </a:r>
            <a:r>
              <a:rPr lang="es-ES_tradnl" sz="1800">
                <a:solidFill>
                  <a:schemeClr val="accent2"/>
                </a:solidFill>
                <a:latin typeface="Arial" charset="0"/>
              </a:rPr>
              <a:t> </a:t>
            </a:r>
            <a:r>
              <a:rPr lang="es-ES_tradnl" sz="2000">
                <a:solidFill>
                  <a:schemeClr val="accent2"/>
                </a:solidFill>
                <a:latin typeface="Arial" charset="0"/>
                <a:cs typeface="Times New Roman" pitchFamily="18" charset="0"/>
              </a:rPr>
              <a:t>(</a:t>
            </a:r>
            <a:r>
              <a:rPr lang="es-ES_tradnl" sz="1800">
                <a:solidFill>
                  <a:srgbClr val="FF0000"/>
                </a:solidFill>
                <a:latin typeface="Arial" charset="0"/>
              </a:rPr>
              <a:t>a</a:t>
            </a:r>
            <a:r>
              <a:rPr lang="es-ES_tradnl" sz="1400" baseline="-25000">
                <a:solidFill>
                  <a:srgbClr val="FF0000"/>
                </a:solidFill>
                <a:latin typeface="Arial" charset="0"/>
              </a:rPr>
              <a:t>1</a:t>
            </a:r>
            <a:r>
              <a:rPr lang="es-ES_tradnl" sz="1800">
                <a:solidFill>
                  <a:srgbClr val="FF0000"/>
                </a:solidFill>
                <a:latin typeface="Arial" charset="0"/>
              </a:rPr>
              <a:t>b</a:t>
            </a:r>
            <a:r>
              <a:rPr lang="es-ES_tradnl" sz="1400" baseline="-25000">
                <a:solidFill>
                  <a:srgbClr val="FF0000"/>
                </a:solidFill>
                <a:latin typeface="Arial" charset="0"/>
              </a:rPr>
              <a:t>2</a:t>
            </a:r>
            <a:r>
              <a:rPr lang="es-ES_tradnl" sz="2000">
                <a:solidFill>
                  <a:srgbClr val="FF0000"/>
                </a:solidFill>
                <a:latin typeface="Arial" charset="0"/>
                <a:cs typeface="Times New Roman" pitchFamily="18" charset="0"/>
              </a:rPr>
              <a:t> - </a:t>
            </a:r>
            <a:r>
              <a:rPr lang="es-ES_tradnl" sz="1800">
                <a:solidFill>
                  <a:srgbClr val="FF0000"/>
                </a:solidFill>
                <a:latin typeface="Arial" charset="0"/>
              </a:rPr>
              <a:t>a</a:t>
            </a:r>
            <a:r>
              <a:rPr lang="es-ES_tradnl" sz="1400" baseline="-25000">
                <a:solidFill>
                  <a:srgbClr val="FF0000"/>
                </a:solidFill>
                <a:latin typeface="Arial" charset="0"/>
              </a:rPr>
              <a:t>2</a:t>
            </a:r>
            <a:r>
              <a:rPr lang="es-ES_tradnl" sz="1800">
                <a:solidFill>
                  <a:srgbClr val="FF0000"/>
                </a:solidFill>
                <a:latin typeface="Arial" charset="0"/>
              </a:rPr>
              <a:t>b</a:t>
            </a:r>
            <a:r>
              <a:rPr lang="es-ES_tradnl" sz="1400" baseline="-25000">
                <a:solidFill>
                  <a:srgbClr val="FF0000"/>
                </a:solidFill>
                <a:latin typeface="Arial" charset="0"/>
              </a:rPr>
              <a:t>1</a:t>
            </a:r>
            <a:r>
              <a:rPr lang="es-ES_tradnl" sz="2000">
                <a:solidFill>
                  <a:schemeClr val="accent2"/>
                </a:solidFill>
                <a:latin typeface="Arial" charset="0"/>
                <a:cs typeface="Times New Roman" pitchFamily="18" charset="0"/>
              </a:rPr>
              <a:t>)k</a:t>
            </a:r>
            <a:endParaRPr lang="es-ES" sz="2000">
              <a:solidFill>
                <a:schemeClr val="accent2"/>
              </a:solidFill>
              <a:latin typeface="Arial" charset="0"/>
              <a:cs typeface="Times New Roman" pitchFamily="18" charset="0"/>
            </a:endParaRPr>
          </a:p>
        </p:txBody>
      </p:sp>
      <p:sp>
        <p:nvSpPr>
          <p:cNvPr id="190668" name="Text Box 204"/>
          <p:cNvSpPr txBox="1">
            <a:spLocks noChangeArrowheads="1"/>
          </p:cNvSpPr>
          <p:nvPr/>
        </p:nvSpPr>
        <p:spPr bwMode="auto">
          <a:xfrm>
            <a:off x="1239838" y="4275138"/>
            <a:ext cx="182562" cy="327025"/>
          </a:xfrm>
          <a:prstGeom prst="rect">
            <a:avLst/>
          </a:prstGeom>
          <a:noFill/>
          <a:ln w="9525">
            <a:noFill/>
            <a:miter lim="800000"/>
            <a:headEnd/>
            <a:tailEnd/>
          </a:ln>
          <a:effectLst/>
        </p:spPr>
        <p:txBody>
          <a:bodyPr wrap="none" lIns="18000" tIns="10800" rIns="18000" bIns="10800">
            <a:spAutoFit/>
            <a:flatTx/>
          </a:bodyPr>
          <a:lstStyle/>
          <a:p>
            <a:r>
              <a:rPr lang="es-ES_tradnl" sz="2000">
                <a:solidFill>
                  <a:schemeClr val="accent2"/>
                </a:solidFill>
                <a:latin typeface="Arial" charset="0"/>
                <a:cs typeface="Times New Roman" pitchFamily="18" charset="0"/>
              </a:rPr>
              <a:t>=</a:t>
            </a:r>
            <a:endParaRPr lang="es-ES" sz="2000">
              <a:solidFill>
                <a:schemeClr val="accent2"/>
              </a:solidFill>
              <a:latin typeface="Arial" charset="0"/>
              <a:cs typeface="Times New Roman" pitchFamily="18" charset="0"/>
            </a:endParaRPr>
          </a:p>
        </p:txBody>
      </p:sp>
      <p:grpSp>
        <p:nvGrpSpPr>
          <p:cNvPr id="190693" name="Group 229"/>
          <p:cNvGrpSpPr>
            <a:grpSpLocks/>
          </p:cNvGrpSpPr>
          <p:nvPr/>
        </p:nvGrpSpPr>
        <p:grpSpPr bwMode="auto">
          <a:xfrm>
            <a:off x="611188" y="4292600"/>
            <a:ext cx="546100" cy="309563"/>
            <a:chOff x="385" y="2704"/>
            <a:chExt cx="344" cy="195"/>
          </a:xfrm>
        </p:grpSpPr>
        <p:grpSp>
          <p:nvGrpSpPr>
            <p:cNvPr id="190669" name="Group 205"/>
            <p:cNvGrpSpPr>
              <a:grpSpLocks/>
            </p:cNvGrpSpPr>
            <p:nvPr/>
          </p:nvGrpSpPr>
          <p:grpSpPr bwMode="auto">
            <a:xfrm>
              <a:off x="385" y="2704"/>
              <a:ext cx="102" cy="187"/>
              <a:chOff x="1020" y="3678"/>
              <a:chExt cx="102" cy="187"/>
            </a:xfrm>
          </p:grpSpPr>
          <p:sp>
            <p:nvSpPr>
              <p:cNvPr id="190670" name="Text Box 206"/>
              <p:cNvSpPr txBox="1">
                <a:spLocks noChangeArrowheads="1"/>
              </p:cNvSpPr>
              <p:nvPr/>
            </p:nvSpPr>
            <p:spPr bwMode="auto">
              <a:xfrm>
                <a:off x="1020" y="3678"/>
                <a:ext cx="102" cy="187"/>
              </a:xfrm>
              <a:prstGeom prst="rect">
                <a:avLst/>
              </a:prstGeom>
              <a:noFill/>
              <a:ln w="9525">
                <a:noFill/>
                <a:miter lim="800000"/>
                <a:headEnd/>
                <a:tailEnd/>
              </a:ln>
              <a:effectLst/>
            </p:spPr>
            <p:txBody>
              <a:bodyPr wrap="none" lIns="18000" tIns="10800" rIns="18000" bIns="10800">
                <a:spAutoFit/>
                <a:flatTx/>
              </a:bodyPr>
              <a:lstStyle/>
              <a:p>
                <a:r>
                  <a:rPr lang="es-ES_tradnl" sz="1800" b="1">
                    <a:solidFill>
                      <a:srgbClr val="FF0000"/>
                    </a:solidFill>
                    <a:latin typeface="Arial" charset="0"/>
                    <a:cs typeface="Times New Roman" pitchFamily="18" charset="0"/>
                  </a:rPr>
                  <a:t>a</a:t>
                </a:r>
                <a:endParaRPr lang="es-ES" sz="1800" b="1">
                  <a:solidFill>
                    <a:srgbClr val="FF0000"/>
                  </a:solidFill>
                </a:endParaRPr>
              </a:p>
            </p:txBody>
          </p:sp>
          <p:sp>
            <p:nvSpPr>
              <p:cNvPr id="190671" name="Line 207"/>
              <p:cNvSpPr>
                <a:spLocks noChangeShapeType="1"/>
              </p:cNvSpPr>
              <p:nvPr/>
            </p:nvSpPr>
            <p:spPr bwMode="auto">
              <a:xfrm>
                <a:off x="1025" y="3708"/>
                <a:ext cx="96" cy="0"/>
              </a:xfrm>
              <a:prstGeom prst="line">
                <a:avLst/>
              </a:prstGeom>
              <a:noFill/>
              <a:ln w="25400">
                <a:solidFill>
                  <a:srgbClr val="FF0000"/>
                </a:solidFill>
                <a:round/>
                <a:headEnd/>
                <a:tailEnd/>
              </a:ln>
              <a:effectLst/>
            </p:spPr>
            <p:txBody>
              <a:bodyPr wrap="none" anchor="ctr"/>
              <a:lstStyle/>
              <a:p>
                <a:endParaRPr lang="es-MX"/>
              </a:p>
            </p:txBody>
          </p:sp>
        </p:grpSp>
        <p:grpSp>
          <p:nvGrpSpPr>
            <p:cNvPr id="190676" name="Group 212"/>
            <p:cNvGrpSpPr>
              <a:grpSpLocks/>
            </p:cNvGrpSpPr>
            <p:nvPr/>
          </p:nvGrpSpPr>
          <p:grpSpPr bwMode="auto">
            <a:xfrm>
              <a:off x="619" y="2712"/>
              <a:ext cx="110" cy="187"/>
              <a:chOff x="619" y="2712"/>
              <a:chExt cx="110" cy="187"/>
            </a:xfrm>
          </p:grpSpPr>
          <p:sp>
            <p:nvSpPr>
              <p:cNvPr id="190673" name="Line 209"/>
              <p:cNvSpPr>
                <a:spLocks noChangeShapeType="1"/>
              </p:cNvSpPr>
              <p:nvPr/>
            </p:nvSpPr>
            <p:spPr bwMode="auto">
              <a:xfrm>
                <a:off x="626" y="2718"/>
                <a:ext cx="96" cy="0"/>
              </a:xfrm>
              <a:prstGeom prst="line">
                <a:avLst/>
              </a:prstGeom>
              <a:noFill/>
              <a:ln w="25400">
                <a:solidFill>
                  <a:srgbClr val="FF0000"/>
                </a:solidFill>
                <a:round/>
                <a:headEnd/>
                <a:tailEnd/>
              </a:ln>
              <a:effectLst/>
            </p:spPr>
            <p:txBody>
              <a:bodyPr wrap="none" anchor="ctr"/>
              <a:lstStyle/>
              <a:p>
                <a:endParaRPr lang="es-MX"/>
              </a:p>
            </p:txBody>
          </p:sp>
          <p:sp>
            <p:nvSpPr>
              <p:cNvPr id="190674" name="Text Box 210"/>
              <p:cNvSpPr txBox="1">
                <a:spLocks noChangeArrowheads="1"/>
              </p:cNvSpPr>
              <p:nvPr/>
            </p:nvSpPr>
            <p:spPr bwMode="auto">
              <a:xfrm>
                <a:off x="619" y="2712"/>
                <a:ext cx="110" cy="187"/>
              </a:xfrm>
              <a:prstGeom prst="rect">
                <a:avLst/>
              </a:prstGeom>
              <a:noFill/>
              <a:ln w="9525">
                <a:noFill/>
                <a:miter lim="800000"/>
                <a:headEnd/>
                <a:tailEnd/>
              </a:ln>
              <a:effectLst/>
            </p:spPr>
            <p:txBody>
              <a:bodyPr wrap="none" lIns="18000" tIns="10800" rIns="18000" bIns="10800">
                <a:spAutoFit/>
                <a:flatTx/>
              </a:bodyPr>
              <a:lstStyle/>
              <a:p>
                <a:r>
                  <a:rPr lang="es-ES_tradnl" sz="1800" b="1">
                    <a:solidFill>
                      <a:srgbClr val="FF0000"/>
                    </a:solidFill>
                    <a:latin typeface="Arial" charset="0"/>
                    <a:cs typeface="Times New Roman" pitchFamily="18" charset="0"/>
                  </a:rPr>
                  <a:t>b</a:t>
                </a:r>
                <a:endParaRPr lang="es-ES" sz="1800" b="1">
                  <a:solidFill>
                    <a:srgbClr val="FF0000"/>
                  </a:solidFill>
                </a:endParaRPr>
              </a:p>
            </p:txBody>
          </p:sp>
        </p:grpSp>
        <p:sp>
          <p:nvSpPr>
            <p:cNvPr id="190675" name="Text Box 211"/>
            <p:cNvSpPr txBox="1">
              <a:spLocks noChangeArrowheads="1"/>
            </p:cNvSpPr>
            <p:nvPr/>
          </p:nvSpPr>
          <p:spPr bwMode="auto">
            <a:xfrm>
              <a:off x="521" y="2744"/>
              <a:ext cx="75" cy="129"/>
            </a:xfrm>
            <a:prstGeom prst="rect">
              <a:avLst/>
            </a:prstGeom>
            <a:noFill/>
            <a:ln w="9525">
              <a:noFill/>
              <a:miter lim="800000"/>
              <a:headEnd/>
              <a:tailEnd/>
            </a:ln>
            <a:effectLst/>
          </p:spPr>
          <p:txBody>
            <a:bodyPr wrap="none" lIns="18000" tIns="10800" rIns="18000" bIns="10800">
              <a:spAutoFit/>
              <a:flatTx/>
            </a:bodyPr>
            <a:lstStyle/>
            <a:p>
              <a:r>
                <a:rPr lang="es-ES" sz="1200" b="1">
                  <a:solidFill>
                    <a:srgbClr val="FF0000"/>
                  </a:solidFill>
                  <a:latin typeface="Arial" charset="0"/>
                  <a:cs typeface="Times New Roman" pitchFamily="18" charset="0"/>
                </a:rPr>
                <a:t>x</a:t>
              </a:r>
            </a:p>
          </p:txBody>
        </p:sp>
      </p:grpSp>
      <p:sp>
        <p:nvSpPr>
          <p:cNvPr id="190677" name="Line 213"/>
          <p:cNvSpPr>
            <a:spLocks noChangeShapeType="1"/>
          </p:cNvSpPr>
          <p:nvPr/>
        </p:nvSpPr>
        <p:spPr bwMode="auto">
          <a:xfrm flipH="1" flipV="1">
            <a:off x="5727700" y="2325688"/>
            <a:ext cx="6350" cy="1208087"/>
          </a:xfrm>
          <a:prstGeom prst="line">
            <a:avLst/>
          </a:prstGeom>
          <a:noFill/>
          <a:ln w="19050">
            <a:solidFill>
              <a:srgbClr val="FF0000"/>
            </a:solidFill>
            <a:round/>
            <a:headEnd/>
            <a:tailEnd type="stealth" w="lg" len="lg"/>
          </a:ln>
          <a:effectLst/>
        </p:spPr>
        <p:txBody>
          <a:bodyPr wrap="none" anchor="ctr"/>
          <a:lstStyle/>
          <a:p>
            <a:endParaRPr lang="es-MX"/>
          </a:p>
        </p:txBody>
      </p:sp>
      <p:grpSp>
        <p:nvGrpSpPr>
          <p:cNvPr id="190681" name="Group 217"/>
          <p:cNvGrpSpPr>
            <a:grpSpLocks/>
          </p:cNvGrpSpPr>
          <p:nvPr/>
        </p:nvGrpSpPr>
        <p:grpSpPr bwMode="auto">
          <a:xfrm>
            <a:off x="5738813" y="3381375"/>
            <a:ext cx="160337" cy="185738"/>
            <a:chOff x="3615" y="2130"/>
            <a:chExt cx="101" cy="117"/>
          </a:xfrm>
        </p:grpSpPr>
        <p:sp>
          <p:nvSpPr>
            <p:cNvPr id="190679" name="Line 215"/>
            <p:cNvSpPr>
              <a:spLocks noChangeShapeType="1"/>
            </p:cNvSpPr>
            <p:nvPr/>
          </p:nvSpPr>
          <p:spPr bwMode="auto">
            <a:xfrm flipH="1" flipV="1">
              <a:off x="3615" y="2130"/>
              <a:ext cx="78" cy="24"/>
            </a:xfrm>
            <a:prstGeom prst="line">
              <a:avLst/>
            </a:prstGeom>
            <a:noFill/>
            <a:ln w="19050">
              <a:solidFill>
                <a:schemeClr val="tx1"/>
              </a:solidFill>
              <a:round/>
              <a:headEnd/>
              <a:tailEnd/>
            </a:ln>
            <a:effectLst/>
          </p:spPr>
          <p:txBody>
            <a:bodyPr wrap="none" anchor="ctr"/>
            <a:lstStyle/>
            <a:p>
              <a:endParaRPr lang="es-MX"/>
            </a:p>
          </p:txBody>
        </p:sp>
        <p:sp>
          <p:nvSpPr>
            <p:cNvPr id="190680" name="Rectangle 216"/>
            <p:cNvSpPr>
              <a:spLocks noChangeAspect="1" noChangeArrowheads="1"/>
            </p:cNvSpPr>
            <p:nvPr/>
          </p:nvSpPr>
          <p:spPr bwMode="auto">
            <a:xfrm>
              <a:off x="3675" y="2189"/>
              <a:ext cx="41" cy="41"/>
            </a:xfrm>
            <a:prstGeom prst="rect">
              <a:avLst/>
            </a:prstGeom>
            <a:solidFill>
              <a:srgbClr val="FAFAD2"/>
            </a:solidFill>
            <a:ln w="9525" algn="ctr">
              <a:noFill/>
              <a:miter lim="800000"/>
              <a:headEnd/>
              <a:tailEnd/>
            </a:ln>
            <a:effectLst/>
          </p:spPr>
          <p:txBody>
            <a:bodyPr wrap="none" anchor="ctr"/>
            <a:lstStyle/>
            <a:p>
              <a:endParaRPr lang="es-MX"/>
            </a:p>
          </p:txBody>
        </p:sp>
        <p:sp>
          <p:nvSpPr>
            <p:cNvPr id="190678" name="Line 214"/>
            <p:cNvSpPr>
              <a:spLocks noChangeShapeType="1"/>
            </p:cNvSpPr>
            <p:nvPr/>
          </p:nvSpPr>
          <p:spPr bwMode="auto">
            <a:xfrm>
              <a:off x="3696" y="2151"/>
              <a:ext cx="0" cy="96"/>
            </a:xfrm>
            <a:prstGeom prst="line">
              <a:avLst/>
            </a:prstGeom>
            <a:noFill/>
            <a:ln w="19050">
              <a:solidFill>
                <a:schemeClr val="tx1"/>
              </a:solidFill>
              <a:round/>
              <a:headEnd/>
              <a:tailEnd/>
            </a:ln>
            <a:effectLst/>
          </p:spPr>
          <p:txBody>
            <a:bodyPr wrap="none" anchor="ctr"/>
            <a:lstStyle/>
            <a:p>
              <a:endParaRPr lang="es-MX"/>
            </a:p>
          </p:txBody>
        </p:sp>
      </p:grpSp>
      <p:grpSp>
        <p:nvGrpSpPr>
          <p:cNvPr id="190684" name="Group 220"/>
          <p:cNvGrpSpPr>
            <a:grpSpLocks/>
          </p:cNvGrpSpPr>
          <p:nvPr/>
        </p:nvGrpSpPr>
        <p:grpSpPr bwMode="auto">
          <a:xfrm>
            <a:off x="5734050" y="3346450"/>
            <a:ext cx="214313" cy="153988"/>
            <a:chOff x="3612" y="2108"/>
            <a:chExt cx="135" cy="97"/>
          </a:xfrm>
        </p:grpSpPr>
        <p:sp>
          <p:nvSpPr>
            <p:cNvPr id="190682" name="Line 218"/>
            <p:cNvSpPr>
              <a:spLocks noChangeShapeType="1"/>
            </p:cNvSpPr>
            <p:nvPr/>
          </p:nvSpPr>
          <p:spPr bwMode="auto">
            <a:xfrm flipH="1">
              <a:off x="3742" y="2108"/>
              <a:ext cx="2" cy="97"/>
            </a:xfrm>
            <a:prstGeom prst="line">
              <a:avLst/>
            </a:prstGeom>
            <a:noFill/>
            <a:ln w="19050">
              <a:solidFill>
                <a:schemeClr val="tx1"/>
              </a:solidFill>
              <a:round/>
              <a:headEnd/>
              <a:tailEnd/>
            </a:ln>
            <a:effectLst/>
          </p:spPr>
          <p:txBody>
            <a:bodyPr wrap="none" anchor="ctr"/>
            <a:lstStyle/>
            <a:p>
              <a:endParaRPr lang="es-MX"/>
            </a:p>
          </p:txBody>
        </p:sp>
        <p:sp>
          <p:nvSpPr>
            <p:cNvPr id="190683" name="Line 219"/>
            <p:cNvSpPr>
              <a:spLocks noChangeShapeType="1"/>
            </p:cNvSpPr>
            <p:nvPr/>
          </p:nvSpPr>
          <p:spPr bwMode="auto">
            <a:xfrm flipH="1">
              <a:off x="3612" y="2109"/>
              <a:ext cx="135" cy="18"/>
            </a:xfrm>
            <a:prstGeom prst="line">
              <a:avLst/>
            </a:prstGeom>
            <a:noFill/>
            <a:ln w="19050">
              <a:solidFill>
                <a:schemeClr val="tx1"/>
              </a:solidFill>
              <a:round/>
              <a:headEnd/>
              <a:tailEnd/>
            </a:ln>
            <a:effectLst/>
          </p:spPr>
          <p:txBody>
            <a:bodyPr wrap="none" anchor="ctr"/>
            <a:lstStyle/>
            <a:p>
              <a:endParaRPr lang="es-MX"/>
            </a:p>
          </p:txBody>
        </p:sp>
      </p:grpSp>
      <p:grpSp>
        <p:nvGrpSpPr>
          <p:cNvPr id="190692" name="Group 228"/>
          <p:cNvGrpSpPr>
            <a:grpSpLocks/>
          </p:cNvGrpSpPr>
          <p:nvPr/>
        </p:nvGrpSpPr>
        <p:grpSpPr bwMode="auto">
          <a:xfrm>
            <a:off x="5091113" y="2692400"/>
            <a:ext cx="546100" cy="309563"/>
            <a:chOff x="3207" y="1696"/>
            <a:chExt cx="344" cy="195"/>
          </a:xfrm>
        </p:grpSpPr>
        <p:grpSp>
          <p:nvGrpSpPr>
            <p:cNvPr id="190685" name="Group 221"/>
            <p:cNvGrpSpPr>
              <a:grpSpLocks/>
            </p:cNvGrpSpPr>
            <p:nvPr/>
          </p:nvGrpSpPr>
          <p:grpSpPr bwMode="auto">
            <a:xfrm>
              <a:off x="3207" y="1696"/>
              <a:ext cx="102" cy="187"/>
              <a:chOff x="1020" y="3678"/>
              <a:chExt cx="102" cy="187"/>
            </a:xfrm>
          </p:grpSpPr>
          <p:sp>
            <p:nvSpPr>
              <p:cNvPr id="190686" name="Text Box 222"/>
              <p:cNvSpPr txBox="1">
                <a:spLocks noChangeArrowheads="1"/>
              </p:cNvSpPr>
              <p:nvPr/>
            </p:nvSpPr>
            <p:spPr bwMode="auto">
              <a:xfrm>
                <a:off x="1020" y="3678"/>
                <a:ext cx="102" cy="187"/>
              </a:xfrm>
              <a:prstGeom prst="rect">
                <a:avLst/>
              </a:prstGeom>
              <a:noFill/>
              <a:ln w="9525">
                <a:noFill/>
                <a:miter lim="800000"/>
                <a:headEnd/>
                <a:tailEnd/>
              </a:ln>
              <a:effectLst/>
            </p:spPr>
            <p:txBody>
              <a:bodyPr wrap="none" lIns="18000" tIns="10800" rIns="18000" bIns="10800">
                <a:spAutoFit/>
                <a:flatTx/>
              </a:bodyPr>
              <a:lstStyle/>
              <a:p>
                <a:r>
                  <a:rPr lang="es-ES_tradnl" sz="1800" b="1">
                    <a:solidFill>
                      <a:srgbClr val="FF0000"/>
                    </a:solidFill>
                    <a:latin typeface="Arial" charset="0"/>
                    <a:cs typeface="Times New Roman" pitchFamily="18" charset="0"/>
                  </a:rPr>
                  <a:t>a</a:t>
                </a:r>
                <a:endParaRPr lang="es-ES" sz="1800" b="1">
                  <a:solidFill>
                    <a:srgbClr val="FF0000"/>
                  </a:solidFill>
                </a:endParaRPr>
              </a:p>
            </p:txBody>
          </p:sp>
          <p:sp>
            <p:nvSpPr>
              <p:cNvPr id="190687" name="Line 223"/>
              <p:cNvSpPr>
                <a:spLocks noChangeShapeType="1"/>
              </p:cNvSpPr>
              <p:nvPr/>
            </p:nvSpPr>
            <p:spPr bwMode="auto">
              <a:xfrm>
                <a:off x="1025" y="3708"/>
                <a:ext cx="96" cy="0"/>
              </a:xfrm>
              <a:prstGeom prst="line">
                <a:avLst/>
              </a:prstGeom>
              <a:noFill/>
              <a:ln w="25400">
                <a:solidFill>
                  <a:srgbClr val="FF0000"/>
                </a:solidFill>
                <a:round/>
                <a:headEnd/>
                <a:tailEnd/>
              </a:ln>
              <a:effectLst/>
            </p:spPr>
            <p:txBody>
              <a:bodyPr wrap="none" anchor="ctr"/>
              <a:lstStyle/>
              <a:p>
                <a:endParaRPr lang="es-MX"/>
              </a:p>
            </p:txBody>
          </p:sp>
        </p:grpSp>
        <p:grpSp>
          <p:nvGrpSpPr>
            <p:cNvPr id="190688" name="Group 224"/>
            <p:cNvGrpSpPr>
              <a:grpSpLocks/>
            </p:cNvGrpSpPr>
            <p:nvPr/>
          </p:nvGrpSpPr>
          <p:grpSpPr bwMode="auto">
            <a:xfrm>
              <a:off x="3441" y="1704"/>
              <a:ext cx="110" cy="187"/>
              <a:chOff x="619" y="2712"/>
              <a:chExt cx="110" cy="187"/>
            </a:xfrm>
          </p:grpSpPr>
          <p:sp>
            <p:nvSpPr>
              <p:cNvPr id="190689" name="Line 225"/>
              <p:cNvSpPr>
                <a:spLocks noChangeShapeType="1"/>
              </p:cNvSpPr>
              <p:nvPr/>
            </p:nvSpPr>
            <p:spPr bwMode="auto">
              <a:xfrm>
                <a:off x="626" y="2718"/>
                <a:ext cx="96" cy="0"/>
              </a:xfrm>
              <a:prstGeom prst="line">
                <a:avLst/>
              </a:prstGeom>
              <a:noFill/>
              <a:ln w="25400">
                <a:solidFill>
                  <a:srgbClr val="FF0000"/>
                </a:solidFill>
                <a:round/>
                <a:headEnd/>
                <a:tailEnd/>
              </a:ln>
              <a:effectLst/>
            </p:spPr>
            <p:txBody>
              <a:bodyPr wrap="none" anchor="ctr"/>
              <a:lstStyle/>
              <a:p>
                <a:endParaRPr lang="es-MX"/>
              </a:p>
            </p:txBody>
          </p:sp>
          <p:sp>
            <p:nvSpPr>
              <p:cNvPr id="190690" name="Text Box 226"/>
              <p:cNvSpPr txBox="1">
                <a:spLocks noChangeArrowheads="1"/>
              </p:cNvSpPr>
              <p:nvPr/>
            </p:nvSpPr>
            <p:spPr bwMode="auto">
              <a:xfrm>
                <a:off x="619" y="2712"/>
                <a:ext cx="110" cy="187"/>
              </a:xfrm>
              <a:prstGeom prst="rect">
                <a:avLst/>
              </a:prstGeom>
              <a:noFill/>
              <a:ln w="9525">
                <a:noFill/>
                <a:miter lim="800000"/>
                <a:headEnd/>
                <a:tailEnd/>
              </a:ln>
              <a:effectLst/>
            </p:spPr>
            <p:txBody>
              <a:bodyPr wrap="none" lIns="18000" tIns="10800" rIns="18000" bIns="10800">
                <a:spAutoFit/>
                <a:flatTx/>
              </a:bodyPr>
              <a:lstStyle/>
              <a:p>
                <a:r>
                  <a:rPr lang="es-ES_tradnl" sz="1800" b="1">
                    <a:solidFill>
                      <a:srgbClr val="FF0000"/>
                    </a:solidFill>
                    <a:latin typeface="Arial" charset="0"/>
                    <a:cs typeface="Times New Roman" pitchFamily="18" charset="0"/>
                  </a:rPr>
                  <a:t>b</a:t>
                </a:r>
                <a:endParaRPr lang="es-ES" sz="1800" b="1">
                  <a:solidFill>
                    <a:srgbClr val="FF0000"/>
                  </a:solidFill>
                </a:endParaRPr>
              </a:p>
            </p:txBody>
          </p:sp>
        </p:grpSp>
        <p:sp>
          <p:nvSpPr>
            <p:cNvPr id="190691" name="Text Box 227"/>
            <p:cNvSpPr txBox="1">
              <a:spLocks noChangeArrowheads="1"/>
            </p:cNvSpPr>
            <p:nvPr/>
          </p:nvSpPr>
          <p:spPr bwMode="auto">
            <a:xfrm>
              <a:off x="3343" y="1736"/>
              <a:ext cx="75" cy="129"/>
            </a:xfrm>
            <a:prstGeom prst="rect">
              <a:avLst/>
            </a:prstGeom>
            <a:noFill/>
            <a:ln w="9525">
              <a:noFill/>
              <a:miter lim="800000"/>
              <a:headEnd/>
              <a:tailEnd/>
            </a:ln>
            <a:effectLst/>
          </p:spPr>
          <p:txBody>
            <a:bodyPr wrap="none" lIns="18000" tIns="10800" rIns="18000" bIns="10800">
              <a:spAutoFit/>
              <a:flatTx/>
            </a:bodyPr>
            <a:lstStyle/>
            <a:p>
              <a:r>
                <a:rPr lang="es-ES" sz="1200" b="1">
                  <a:solidFill>
                    <a:srgbClr val="FF0000"/>
                  </a:solidFill>
                  <a:latin typeface="Arial" charset="0"/>
                  <a:cs typeface="Times New Roman" pitchFamily="18" charset="0"/>
                </a:rPr>
                <a:t>x</a:t>
              </a:r>
            </a:p>
          </p:txBody>
        </p:sp>
      </p:grpSp>
      <p:grpSp>
        <p:nvGrpSpPr>
          <p:cNvPr id="190718" name="Group 254"/>
          <p:cNvGrpSpPr>
            <a:grpSpLocks/>
          </p:cNvGrpSpPr>
          <p:nvPr/>
        </p:nvGrpSpPr>
        <p:grpSpPr bwMode="auto">
          <a:xfrm>
            <a:off x="612775" y="4789488"/>
            <a:ext cx="5026025" cy="449262"/>
            <a:chOff x="386" y="3017"/>
            <a:chExt cx="3166" cy="283"/>
          </a:xfrm>
        </p:grpSpPr>
        <p:sp>
          <p:nvSpPr>
            <p:cNvPr id="190694" name="Text Box 230"/>
            <p:cNvSpPr txBox="1">
              <a:spLocks noChangeArrowheads="1"/>
            </p:cNvSpPr>
            <p:nvPr/>
          </p:nvSpPr>
          <p:spPr bwMode="auto">
            <a:xfrm>
              <a:off x="918" y="3017"/>
              <a:ext cx="2634" cy="283"/>
            </a:xfrm>
            <a:prstGeom prst="rect">
              <a:avLst/>
            </a:prstGeom>
            <a:noFill/>
            <a:ln w="9525">
              <a:noFill/>
              <a:miter lim="800000"/>
              <a:headEnd/>
              <a:tailEnd/>
            </a:ln>
            <a:effectLst/>
          </p:spPr>
          <p:txBody>
            <a:bodyPr wrap="none" lIns="18000" tIns="10800" rIns="18000" bIns="10800">
              <a:spAutoFit/>
              <a:flatTx/>
            </a:bodyPr>
            <a:lstStyle/>
            <a:p>
              <a:r>
                <a:rPr lang="es-ES_tradnl" sz="2800">
                  <a:solidFill>
                    <a:schemeClr val="accent2"/>
                  </a:solidFill>
                  <a:latin typeface="Arial" charset="0"/>
                  <a:cs typeface="Times New Roman" pitchFamily="18" charset="0"/>
                </a:rPr>
                <a:t>(</a:t>
              </a:r>
              <a:r>
                <a:rPr lang="es-ES_tradnl" sz="2000">
                  <a:solidFill>
                    <a:schemeClr val="accent2"/>
                  </a:solidFill>
                  <a:latin typeface="Arial" charset="0"/>
                  <a:cs typeface="Times New Roman" pitchFamily="18" charset="0"/>
                </a:rPr>
                <a:t>(</a:t>
              </a:r>
              <a:r>
                <a:rPr lang="es-ES_tradnl" sz="1800">
                  <a:solidFill>
                    <a:srgbClr val="FF0000"/>
                  </a:solidFill>
                  <a:latin typeface="Arial" charset="0"/>
                </a:rPr>
                <a:t>a</a:t>
              </a:r>
              <a:r>
                <a:rPr lang="es-ES_tradnl" sz="1400" baseline="-25000">
                  <a:solidFill>
                    <a:srgbClr val="FF0000"/>
                  </a:solidFill>
                  <a:latin typeface="Arial" charset="0"/>
                </a:rPr>
                <a:t>2</a:t>
              </a:r>
              <a:r>
                <a:rPr lang="es-ES_tradnl" sz="1800">
                  <a:solidFill>
                    <a:srgbClr val="FF0000"/>
                  </a:solidFill>
                  <a:latin typeface="Arial" charset="0"/>
                </a:rPr>
                <a:t>b</a:t>
              </a:r>
              <a:r>
                <a:rPr lang="es-ES_tradnl" sz="1400" baseline="-25000">
                  <a:solidFill>
                    <a:srgbClr val="FF0000"/>
                  </a:solidFill>
                  <a:latin typeface="Arial" charset="0"/>
                </a:rPr>
                <a:t>3</a:t>
              </a:r>
              <a:r>
                <a:rPr lang="es-ES_tradnl" sz="2000">
                  <a:solidFill>
                    <a:srgbClr val="FF0000"/>
                  </a:solidFill>
                  <a:latin typeface="Arial" charset="0"/>
                  <a:cs typeface="Times New Roman" pitchFamily="18" charset="0"/>
                </a:rPr>
                <a:t> - </a:t>
              </a:r>
              <a:r>
                <a:rPr lang="es-ES_tradnl" sz="1800">
                  <a:solidFill>
                    <a:srgbClr val="FF0000"/>
                  </a:solidFill>
                  <a:latin typeface="Arial" charset="0"/>
                </a:rPr>
                <a:t>a</a:t>
              </a:r>
              <a:r>
                <a:rPr lang="es-ES_tradnl" sz="1400" baseline="-25000">
                  <a:solidFill>
                    <a:srgbClr val="FF0000"/>
                  </a:solidFill>
                  <a:latin typeface="Arial" charset="0"/>
                </a:rPr>
                <a:t>3</a:t>
              </a:r>
              <a:r>
                <a:rPr lang="es-ES_tradnl" sz="1800">
                  <a:solidFill>
                    <a:srgbClr val="FF0000"/>
                  </a:solidFill>
                  <a:latin typeface="Arial" charset="0"/>
                </a:rPr>
                <a:t>b</a:t>
              </a:r>
              <a:r>
                <a:rPr lang="es-ES_tradnl" sz="1400" baseline="-25000">
                  <a:solidFill>
                    <a:srgbClr val="FF0000"/>
                  </a:solidFill>
                  <a:latin typeface="Arial" charset="0"/>
                </a:rPr>
                <a:t>2</a:t>
              </a:r>
              <a:r>
                <a:rPr lang="es-ES_tradnl" sz="1400" baseline="-25000">
                  <a:solidFill>
                    <a:schemeClr val="accent2"/>
                  </a:solidFill>
                  <a:latin typeface="Arial" charset="0"/>
                </a:rPr>
                <a:t> </a:t>
              </a:r>
              <a:r>
                <a:rPr lang="es-ES_tradnl" sz="2000">
                  <a:solidFill>
                    <a:schemeClr val="accent2"/>
                  </a:solidFill>
                  <a:latin typeface="Arial" charset="0"/>
                  <a:cs typeface="Times New Roman" pitchFamily="18" charset="0"/>
                </a:rPr>
                <a:t>),</a:t>
              </a:r>
              <a:r>
                <a:rPr lang="es-ES_tradnl" sz="1800">
                  <a:solidFill>
                    <a:schemeClr val="accent2"/>
                  </a:solidFill>
                  <a:latin typeface="Arial" charset="0"/>
                </a:rPr>
                <a:t> </a:t>
              </a:r>
              <a:r>
                <a:rPr lang="es-ES_tradnl" sz="2000">
                  <a:solidFill>
                    <a:schemeClr val="accent2"/>
                  </a:solidFill>
                  <a:latin typeface="Arial" charset="0"/>
                  <a:cs typeface="Times New Roman" pitchFamily="18" charset="0"/>
                </a:rPr>
                <a:t>–(</a:t>
              </a:r>
              <a:r>
                <a:rPr lang="es-ES_tradnl" sz="1800">
                  <a:solidFill>
                    <a:srgbClr val="FF0000"/>
                  </a:solidFill>
                  <a:latin typeface="Arial" charset="0"/>
                </a:rPr>
                <a:t>a</a:t>
              </a:r>
              <a:r>
                <a:rPr lang="es-ES_tradnl" sz="1400" baseline="-25000">
                  <a:solidFill>
                    <a:srgbClr val="FF0000"/>
                  </a:solidFill>
                  <a:latin typeface="Arial" charset="0"/>
                </a:rPr>
                <a:t>1</a:t>
              </a:r>
              <a:r>
                <a:rPr lang="es-ES_tradnl" sz="1800">
                  <a:solidFill>
                    <a:srgbClr val="FF0000"/>
                  </a:solidFill>
                  <a:latin typeface="Arial" charset="0"/>
                </a:rPr>
                <a:t>b</a:t>
              </a:r>
              <a:r>
                <a:rPr lang="es-ES_tradnl" sz="1400" baseline="-25000">
                  <a:solidFill>
                    <a:srgbClr val="FF0000"/>
                  </a:solidFill>
                  <a:latin typeface="Arial" charset="0"/>
                </a:rPr>
                <a:t>3</a:t>
              </a:r>
              <a:r>
                <a:rPr lang="es-ES_tradnl" sz="2000">
                  <a:solidFill>
                    <a:srgbClr val="FF0000"/>
                  </a:solidFill>
                  <a:latin typeface="Arial" charset="0"/>
                  <a:cs typeface="Times New Roman" pitchFamily="18" charset="0"/>
                </a:rPr>
                <a:t> - </a:t>
              </a:r>
              <a:r>
                <a:rPr lang="es-ES_tradnl" sz="1800">
                  <a:solidFill>
                    <a:srgbClr val="FF0000"/>
                  </a:solidFill>
                  <a:latin typeface="Arial" charset="0"/>
                </a:rPr>
                <a:t>a</a:t>
              </a:r>
              <a:r>
                <a:rPr lang="es-ES_tradnl" sz="1400" baseline="-25000">
                  <a:solidFill>
                    <a:srgbClr val="FF0000"/>
                  </a:solidFill>
                  <a:latin typeface="Arial" charset="0"/>
                </a:rPr>
                <a:t>3</a:t>
              </a:r>
              <a:r>
                <a:rPr lang="es-ES_tradnl" sz="1800">
                  <a:solidFill>
                    <a:srgbClr val="FF0000"/>
                  </a:solidFill>
                  <a:latin typeface="Arial" charset="0"/>
                </a:rPr>
                <a:t>b</a:t>
              </a:r>
              <a:r>
                <a:rPr lang="es-ES_tradnl" sz="1400" baseline="-25000">
                  <a:solidFill>
                    <a:srgbClr val="FF0000"/>
                  </a:solidFill>
                  <a:latin typeface="Arial" charset="0"/>
                </a:rPr>
                <a:t>1</a:t>
              </a:r>
              <a:r>
                <a:rPr lang="es-ES_tradnl" sz="2000">
                  <a:solidFill>
                    <a:schemeClr val="accent2"/>
                  </a:solidFill>
                  <a:latin typeface="Arial" charset="0"/>
                  <a:cs typeface="Times New Roman" pitchFamily="18" charset="0"/>
                </a:rPr>
                <a:t>), (</a:t>
              </a:r>
              <a:r>
                <a:rPr lang="es-ES_tradnl" sz="1800">
                  <a:solidFill>
                    <a:srgbClr val="FF0000"/>
                  </a:solidFill>
                  <a:latin typeface="Arial" charset="0"/>
                </a:rPr>
                <a:t>a</a:t>
              </a:r>
              <a:r>
                <a:rPr lang="es-ES_tradnl" sz="1400" baseline="-25000">
                  <a:solidFill>
                    <a:srgbClr val="FF0000"/>
                  </a:solidFill>
                  <a:latin typeface="Arial" charset="0"/>
                </a:rPr>
                <a:t>1</a:t>
              </a:r>
              <a:r>
                <a:rPr lang="es-ES_tradnl" sz="1800">
                  <a:solidFill>
                    <a:srgbClr val="FF0000"/>
                  </a:solidFill>
                  <a:latin typeface="Arial" charset="0"/>
                </a:rPr>
                <a:t>b</a:t>
              </a:r>
              <a:r>
                <a:rPr lang="es-ES_tradnl" sz="1400" baseline="-25000">
                  <a:solidFill>
                    <a:srgbClr val="FF0000"/>
                  </a:solidFill>
                  <a:latin typeface="Arial" charset="0"/>
                </a:rPr>
                <a:t>2</a:t>
              </a:r>
              <a:r>
                <a:rPr lang="es-ES_tradnl" sz="2000">
                  <a:solidFill>
                    <a:srgbClr val="FF0000"/>
                  </a:solidFill>
                  <a:latin typeface="Arial" charset="0"/>
                  <a:cs typeface="Times New Roman" pitchFamily="18" charset="0"/>
                </a:rPr>
                <a:t> - </a:t>
              </a:r>
              <a:r>
                <a:rPr lang="es-ES_tradnl" sz="1800">
                  <a:solidFill>
                    <a:srgbClr val="FF0000"/>
                  </a:solidFill>
                  <a:latin typeface="Arial" charset="0"/>
                </a:rPr>
                <a:t>a</a:t>
              </a:r>
              <a:r>
                <a:rPr lang="es-ES_tradnl" sz="1400" baseline="-25000">
                  <a:solidFill>
                    <a:srgbClr val="FF0000"/>
                  </a:solidFill>
                  <a:latin typeface="Arial" charset="0"/>
                </a:rPr>
                <a:t>2</a:t>
              </a:r>
              <a:r>
                <a:rPr lang="es-ES_tradnl" sz="1800">
                  <a:solidFill>
                    <a:srgbClr val="FF0000"/>
                  </a:solidFill>
                  <a:latin typeface="Arial" charset="0"/>
                </a:rPr>
                <a:t>b</a:t>
              </a:r>
              <a:r>
                <a:rPr lang="es-ES_tradnl" sz="1400" baseline="-25000">
                  <a:solidFill>
                    <a:srgbClr val="FF0000"/>
                  </a:solidFill>
                  <a:latin typeface="Arial" charset="0"/>
                </a:rPr>
                <a:t>1</a:t>
              </a:r>
              <a:r>
                <a:rPr lang="es-ES_tradnl" sz="2000">
                  <a:solidFill>
                    <a:schemeClr val="accent2"/>
                  </a:solidFill>
                  <a:latin typeface="Arial" charset="0"/>
                  <a:cs typeface="Times New Roman" pitchFamily="18" charset="0"/>
                </a:rPr>
                <a:t>)</a:t>
              </a:r>
              <a:r>
                <a:rPr lang="es-ES_tradnl" sz="2800">
                  <a:solidFill>
                    <a:schemeClr val="accent2"/>
                  </a:solidFill>
                  <a:latin typeface="Arial" charset="0"/>
                  <a:cs typeface="Times New Roman" pitchFamily="18" charset="0"/>
                </a:rPr>
                <a:t>)</a:t>
              </a:r>
              <a:endParaRPr lang="es-ES" sz="2800">
                <a:solidFill>
                  <a:schemeClr val="accent2"/>
                </a:solidFill>
                <a:latin typeface="Arial" charset="0"/>
                <a:cs typeface="Times New Roman" pitchFamily="18" charset="0"/>
              </a:endParaRPr>
            </a:p>
          </p:txBody>
        </p:sp>
        <p:sp>
          <p:nvSpPr>
            <p:cNvPr id="190695" name="Text Box 231"/>
            <p:cNvSpPr txBox="1">
              <a:spLocks noChangeArrowheads="1"/>
            </p:cNvSpPr>
            <p:nvPr/>
          </p:nvSpPr>
          <p:spPr bwMode="auto">
            <a:xfrm>
              <a:off x="782" y="3084"/>
              <a:ext cx="115" cy="206"/>
            </a:xfrm>
            <a:prstGeom prst="rect">
              <a:avLst/>
            </a:prstGeom>
            <a:noFill/>
            <a:ln w="9525">
              <a:noFill/>
              <a:miter lim="800000"/>
              <a:headEnd/>
              <a:tailEnd/>
            </a:ln>
            <a:effectLst/>
          </p:spPr>
          <p:txBody>
            <a:bodyPr wrap="none" lIns="18000" tIns="10800" rIns="18000" bIns="10800">
              <a:spAutoFit/>
              <a:flatTx/>
            </a:bodyPr>
            <a:lstStyle/>
            <a:p>
              <a:r>
                <a:rPr lang="es-ES_tradnl" sz="2000">
                  <a:solidFill>
                    <a:schemeClr val="accent2"/>
                  </a:solidFill>
                  <a:latin typeface="Arial" charset="0"/>
                  <a:cs typeface="Times New Roman" pitchFamily="18" charset="0"/>
                </a:rPr>
                <a:t>=</a:t>
              </a:r>
              <a:endParaRPr lang="es-ES" sz="2000">
                <a:solidFill>
                  <a:schemeClr val="accent2"/>
                </a:solidFill>
                <a:latin typeface="Arial" charset="0"/>
                <a:cs typeface="Times New Roman" pitchFamily="18" charset="0"/>
              </a:endParaRPr>
            </a:p>
          </p:txBody>
        </p:sp>
        <p:grpSp>
          <p:nvGrpSpPr>
            <p:cNvPr id="190696" name="Group 232"/>
            <p:cNvGrpSpPr>
              <a:grpSpLocks/>
            </p:cNvGrpSpPr>
            <p:nvPr/>
          </p:nvGrpSpPr>
          <p:grpSpPr bwMode="auto">
            <a:xfrm>
              <a:off x="386" y="3095"/>
              <a:ext cx="344" cy="195"/>
              <a:chOff x="385" y="2704"/>
              <a:chExt cx="344" cy="195"/>
            </a:xfrm>
          </p:grpSpPr>
          <p:grpSp>
            <p:nvGrpSpPr>
              <p:cNvPr id="190697" name="Group 233"/>
              <p:cNvGrpSpPr>
                <a:grpSpLocks/>
              </p:cNvGrpSpPr>
              <p:nvPr/>
            </p:nvGrpSpPr>
            <p:grpSpPr bwMode="auto">
              <a:xfrm>
                <a:off x="385" y="2704"/>
                <a:ext cx="102" cy="187"/>
                <a:chOff x="1020" y="3678"/>
                <a:chExt cx="102" cy="187"/>
              </a:xfrm>
            </p:grpSpPr>
            <p:sp>
              <p:nvSpPr>
                <p:cNvPr id="190698" name="Text Box 234"/>
                <p:cNvSpPr txBox="1">
                  <a:spLocks noChangeArrowheads="1"/>
                </p:cNvSpPr>
                <p:nvPr/>
              </p:nvSpPr>
              <p:spPr bwMode="auto">
                <a:xfrm>
                  <a:off x="1020" y="3678"/>
                  <a:ext cx="102" cy="187"/>
                </a:xfrm>
                <a:prstGeom prst="rect">
                  <a:avLst/>
                </a:prstGeom>
                <a:noFill/>
                <a:ln w="9525">
                  <a:noFill/>
                  <a:miter lim="800000"/>
                  <a:headEnd/>
                  <a:tailEnd/>
                </a:ln>
                <a:effectLst/>
              </p:spPr>
              <p:txBody>
                <a:bodyPr wrap="none" lIns="18000" tIns="10800" rIns="18000" bIns="10800">
                  <a:spAutoFit/>
                  <a:flatTx/>
                </a:bodyPr>
                <a:lstStyle/>
                <a:p>
                  <a:r>
                    <a:rPr lang="es-ES_tradnl" sz="1800" b="1">
                      <a:solidFill>
                        <a:srgbClr val="FF0000"/>
                      </a:solidFill>
                      <a:latin typeface="Arial" charset="0"/>
                      <a:cs typeface="Times New Roman" pitchFamily="18" charset="0"/>
                    </a:rPr>
                    <a:t>a</a:t>
                  </a:r>
                  <a:endParaRPr lang="es-ES" sz="1800" b="1">
                    <a:solidFill>
                      <a:srgbClr val="FF0000"/>
                    </a:solidFill>
                  </a:endParaRPr>
                </a:p>
              </p:txBody>
            </p:sp>
            <p:sp>
              <p:nvSpPr>
                <p:cNvPr id="190699" name="Line 235"/>
                <p:cNvSpPr>
                  <a:spLocks noChangeShapeType="1"/>
                </p:cNvSpPr>
                <p:nvPr/>
              </p:nvSpPr>
              <p:spPr bwMode="auto">
                <a:xfrm>
                  <a:off x="1025" y="3708"/>
                  <a:ext cx="96" cy="0"/>
                </a:xfrm>
                <a:prstGeom prst="line">
                  <a:avLst/>
                </a:prstGeom>
                <a:noFill/>
                <a:ln w="25400">
                  <a:solidFill>
                    <a:srgbClr val="FF0000"/>
                  </a:solidFill>
                  <a:round/>
                  <a:headEnd/>
                  <a:tailEnd/>
                </a:ln>
                <a:effectLst/>
              </p:spPr>
              <p:txBody>
                <a:bodyPr wrap="none" anchor="ctr"/>
                <a:lstStyle/>
                <a:p>
                  <a:endParaRPr lang="es-MX"/>
                </a:p>
              </p:txBody>
            </p:sp>
          </p:grpSp>
          <p:grpSp>
            <p:nvGrpSpPr>
              <p:cNvPr id="190700" name="Group 236"/>
              <p:cNvGrpSpPr>
                <a:grpSpLocks/>
              </p:cNvGrpSpPr>
              <p:nvPr/>
            </p:nvGrpSpPr>
            <p:grpSpPr bwMode="auto">
              <a:xfrm>
                <a:off x="619" y="2712"/>
                <a:ext cx="110" cy="187"/>
                <a:chOff x="619" y="2712"/>
                <a:chExt cx="110" cy="187"/>
              </a:xfrm>
            </p:grpSpPr>
            <p:sp>
              <p:nvSpPr>
                <p:cNvPr id="190701" name="Line 237"/>
                <p:cNvSpPr>
                  <a:spLocks noChangeShapeType="1"/>
                </p:cNvSpPr>
                <p:nvPr/>
              </p:nvSpPr>
              <p:spPr bwMode="auto">
                <a:xfrm>
                  <a:off x="626" y="2718"/>
                  <a:ext cx="96" cy="0"/>
                </a:xfrm>
                <a:prstGeom prst="line">
                  <a:avLst/>
                </a:prstGeom>
                <a:noFill/>
                <a:ln w="25400">
                  <a:solidFill>
                    <a:srgbClr val="FF0000"/>
                  </a:solidFill>
                  <a:round/>
                  <a:headEnd/>
                  <a:tailEnd/>
                </a:ln>
                <a:effectLst/>
              </p:spPr>
              <p:txBody>
                <a:bodyPr wrap="none" anchor="ctr"/>
                <a:lstStyle/>
                <a:p>
                  <a:endParaRPr lang="es-MX"/>
                </a:p>
              </p:txBody>
            </p:sp>
            <p:sp>
              <p:nvSpPr>
                <p:cNvPr id="190702" name="Text Box 238"/>
                <p:cNvSpPr txBox="1">
                  <a:spLocks noChangeArrowheads="1"/>
                </p:cNvSpPr>
                <p:nvPr/>
              </p:nvSpPr>
              <p:spPr bwMode="auto">
                <a:xfrm>
                  <a:off x="619" y="2712"/>
                  <a:ext cx="110" cy="187"/>
                </a:xfrm>
                <a:prstGeom prst="rect">
                  <a:avLst/>
                </a:prstGeom>
                <a:noFill/>
                <a:ln w="9525">
                  <a:noFill/>
                  <a:miter lim="800000"/>
                  <a:headEnd/>
                  <a:tailEnd/>
                </a:ln>
                <a:effectLst/>
              </p:spPr>
              <p:txBody>
                <a:bodyPr wrap="none" lIns="18000" tIns="10800" rIns="18000" bIns="10800">
                  <a:spAutoFit/>
                  <a:flatTx/>
                </a:bodyPr>
                <a:lstStyle/>
                <a:p>
                  <a:r>
                    <a:rPr lang="es-ES_tradnl" sz="1800" b="1">
                      <a:solidFill>
                        <a:srgbClr val="FF0000"/>
                      </a:solidFill>
                      <a:latin typeface="Arial" charset="0"/>
                      <a:cs typeface="Times New Roman" pitchFamily="18" charset="0"/>
                    </a:rPr>
                    <a:t>b</a:t>
                  </a:r>
                  <a:endParaRPr lang="es-ES" sz="1800" b="1">
                    <a:solidFill>
                      <a:srgbClr val="FF0000"/>
                    </a:solidFill>
                  </a:endParaRPr>
                </a:p>
              </p:txBody>
            </p:sp>
          </p:grpSp>
          <p:sp>
            <p:nvSpPr>
              <p:cNvPr id="190703" name="Text Box 239"/>
              <p:cNvSpPr txBox="1">
                <a:spLocks noChangeArrowheads="1"/>
              </p:cNvSpPr>
              <p:nvPr/>
            </p:nvSpPr>
            <p:spPr bwMode="auto">
              <a:xfrm>
                <a:off x="521" y="2744"/>
                <a:ext cx="75" cy="129"/>
              </a:xfrm>
              <a:prstGeom prst="rect">
                <a:avLst/>
              </a:prstGeom>
              <a:noFill/>
              <a:ln w="9525">
                <a:noFill/>
                <a:miter lim="800000"/>
                <a:headEnd/>
                <a:tailEnd/>
              </a:ln>
              <a:effectLst/>
            </p:spPr>
            <p:txBody>
              <a:bodyPr wrap="none" lIns="18000" tIns="10800" rIns="18000" bIns="10800">
                <a:spAutoFit/>
                <a:flatTx/>
              </a:bodyPr>
              <a:lstStyle/>
              <a:p>
                <a:r>
                  <a:rPr lang="es-ES" sz="1200" b="1">
                    <a:solidFill>
                      <a:srgbClr val="FF0000"/>
                    </a:solidFill>
                    <a:latin typeface="Arial" charset="0"/>
                    <a:cs typeface="Times New Roman" pitchFamily="18" charset="0"/>
                  </a:rPr>
                  <a:t>x</a:t>
                </a:r>
              </a:p>
            </p:txBody>
          </p:sp>
        </p:grpSp>
      </p:grpSp>
      <p:grpSp>
        <p:nvGrpSpPr>
          <p:cNvPr id="190719" name="Group 255"/>
          <p:cNvGrpSpPr>
            <a:grpSpLocks/>
          </p:cNvGrpSpPr>
          <p:nvPr/>
        </p:nvGrpSpPr>
        <p:grpSpPr bwMode="auto">
          <a:xfrm>
            <a:off x="631825" y="5494338"/>
            <a:ext cx="4335463" cy="366712"/>
            <a:chOff x="398" y="3461"/>
            <a:chExt cx="2731" cy="231"/>
          </a:xfrm>
        </p:grpSpPr>
        <p:sp>
          <p:nvSpPr>
            <p:cNvPr id="190704" name="Text Box 240"/>
            <p:cNvSpPr txBox="1">
              <a:spLocks noChangeArrowheads="1"/>
            </p:cNvSpPr>
            <p:nvPr/>
          </p:nvSpPr>
          <p:spPr bwMode="auto">
            <a:xfrm>
              <a:off x="930" y="3461"/>
              <a:ext cx="2199" cy="206"/>
            </a:xfrm>
            <a:prstGeom prst="rect">
              <a:avLst/>
            </a:prstGeom>
            <a:noFill/>
            <a:ln w="9525">
              <a:noFill/>
              <a:miter lim="800000"/>
              <a:headEnd/>
              <a:tailEnd/>
            </a:ln>
            <a:effectLst/>
          </p:spPr>
          <p:txBody>
            <a:bodyPr wrap="none" lIns="18000" tIns="10800" rIns="18000" bIns="10800">
              <a:spAutoFit/>
              <a:flatTx/>
            </a:bodyPr>
            <a:lstStyle/>
            <a:p>
              <a:r>
                <a:rPr lang="es-ES_tradnl" sz="2000">
                  <a:solidFill>
                    <a:schemeClr val="accent2"/>
                  </a:solidFill>
                  <a:latin typeface="Arial" charset="0"/>
                  <a:cs typeface="Times New Roman" pitchFamily="18" charset="0"/>
                </a:rPr>
                <a:t>(</a:t>
              </a:r>
              <a:r>
                <a:rPr lang="es-ES_tradnl" sz="1800">
                  <a:solidFill>
                    <a:srgbClr val="FF0000"/>
                  </a:solidFill>
                  <a:latin typeface="Arial" charset="0"/>
                </a:rPr>
                <a:t>a</a:t>
              </a:r>
              <a:r>
                <a:rPr lang="es-ES_tradnl" sz="1400" baseline="-25000">
                  <a:solidFill>
                    <a:srgbClr val="FF0000"/>
                  </a:solidFill>
                  <a:latin typeface="Arial" charset="0"/>
                </a:rPr>
                <a:t>2</a:t>
              </a:r>
              <a:r>
                <a:rPr lang="es-ES_tradnl" sz="1800">
                  <a:solidFill>
                    <a:srgbClr val="FF0000"/>
                  </a:solidFill>
                  <a:latin typeface="Arial" charset="0"/>
                </a:rPr>
                <a:t>b</a:t>
              </a:r>
              <a:r>
                <a:rPr lang="es-ES_tradnl" sz="1400" baseline="-25000">
                  <a:solidFill>
                    <a:srgbClr val="FF0000"/>
                  </a:solidFill>
                  <a:latin typeface="Arial" charset="0"/>
                </a:rPr>
                <a:t>3</a:t>
              </a:r>
              <a:r>
                <a:rPr lang="es-ES_tradnl" sz="2000">
                  <a:solidFill>
                    <a:srgbClr val="FF0000"/>
                  </a:solidFill>
                  <a:latin typeface="Arial" charset="0"/>
                  <a:cs typeface="Times New Roman" pitchFamily="18" charset="0"/>
                </a:rPr>
                <a:t> - </a:t>
              </a:r>
              <a:r>
                <a:rPr lang="es-ES_tradnl" sz="1800">
                  <a:solidFill>
                    <a:srgbClr val="FF0000"/>
                  </a:solidFill>
                  <a:latin typeface="Arial" charset="0"/>
                </a:rPr>
                <a:t>a</a:t>
              </a:r>
              <a:r>
                <a:rPr lang="es-ES_tradnl" sz="1400" baseline="-25000">
                  <a:solidFill>
                    <a:srgbClr val="FF0000"/>
                  </a:solidFill>
                  <a:latin typeface="Arial" charset="0"/>
                </a:rPr>
                <a:t>3</a:t>
              </a:r>
              <a:r>
                <a:rPr lang="es-ES_tradnl" sz="1800">
                  <a:solidFill>
                    <a:srgbClr val="FF0000"/>
                  </a:solidFill>
                  <a:latin typeface="Arial" charset="0"/>
                </a:rPr>
                <a:t>b</a:t>
              </a:r>
              <a:r>
                <a:rPr lang="es-ES_tradnl" sz="1400" baseline="-25000">
                  <a:solidFill>
                    <a:srgbClr val="FF0000"/>
                  </a:solidFill>
                  <a:latin typeface="Arial" charset="0"/>
                </a:rPr>
                <a:t>2</a:t>
              </a:r>
              <a:r>
                <a:rPr lang="es-ES_tradnl" sz="2000">
                  <a:solidFill>
                    <a:schemeClr val="accent2"/>
                  </a:solidFill>
                  <a:latin typeface="Arial" charset="0"/>
                  <a:cs typeface="Times New Roman" pitchFamily="18" charset="0"/>
                </a:rPr>
                <a:t>,</a:t>
              </a:r>
              <a:r>
                <a:rPr lang="es-ES_tradnl" sz="1800">
                  <a:solidFill>
                    <a:schemeClr val="accent2"/>
                  </a:solidFill>
                  <a:latin typeface="Arial" charset="0"/>
                </a:rPr>
                <a:t> </a:t>
              </a:r>
              <a:r>
                <a:rPr lang="es-ES_tradnl" sz="1800">
                  <a:solidFill>
                    <a:srgbClr val="FF0000"/>
                  </a:solidFill>
                  <a:latin typeface="Arial" charset="0"/>
                </a:rPr>
                <a:t>a</a:t>
              </a:r>
              <a:r>
                <a:rPr lang="es-ES_tradnl" sz="1400" baseline="-25000">
                  <a:solidFill>
                    <a:srgbClr val="FF0000"/>
                  </a:solidFill>
                  <a:latin typeface="Arial" charset="0"/>
                </a:rPr>
                <a:t>3</a:t>
              </a:r>
              <a:r>
                <a:rPr lang="es-ES_tradnl" sz="1800">
                  <a:solidFill>
                    <a:srgbClr val="FF0000"/>
                  </a:solidFill>
                  <a:latin typeface="Arial" charset="0"/>
                </a:rPr>
                <a:t>b</a:t>
              </a:r>
              <a:r>
                <a:rPr lang="es-ES_tradnl" sz="1400" baseline="-25000">
                  <a:solidFill>
                    <a:srgbClr val="FF0000"/>
                  </a:solidFill>
                  <a:latin typeface="Arial" charset="0"/>
                </a:rPr>
                <a:t>1</a:t>
              </a:r>
              <a:r>
                <a:rPr lang="es-ES_tradnl" sz="2000">
                  <a:solidFill>
                    <a:srgbClr val="FF0000"/>
                  </a:solidFill>
                  <a:latin typeface="Arial" charset="0"/>
                  <a:cs typeface="Times New Roman" pitchFamily="18" charset="0"/>
                </a:rPr>
                <a:t> – </a:t>
              </a:r>
              <a:r>
                <a:rPr lang="es-ES_tradnl" sz="1800">
                  <a:solidFill>
                    <a:srgbClr val="FF0000"/>
                  </a:solidFill>
                  <a:latin typeface="Arial" charset="0"/>
                </a:rPr>
                <a:t>a</a:t>
              </a:r>
              <a:r>
                <a:rPr lang="es-ES_tradnl" sz="1400" baseline="-25000">
                  <a:solidFill>
                    <a:srgbClr val="FF0000"/>
                  </a:solidFill>
                  <a:latin typeface="Arial" charset="0"/>
                </a:rPr>
                <a:t>1</a:t>
              </a:r>
              <a:r>
                <a:rPr lang="es-ES_tradnl" sz="1800">
                  <a:solidFill>
                    <a:srgbClr val="FF0000"/>
                  </a:solidFill>
                  <a:latin typeface="Arial" charset="0"/>
                </a:rPr>
                <a:t>b</a:t>
              </a:r>
              <a:r>
                <a:rPr lang="es-ES_tradnl" sz="1400" baseline="-25000">
                  <a:solidFill>
                    <a:srgbClr val="FF0000"/>
                  </a:solidFill>
                  <a:latin typeface="Arial" charset="0"/>
                </a:rPr>
                <a:t>3</a:t>
              </a:r>
              <a:r>
                <a:rPr lang="es-ES_tradnl" sz="2000">
                  <a:solidFill>
                    <a:schemeClr val="accent2"/>
                  </a:solidFill>
                  <a:latin typeface="Arial" charset="0"/>
                  <a:cs typeface="Times New Roman" pitchFamily="18" charset="0"/>
                </a:rPr>
                <a:t>, </a:t>
              </a:r>
              <a:r>
                <a:rPr lang="es-ES_tradnl" sz="1800">
                  <a:solidFill>
                    <a:srgbClr val="FF0000"/>
                  </a:solidFill>
                  <a:latin typeface="Arial" charset="0"/>
                </a:rPr>
                <a:t>a</a:t>
              </a:r>
              <a:r>
                <a:rPr lang="es-ES_tradnl" sz="1400" baseline="-25000">
                  <a:solidFill>
                    <a:srgbClr val="FF0000"/>
                  </a:solidFill>
                  <a:latin typeface="Arial" charset="0"/>
                </a:rPr>
                <a:t>1</a:t>
              </a:r>
              <a:r>
                <a:rPr lang="es-ES_tradnl" sz="1800">
                  <a:solidFill>
                    <a:srgbClr val="FF0000"/>
                  </a:solidFill>
                  <a:latin typeface="Arial" charset="0"/>
                </a:rPr>
                <a:t>b</a:t>
              </a:r>
              <a:r>
                <a:rPr lang="es-ES_tradnl" sz="1400" baseline="-25000">
                  <a:solidFill>
                    <a:srgbClr val="FF0000"/>
                  </a:solidFill>
                  <a:latin typeface="Arial" charset="0"/>
                </a:rPr>
                <a:t>2</a:t>
              </a:r>
              <a:r>
                <a:rPr lang="es-ES_tradnl" sz="2000">
                  <a:solidFill>
                    <a:srgbClr val="FF0000"/>
                  </a:solidFill>
                  <a:latin typeface="Arial" charset="0"/>
                  <a:cs typeface="Times New Roman" pitchFamily="18" charset="0"/>
                </a:rPr>
                <a:t> - </a:t>
              </a:r>
              <a:r>
                <a:rPr lang="es-ES_tradnl" sz="1800">
                  <a:solidFill>
                    <a:srgbClr val="FF0000"/>
                  </a:solidFill>
                  <a:latin typeface="Arial" charset="0"/>
                </a:rPr>
                <a:t>a</a:t>
              </a:r>
              <a:r>
                <a:rPr lang="es-ES_tradnl" sz="1400" baseline="-25000">
                  <a:solidFill>
                    <a:srgbClr val="FF0000"/>
                  </a:solidFill>
                  <a:latin typeface="Arial" charset="0"/>
                </a:rPr>
                <a:t>2</a:t>
              </a:r>
              <a:r>
                <a:rPr lang="es-ES_tradnl" sz="1800">
                  <a:solidFill>
                    <a:srgbClr val="FF0000"/>
                  </a:solidFill>
                  <a:latin typeface="Arial" charset="0"/>
                </a:rPr>
                <a:t>b</a:t>
              </a:r>
              <a:r>
                <a:rPr lang="es-ES_tradnl" sz="1400" baseline="-25000">
                  <a:solidFill>
                    <a:srgbClr val="FF0000"/>
                  </a:solidFill>
                  <a:latin typeface="Arial" charset="0"/>
                </a:rPr>
                <a:t>1</a:t>
              </a:r>
              <a:r>
                <a:rPr lang="es-ES_tradnl" sz="2000">
                  <a:solidFill>
                    <a:schemeClr val="accent2"/>
                  </a:solidFill>
                  <a:latin typeface="Arial" charset="0"/>
                  <a:cs typeface="Times New Roman" pitchFamily="18" charset="0"/>
                </a:rPr>
                <a:t>)</a:t>
              </a:r>
              <a:endParaRPr lang="es-ES" sz="2800">
                <a:solidFill>
                  <a:schemeClr val="accent2"/>
                </a:solidFill>
                <a:latin typeface="Arial" charset="0"/>
                <a:cs typeface="Times New Roman" pitchFamily="18" charset="0"/>
              </a:endParaRPr>
            </a:p>
          </p:txBody>
        </p:sp>
        <p:sp>
          <p:nvSpPr>
            <p:cNvPr id="190705" name="Text Box 241"/>
            <p:cNvSpPr txBox="1">
              <a:spLocks noChangeArrowheads="1"/>
            </p:cNvSpPr>
            <p:nvPr/>
          </p:nvSpPr>
          <p:spPr bwMode="auto">
            <a:xfrm>
              <a:off x="794" y="3486"/>
              <a:ext cx="115" cy="206"/>
            </a:xfrm>
            <a:prstGeom prst="rect">
              <a:avLst/>
            </a:prstGeom>
            <a:noFill/>
            <a:ln w="9525">
              <a:noFill/>
              <a:miter lim="800000"/>
              <a:headEnd/>
              <a:tailEnd/>
            </a:ln>
            <a:effectLst/>
          </p:spPr>
          <p:txBody>
            <a:bodyPr wrap="none" lIns="18000" tIns="10800" rIns="18000" bIns="10800">
              <a:spAutoFit/>
              <a:flatTx/>
            </a:bodyPr>
            <a:lstStyle/>
            <a:p>
              <a:r>
                <a:rPr lang="es-ES_tradnl" sz="2000">
                  <a:solidFill>
                    <a:schemeClr val="accent2"/>
                  </a:solidFill>
                  <a:latin typeface="Arial" charset="0"/>
                  <a:cs typeface="Times New Roman" pitchFamily="18" charset="0"/>
                </a:rPr>
                <a:t>=</a:t>
              </a:r>
              <a:endParaRPr lang="es-ES" sz="2000">
                <a:solidFill>
                  <a:schemeClr val="accent2"/>
                </a:solidFill>
                <a:latin typeface="Arial" charset="0"/>
                <a:cs typeface="Times New Roman" pitchFamily="18" charset="0"/>
              </a:endParaRPr>
            </a:p>
          </p:txBody>
        </p:sp>
        <p:grpSp>
          <p:nvGrpSpPr>
            <p:cNvPr id="190706" name="Group 242"/>
            <p:cNvGrpSpPr>
              <a:grpSpLocks/>
            </p:cNvGrpSpPr>
            <p:nvPr/>
          </p:nvGrpSpPr>
          <p:grpSpPr bwMode="auto">
            <a:xfrm>
              <a:off x="398" y="3497"/>
              <a:ext cx="344" cy="195"/>
              <a:chOff x="385" y="2704"/>
              <a:chExt cx="344" cy="195"/>
            </a:xfrm>
          </p:grpSpPr>
          <p:grpSp>
            <p:nvGrpSpPr>
              <p:cNvPr id="190707" name="Group 243"/>
              <p:cNvGrpSpPr>
                <a:grpSpLocks/>
              </p:cNvGrpSpPr>
              <p:nvPr/>
            </p:nvGrpSpPr>
            <p:grpSpPr bwMode="auto">
              <a:xfrm>
                <a:off x="385" y="2704"/>
                <a:ext cx="102" cy="187"/>
                <a:chOff x="1020" y="3678"/>
                <a:chExt cx="102" cy="187"/>
              </a:xfrm>
            </p:grpSpPr>
            <p:sp>
              <p:nvSpPr>
                <p:cNvPr id="190708" name="Text Box 244"/>
                <p:cNvSpPr txBox="1">
                  <a:spLocks noChangeArrowheads="1"/>
                </p:cNvSpPr>
                <p:nvPr/>
              </p:nvSpPr>
              <p:spPr bwMode="auto">
                <a:xfrm>
                  <a:off x="1020" y="3678"/>
                  <a:ext cx="102" cy="187"/>
                </a:xfrm>
                <a:prstGeom prst="rect">
                  <a:avLst/>
                </a:prstGeom>
                <a:noFill/>
                <a:ln w="9525">
                  <a:noFill/>
                  <a:miter lim="800000"/>
                  <a:headEnd/>
                  <a:tailEnd/>
                </a:ln>
                <a:effectLst/>
              </p:spPr>
              <p:txBody>
                <a:bodyPr wrap="none" lIns="18000" tIns="10800" rIns="18000" bIns="10800">
                  <a:spAutoFit/>
                  <a:flatTx/>
                </a:bodyPr>
                <a:lstStyle/>
                <a:p>
                  <a:r>
                    <a:rPr lang="es-ES_tradnl" sz="1800" b="1">
                      <a:solidFill>
                        <a:srgbClr val="FF0000"/>
                      </a:solidFill>
                      <a:latin typeface="Arial" charset="0"/>
                      <a:cs typeface="Times New Roman" pitchFamily="18" charset="0"/>
                    </a:rPr>
                    <a:t>a</a:t>
                  </a:r>
                  <a:endParaRPr lang="es-ES" sz="1800" b="1">
                    <a:solidFill>
                      <a:srgbClr val="FF0000"/>
                    </a:solidFill>
                  </a:endParaRPr>
                </a:p>
              </p:txBody>
            </p:sp>
            <p:sp>
              <p:nvSpPr>
                <p:cNvPr id="190709" name="Line 245"/>
                <p:cNvSpPr>
                  <a:spLocks noChangeShapeType="1"/>
                </p:cNvSpPr>
                <p:nvPr/>
              </p:nvSpPr>
              <p:spPr bwMode="auto">
                <a:xfrm>
                  <a:off x="1025" y="3708"/>
                  <a:ext cx="96" cy="0"/>
                </a:xfrm>
                <a:prstGeom prst="line">
                  <a:avLst/>
                </a:prstGeom>
                <a:noFill/>
                <a:ln w="25400">
                  <a:solidFill>
                    <a:srgbClr val="FF0000"/>
                  </a:solidFill>
                  <a:round/>
                  <a:headEnd/>
                  <a:tailEnd/>
                </a:ln>
                <a:effectLst/>
              </p:spPr>
              <p:txBody>
                <a:bodyPr wrap="none" anchor="ctr"/>
                <a:lstStyle/>
                <a:p>
                  <a:endParaRPr lang="es-MX"/>
                </a:p>
              </p:txBody>
            </p:sp>
          </p:grpSp>
          <p:grpSp>
            <p:nvGrpSpPr>
              <p:cNvPr id="190710" name="Group 246"/>
              <p:cNvGrpSpPr>
                <a:grpSpLocks/>
              </p:cNvGrpSpPr>
              <p:nvPr/>
            </p:nvGrpSpPr>
            <p:grpSpPr bwMode="auto">
              <a:xfrm>
                <a:off x="619" y="2712"/>
                <a:ext cx="110" cy="187"/>
                <a:chOff x="619" y="2712"/>
                <a:chExt cx="110" cy="187"/>
              </a:xfrm>
            </p:grpSpPr>
            <p:sp>
              <p:nvSpPr>
                <p:cNvPr id="190711" name="Line 247"/>
                <p:cNvSpPr>
                  <a:spLocks noChangeShapeType="1"/>
                </p:cNvSpPr>
                <p:nvPr/>
              </p:nvSpPr>
              <p:spPr bwMode="auto">
                <a:xfrm>
                  <a:off x="626" y="2718"/>
                  <a:ext cx="96" cy="0"/>
                </a:xfrm>
                <a:prstGeom prst="line">
                  <a:avLst/>
                </a:prstGeom>
                <a:noFill/>
                <a:ln w="25400">
                  <a:solidFill>
                    <a:srgbClr val="FF0000"/>
                  </a:solidFill>
                  <a:round/>
                  <a:headEnd/>
                  <a:tailEnd/>
                </a:ln>
                <a:effectLst/>
              </p:spPr>
              <p:txBody>
                <a:bodyPr wrap="none" anchor="ctr"/>
                <a:lstStyle/>
                <a:p>
                  <a:endParaRPr lang="es-MX"/>
                </a:p>
              </p:txBody>
            </p:sp>
            <p:sp>
              <p:nvSpPr>
                <p:cNvPr id="190712" name="Text Box 248"/>
                <p:cNvSpPr txBox="1">
                  <a:spLocks noChangeArrowheads="1"/>
                </p:cNvSpPr>
                <p:nvPr/>
              </p:nvSpPr>
              <p:spPr bwMode="auto">
                <a:xfrm>
                  <a:off x="619" y="2712"/>
                  <a:ext cx="110" cy="187"/>
                </a:xfrm>
                <a:prstGeom prst="rect">
                  <a:avLst/>
                </a:prstGeom>
                <a:noFill/>
                <a:ln w="9525">
                  <a:noFill/>
                  <a:miter lim="800000"/>
                  <a:headEnd/>
                  <a:tailEnd/>
                </a:ln>
                <a:effectLst/>
              </p:spPr>
              <p:txBody>
                <a:bodyPr wrap="none" lIns="18000" tIns="10800" rIns="18000" bIns="10800">
                  <a:spAutoFit/>
                  <a:flatTx/>
                </a:bodyPr>
                <a:lstStyle/>
                <a:p>
                  <a:r>
                    <a:rPr lang="es-ES_tradnl" sz="1800" b="1">
                      <a:solidFill>
                        <a:srgbClr val="FF0000"/>
                      </a:solidFill>
                      <a:latin typeface="Arial" charset="0"/>
                      <a:cs typeface="Times New Roman" pitchFamily="18" charset="0"/>
                    </a:rPr>
                    <a:t>b</a:t>
                  </a:r>
                  <a:endParaRPr lang="es-ES" sz="1800" b="1">
                    <a:solidFill>
                      <a:srgbClr val="FF0000"/>
                    </a:solidFill>
                  </a:endParaRPr>
                </a:p>
              </p:txBody>
            </p:sp>
          </p:grpSp>
          <p:sp>
            <p:nvSpPr>
              <p:cNvPr id="190713" name="Text Box 249"/>
              <p:cNvSpPr txBox="1">
                <a:spLocks noChangeArrowheads="1"/>
              </p:cNvSpPr>
              <p:nvPr/>
            </p:nvSpPr>
            <p:spPr bwMode="auto">
              <a:xfrm>
                <a:off x="521" y="2744"/>
                <a:ext cx="75" cy="129"/>
              </a:xfrm>
              <a:prstGeom prst="rect">
                <a:avLst/>
              </a:prstGeom>
              <a:noFill/>
              <a:ln w="9525">
                <a:noFill/>
                <a:miter lim="800000"/>
                <a:headEnd/>
                <a:tailEnd/>
              </a:ln>
              <a:effectLst/>
            </p:spPr>
            <p:txBody>
              <a:bodyPr wrap="none" lIns="18000" tIns="10800" rIns="18000" bIns="10800">
                <a:spAutoFit/>
                <a:flatTx/>
              </a:bodyPr>
              <a:lstStyle/>
              <a:p>
                <a:r>
                  <a:rPr lang="es-ES" sz="1200" b="1">
                    <a:solidFill>
                      <a:srgbClr val="FF0000"/>
                    </a:solidFill>
                    <a:latin typeface="Arial" charset="0"/>
                    <a:cs typeface="Times New Roman" pitchFamily="18" charset="0"/>
                  </a:rPr>
                  <a:t>x</a:t>
                </a:r>
              </a:p>
            </p:txBody>
          </p:sp>
        </p:gr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90491"/>
                                        </p:tgtEl>
                                        <p:attrNameLst>
                                          <p:attrName>style.visibility</p:attrName>
                                        </p:attrNameLst>
                                      </p:cBhvr>
                                      <p:to>
                                        <p:strVal val="visible"/>
                                      </p:to>
                                    </p:set>
                                    <p:animEffect transition="in" filter="strips(downRight)">
                                      <p:cBhvr>
                                        <p:cTn id="7" dur="500"/>
                                        <p:tgtEl>
                                          <p:spTgt spid="190491"/>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nodeType="clickEffect">
                                  <p:stCondLst>
                                    <p:cond delay="0"/>
                                  </p:stCondLst>
                                  <p:childTnLst>
                                    <p:set>
                                      <p:cBhvr>
                                        <p:cTn id="11" dur="1" fill="hold">
                                          <p:stCondLst>
                                            <p:cond delay="0"/>
                                          </p:stCondLst>
                                        </p:cTn>
                                        <p:tgtEl>
                                          <p:spTgt spid="190716"/>
                                        </p:tgtEl>
                                        <p:attrNameLst>
                                          <p:attrName>style.visibility</p:attrName>
                                        </p:attrNameLst>
                                      </p:cBhvr>
                                      <p:to>
                                        <p:strVal val="visible"/>
                                      </p:to>
                                    </p:set>
                                    <p:animEffect transition="in" filter="strips(downRight)">
                                      <p:cBhvr>
                                        <p:cTn id="12" dur="500"/>
                                        <p:tgtEl>
                                          <p:spTgt spid="190716"/>
                                        </p:tgtEl>
                                      </p:cBhvr>
                                    </p:animEffect>
                                  </p:childTnLst>
                                </p:cTn>
                              </p:par>
                            </p:childTnLst>
                          </p:cTn>
                        </p:par>
                        <p:par>
                          <p:cTn id="13" fill="hold">
                            <p:stCondLst>
                              <p:cond delay="500"/>
                            </p:stCondLst>
                            <p:childTnLst>
                              <p:par>
                                <p:cTn id="14" presetID="18" presetClass="entr" presetSubtype="6" fill="hold" grpId="0" nodeType="afterEffect">
                                  <p:stCondLst>
                                    <p:cond delay="0"/>
                                  </p:stCondLst>
                                  <p:childTnLst>
                                    <p:set>
                                      <p:cBhvr>
                                        <p:cTn id="15" dur="1" fill="hold">
                                          <p:stCondLst>
                                            <p:cond delay="0"/>
                                          </p:stCondLst>
                                        </p:cTn>
                                        <p:tgtEl>
                                          <p:spTgt spid="190660"/>
                                        </p:tgtEl>
                                        <p:attrNameLst>
                                          <p:attrName>style.visibility</p:attrName>
                                        </p:attrNameLst>
                                      </p:cBhvr>
                                      <p:to>
                                        <p:strVal val="visible"/>
                                      </p:to>
                                    </p:set>
                                    <p:animEffect transition="in" filter="strips(downRight)">
                                      <p:cBhvr>
                                        <p:cTn id="16" dur="500"/>
                                        <p:tgtEl>
                                          <p:spTgt spid="190660"/>
                                        </p:tgtEl>
                                      </p:cBhvr>
                                    </p:animEffect>
                                  </p:childTnLst>
                                </p:cTn>
                              </p:par>
                            </p:childTnLst>
                          </p:cTn>
                        </p:par>
                        <p:par>
                          <p:cTn id="17" fill="hold">
                            <p:stCondLst>
                              <p:cond delay="1000"/>
                            </p:stCondLst>
                            <p:childTnLst>
                              <p:par>
                                <p:cTn id="18" presetID="9" presetClass="entr" presetSubtype="0" fill="hold" nodeType="afterEffect">
                                  <p:stCondLst>
                                    <p:cond delay="0"/>
                                  </p:stCondLst>
                                  <p:childTnLst>
                                    <p:set>
                                      <p:cBhvr>
                                        <p:cTn id="19" dur="1" fill="hold">
                                          <p:stCondLst>
                                            <p:cond delay="0"/>
                                          </p:stCondLst>
                                        </p:cTn>
                                        <p:tgtEl>
                                          <p:spTgt spid="190661"/>
                                        </p:tgtEl>
                                        <p:attrNameLst>
                                          <p:attrName>style.visibility</p:attrName>
                                        </p:attrNameLst>
                                      </p:cBhvr>
                                      <p:to>
                                        <p:strVal val="visible"/>
                                      </p:to>
                                    </p:set>
                                    <p:animEffect transition="in" filter="dissolve">
                                      <p:cBhvr>
                                        <p:cTn id="20" dur="500"/>
                                        <p:tgtEl>
                                          <p:spTgt spid="190661"/>
                                        </p:tgtEl>
                                      </p:cBhvr>
                                    </p:animEffect>
                                  </p:childTnLst>
                                </p:cTn>
                              </p:par>
                            </p:childTnLst>
                          </p:cTn>
                        </p:par>
                      </p:childTnLst>
                    </p:cTn>
                  </p:par>
                  <p:par>
                    <p:cTn id="21" fill="hold">
                      <p:stCondLst>
                        <p:cond delay="indefinite"/>
                      </p:stCondLst>
                      <p:childTnLst>
                        <p:par>
                          <p:cTn id="22" fill="hold">
                            <p:stCondLst>
                              <p:cond delay="0"/>
                            </p:stCondLst>
                            <p:childTnLst>
                              <p:par>
                                <p:cTn id="23" presetID="18" presetClass="entr" presetSubtype="6" fill="hold" nodeType="clickEffect">
                                  <p:stCondLst>
                                    <p:cond delay="0"/>
                                  </p:stCondLst>
                                  <p:childTnLst>
                                    <p:set>
                                      <p:cBhvr>
                                        <p:cTn id="24" dur="1" fill="hold">
                                          <p:stCondLst>
                                            <p:cond delay="0"/>
                                          </p:stCondLst>
                                        </p:cTn>
                                        <p:tgtEl>
                                          <p:spTgt spid="190717"/>
                                        </p:tgtEl>
                                        <p:attrNameLst>
                                          <p:attrName>style.visibility</p:attrName>
                                        </p:attrNameLst>
                                      </p:cBhvr>
                                      <p:to>
                                        <p:strVal val="visible"/>
                                      </p:to>
                                    </p:set>
                                    <p:animEffect transition="in" filter="strips(downRight)">
                                      <p:cBhvr>
                                        <p:cTn id="25" dur="500"/>
                                        <p:tgtEl>
                                          <p:spTgt spid="190717"/>
                                        </p:tgtEl>
                                      </p:cBhvr>
                                    </p:animEffect>
                                  </p:childTnLst>
                                </p:cTn>
                              </p:par>
                            </p:childTnLst>
                          </p:cTn>
                        </p:par>
                        <p:par>
                          <p:cTn id="26" fill="hold">
                            <p:stCondLst>
                              <p:cond delay="500"/>
                            </p:stCondLst>
                            <p:childTnLst>
                              <p:par>
                                <p:cTn id="27" presetID="18" presetClass="entr" presetSubtype="3" fill="hold" grpId="0" nodeType="afterEffect">
                                  <p:stCondLst>
                                    <p:cond delay="0"/>
                                  </p:stCondLst>
                                  <p:childTnLst>
                                    <p:set>
                                      <p:cBhvr>
                                        <p:cTn id="28" dur="1" fill="hold">
                                          <p:stCondLst>
                                            <p:cond delay="0"/>
                                          </p:stCondLst>
                                        </p:cTn>
                                        <p:tgtEl>
                                          <p:spTgt spid="190644"/>
                                        </p:tgtEl>
                                        <p:attrNameLst>
                                          <p:attrName>style.visibility</p:attrName>
                                        </p:attrNameLst>
                                      </p:cBhvr>
                                      <p:to>
                                        <p:strVal val="visible"/>
                                      </p:to>
                                    </p:set>
                                    <p:animEffect transition="in" filter="strips(upRight)">
                                      <p:cBhvr>
                                        <p:cTn id="29" dur="500"/>
                                        <p:tgtEl>
                                          <p:spTgt spid="190644"/>
                                        </p:tgtEl>
                                      </p:cBhvr>
                                    </p:animEffect>
                                  </p:childTnLst>
                                </p:cTn>
                              </p:par>
                            </p:childTnLst>
                          </p:cTn>
                        </p:par>
                        <p:par>
                          <p:cTn id="30" fill="hold">
                            <p:stCondLst>
                              <p:cond delay="1000"/>
                            </p:stCondLst>
                            <p:childTnLst>
                              <p:par>
                                <p:cTn id="31" presetID="9" presetClass="entr" presetSubtype="0" fill="hold" nodeType="afterEffect">
                                  <p:stCondLst>
                                    <p:cond delay="0"/>
                                  </p:stCondLst>
                                  <p:childTnLst>
                                    <p:set>
                                      <p:cBhvr>
                                        <p:cTn id="32" dur="1" fill="hold">
                                          <p:stCondLst>
                                            <p:cond delay="0"/>
                                          </p:stCondLst>
                                        </p:cTn>
                                        <p:tgtEl>
                                          <p:spTgt spid="190664"/>
                                        </p:tgtEl>
                                        <p:attrNameLst>
                                          <p:attrName>style.visibility</p:attrName>
                                        </p:attrNameLst>
                                      </p:cBhvr>
                                      <p:to>
                                        <p:strVal val="visible"/>
                                      </p:to>
                                    </p:set>
                                    <p:animEffect transition="in" filter="dissolve">
                                      <p:cBhvr>
                                        <p:cTn id="33" dur="500"/>
                                        <p:tgtEl>
                                          <p:spTgt spid="190664"/>
                                        </p:tgtEl>
                                      </p:cBhvr>
                                    </p:animEffect>
                                  </p:childTnLst>
                                </p:cTn>
                              </p:par>
                            </p:childTnLst>
                          </p:cTn>
                        </p:par>
                      </p:childTnLst>
                    </p:cTn>
                  </p:par>
                  <p:par>
                    <p:cTn id="34" fill="hold">
                      <p:stCondLst>
                        <p:cond delay="indefinite"/>
                      </p:stCondLst>
                      <p:childTnLst>
                        <p:par>
                          <p:cTn id="35" fill="hold">
                            <p:stCondLst>
                              <p:cond delay="0"/>
                            </p:stCondLst>
                            <p:childTnLst>
                              <p:par>
                                <p:cTn id="36" presetID="18" presetClass="entr" presetSubtype="6" fill="hold" nodeType="clickEffect">
                                  <p:stCondLst>
                                    <p:cond delay="0"/>
                                  </p:stCondLst>
                                  <p:childTnLst>
                                    <p:set>
                                      <p:cBhvr>
                                        <p:cTn id="37" dur="1" fill="hold">
                                          <p:stCondLst>
                                            <p:cond delay="0"/>
                                          </p:stCondLst>
                                        </p:cTn>
                                        <p:tgtEl>
                                          <p:spTgt spid="190693"/>
                                        </p:tgtEl>
                                        <p:attrNameLst>
                                          <p:attrName>style.visibility</p:attrName>
                                        </p:attrNameLst>
                                      </p:cBhvr>
                                      <p:to>
                                        <p:strVal val="visible"/>
                                      </p:to>
                                    </p:set>
                                    <p:animEffect transition="in" filter="strips(downRight)">
                                      <p:cBhvr>
                                        <p:cTn id="38" dur="500"/>
                                        <p:tgtEl>
                                          <p:spTgt spid="190693"/>
                                        </p:tgtEl>
                                      </p:cBhvr>
                                    </p:animEffect>
                                  </p:childTnLst>
                                </p:cTn>
                              </p:par>
                            </p:childTnLst>
                          </p:cTn>
                        </p:par>
                      </p:childTnLst>
                    </p:cTn>
                  </p:par>
                  <p:par>
                    <p:cTn id="39" fill="hold">
                      <p:stCondLst>
                        <p:cond delay="indefinite"/>
                      </p:stCondLst>
                      <p:childTnLst>
                        <p:par>
                          <p:cTn id="40" fill="hold">
                            <p:stCondLst>
                              <p:cond delay="0"/>
                            </p:stCondLst>
                            <p:childTnLst>
                              <p:par>
                                <p:cTn id="41" presetID="18" presetClass="entr" presetSubtype="6" fill="hold" grpId="0" nodeType="clickEffect">
                                  <p:stCondLst>
                                    <p:cond delay="0"/>
                                  </p:stCondLst>
                                  <p:childTnLst>
                                    <p:set>
                                      <p:cBhvr>
                                        <p:cTn id="42" dur="1" fill="hold">
                                          <p:stCondLst>
                                            <p:cond delay="0"/>
                                          </p:stCondLst>
                                        </p:cTn>
                                        <p:tgtEl>
                                          <p:spTgt spid="190668"/>
                                        </p:tgtEl>
                                        <p:attrNameLst>
                                          <p:attrName>style.visibility</p:attrName>
                                        </p:attrNameLst>
                                      </p:cBhvr>
                                      <p:to>
                                        <p:strVal val="visible"/>
                                      </p:to>
                                    </p:set>
                                    <p:animEffect transition="in" filter="strips(downRight)">
                                      <p:cBhvr>
                                        <p:cTn id="43" dur="500"/>
                                        <p:tgtEl>
                                          <p:spTgt spid="190668"/>
                                        </p:tgtEl>
                                      </p:cBhvr>
                                    </p:animEffect>
                                  </p:childTnLst>
                                </p:cTn>
                              </p:par>
                            </p:childTnLst>
                          </p:cTn>
                        </p:par>
                        <p:par>
                          <p:cTn id="44" fill="hold">
                            <p:stCondLst>
                              <p:cond delay="500"/>
                            </p:stCondLst>
                            <p:childTnLst>
                              <p:par>
                                <p:cTn id="45" presetID="18" presetClass="entr" presetSubtype="6" fill="hold" grpId="0" nodeType="afterEffect">
                                  <p:stCondLst>
                                    <p:cond delay="0"/>
                                  </p:stCondLst>
                                  <p:childTnLst>
                                    <p:set>
                                      <p:cBhvr>
                                        <p:cTn id="46" dur="1" fill="hold">
                                          <p:stCondLst>
                                            <p:cond delay="0"/>
                                          </p:stCondLst>
                                        </p:cTn>
                                        <p:tgtEl>
                                          <p:spTgt spid="190667"/>
                                        </p:tgtEl>
                                        <p:attrNameLst>
                                          <p:attrName>style.visibility</p:attrName>
                                        </p:attrNameLst>
                                      </p:cBhvr>
                                      <p:to>
                                        <p:strVal val="visible"/>
                                      </p:to>
                                    </p:set>
                                    <p:animEffect transition="in" filter="strips(downRight)">
                                      <p:cBhvr>
                                        <p:cTn id="47" dur="500"/>
                                        <p:tgtEl>
                                          <p:spTgt spid="190667"/>
                                        </p:tgtEl>
                                      </p:cBhvr>
                                    </p:animEffect>
                                  </p:childTnLst>
                                </p:cTn>
                              </p:par>
                            </p:childTnLst>
                          </p:cTn>
                        </p:par>
                      </p:childTnLst>
                    </p:cTn>
                  </p:par>
                  <p:par>
                    <p:cTn id="48" fill="hold">
                      <p:stCondLst>
                        <p:cond delay="indefinite"/>
                      </p:stCondLst>
                      <p:childTnLst>
                        <p:par>
                          <p:cTn id="49" fill="hold">
                            <p:stCondLst>
                              <p:cond delay="0"/>
                            </p:stCondLst>
                            <p:childTnLst>
                              <p:par>
                                <p:cTn id="50" presetID="18" presetClass="entr" presetSubtype="3" fill="hold" grpId="0" nodeType="clickEffect">
                                  <p:stCondLst>
                                    <p:cond delay="0"/>
                                  </p:stCondLst>
                                  <p:childTnLst>
                                    <p:set>
                                      <p:cBhvr>
                                        <p:cTn id="51" dur="1" fill="hold">
                                          <p:stCondLst>
                                            <p:cond delay="0"/>
                                          </p:stCondLst>
                                        </p:cTn>
                                        <p:tgtEl>
                                          <p:spTgt spid="190677"/>
                                        </p:tgtEl>
                                        <p:attrNameLst>
                                          <p:attrName>style.visibility</p:attrName>
                                        </p:attrNameLst>
                                      </p:cBhvr>
                                      <p:to>
                                        <p:strVal val="visible"/>
                                      </p:to>
                                    </p:set>
                                    <p:animEffect transition="in" filter="strips(upRight)">
                                      <p:cBhvr>
                                        <p:cTn id="52" dur="500"/>
                                        <p:tgtEl>
                                          <p:spTgt spid="190677"/>
                                        </p:tgtEl>
                                      </p:cBhvr>
                                    </p:animEffect>
                                  </p:childTnLst>
                                </p:cTn>
                              </p:par>
                            </p:childTnLst>
                          </p:cTn>
                        </p:par>
                        <p:par>
                          <p:cTn id="53" fill="hold">
                            <p:stCondLst>
                              <p:cond delay="500"/>
                            </p:stCondLst>
                            <p:childTnLst>
                              <p:par>
                                <p:cTn id="54" presetID="18" presetClass="entr" presetSubtype="6" fill="hold" nodeType="afterEffect">
                                  <p:stCondLst>
                                    <p:cond delay="0"/>
                                  </p:stCondLst>
                                  <p:childTnLst>
                                    <p:set>
                                      <p:cBhvr>
                                        <p:cTn id="55" dur="1" fill="hold">
                                          <p:stCondLst>
                                            <p:cond delay="0"/>
                                          </p:stCondLst>
                                        </p:cTn>
                                        <p:tgtEl>
                                          <p:spTgt spid="190692"/>
                                        </p:tgtEl>
                                        <p:attrNameLst>
                                          <p:attrName>style.visibility</p:attrName>
                                        </p:attrNameLst>
                                      </p:cBhvr>
                                      <p:to>
                                        <p:strVal val="visible"/>
                                      </p:to>
                                    </p:set>
                                    <p:animEffect transition="in" filter="strips(downRight)">
                                      <p:cBhvr>
                                        <p:cTn id="56" dur="500"/>
                                        <p:tgtEl>
                                          <p:spTgt spid="190692"/>
                                        </p:tgtEl>
                                      </p:cBhvr>
                                    </p:animEffect>
                                  </p:childTnLst>
                                </p:cTn>
                              </p:par>
                            </p:childTnLst>
                          </p:cTn>
                        </p:par>
                      </p:childTnLst>
                    </p:cTn>
                  </p:par>
                  <p:par>
                    <p:cTn id="57" fill="hold">
                      <p:stCondLst>
                        <p:cond delay="indefinite"/>
                      </p:stCondLst>
                      <p:childTnLst>
                        <p:par>
                          <p:cTn id="58" fill="hold">
                            <p:stCondLst>
                              <p:cond delay="0"/>
                            </p:stCondLst>
                            <p:childTnLst>
                              <p:par>
                                <p:cTn id="59" presetID="18" presetClass="entr" presetSubtype="6" fill="hold" nodeType="clickEffect">
                                  <p:stCondLst>
                                    <p:cond delay="0"/>
                                  </p:stCondLst>
                                  <p:childTnLst>
                                    <p:set>
                                      <p:cBhvr>
                                        <p:cTn id="60" dur="1" fill="hold">
                                          <p:stCondLst>
                                            <p:cond delay="0"/>
                                          </p:stCondLst>
                                        </p:cTn>
                                        <p:tgtEl>
                                          <p:spTgt spid="190681"/>
                                        </p:tgtEl>
                                        <p:attrNameLst>
                                          <p:attrName>style.visibility</p:attrName>
                                        </p:attrNameLst>
                                      </p:cBhvr>
                                      <p:to>
                                        <p:strVal val="visible"/>
                                      </p:to>
                                    </p:set>
                                    <p:animEffect transition="in" filter="strips(downRight)">
                                      <p:cBhvr>
                                        <p:cTn id="61" dur="500"/>
                                        <p:tgtEl>
                                          <p:spTgt spid="190681"/>
                                        </p:tgtEl>
                                      </p:cBhvr>
                                    </p:animEffect>
                                  </p:childTnLst>
                                </p:cTn>
                              </p:par>
                            </p:childTnLst>
                          </p:cTn>
                        </p:par>
                        <p:par>
                          <p:cTn id="62" fill="hold">
                            <p:stCondLst>
                              <p:cond delay="500"/>
                            </p:stCondLst>
                            <p:childTnLst>
                              <p:par>
                                <p:cTn id="63" presetID="18" presetClass="entr" presetSubtype="6" fill="hold" nodeType="afterEffect">
                                  <p:stCondLst>
                                    <p:cond delay="0"/>
                                  </p:stCondLst>
                                  <p:childTnLst>
                                    <p:set>
                                      <p:cBhvr>
                                        <p:cTn id="64" dur="1" fill="hold">
                                          <p:stCondLst>
                                            <p:cond delay="0"/>
                                          </p:stCondLst>
                                        </p:cTn>
                                        <p:tgtEl>
                                          <p:spTgt spid="190684"/>
                                        </p:tgtEl>
                                        <p:attrNameLst>
                                          <p:attrName>style.visibility</p:attrName>
                                        </p:attrNameLst>
                                      </p:cBhvr>
                                      <p:to>
                                        <p:strVal val="visible"/>
                                      </p:to>
                                    </p:set>
                                    <p:animEffect transition="in" filter="strips(downRight)">
                                      <p:cBhvr>
                                        <p:cTn id="65" dur="500"/>
                                        <p:tgtEl>
                                          <p:spTgt spid="190684"/>
                                        </p:tgtEl>
                                      </p:cBhvr>
                                    </p:animEffect>
                                  </p:childTnLst>
                                </p:cTn>
                              </p:par>
                            </p:childTnLst>
                          </p:cTn>
                        </p:par>
                      </p:childTnLst>
                    </p:cTn>
                  </p:par>
                  <p:par>
                    <p:cTn id="66" fill="hold">
                      <p:stCondLst>
                        <p:cond delay="indefinite"/>
                      </p:stCondLst>
                      <p:childTnLst>
                        <p:par>
                          <p:cTn id="67" fill="hold">
                            <p:stCondLst>
                              <p:cond delay="0"/>
                            </p:stCondLst>
                            <p:childTnLst>
                              <p:par>
                                <p:cTn id="68" presetID="18" presetClass="entr" presetSubtype="6" fill="hold" nodeType="clickEffect">
                                  <p:stCondLst>
                                    <p:cond delay="0"/>
                                  </p:stCondLst>
                                  <p:childTnLst>
                                    <p:set>
                                      <p:cBhvr>
                                        <p:cTn id="69" dur="1" fill="hold">
                                          <p:stCondLst>
                                            <p:cond delay="0"/>
                                          </p:stCondLst>
                                        </p:cTn>
                                        <p:tgtEl>
                                          <p:spTgt spid="190718"/>
                                        </p:tgtEl>
                                        <p:attrNameLst>
                                          <p:attrName>style.visibility</p:attrName>
                                        </p:attrNameLst>
                                      </p:cBhvr>
                                      <p:to>
                                        <p:strVal val="visible"/>
                                      </p:to>
                                    </p:set>
                                    <p:animEffect transition="in" filter="strips(downRight)">
                                      <p:cBhvr>
                                        <p:cTn id="70" dur="500"/>
                                        <p:tgtEl>
                                          <p:spTgt spid="190718"/>
                                        </p:tgtEl>
                                      </p:cBhvr>
                                    </p:animEffect>
                                  </p:childTnLst>
                                </p:cTn>
                              </p:par>
                            </p:childTnLst>
                          </p:cTn>
                        </p:par>
                      </p:childTnLst>
                    </p:cTn>
                  </p:par>
                  <p:par>
                    <p:cTn id="71" fill="hold">
                      <p:stCondLst>
                        <p:cond delay="indefinite"/>
                      </p:stCondLst>
                      <p:childTnLst>
                        <p:par>
                          <p:cTn id="72" fill="hold">
                            <p:stCondLst>
                              <p:cond delay="0"/>
                            </p:stCondLst>
                            <p:childTnLst>
                              <p:par>
                                <p:cTn id="73" presetID="18" presetClass="entr" presetSubtype="6" fill="hold" nodeType="clickEffect">
                                  <p:stCondLst>
                                    <p:cond delay="0"/>
                                  </p:stCondLst>
                                  <p:childTnLst>
                                    <p:set>
                                      <p:cBhvr>
                                        <p:cTn id="74" dur="1" fill="hold">
                                          <p:stCondLst>
                                            <p:cond delay="0"/>
                                          </p:stCondLst>
                                        </p:cTn>
                                        <p:tgtEl>
                                          <p:spTgt spid="190719"/>
                                        </p:tgtEl>
                                        <p:attrNameLst>
                                          <p:attrName>style.visibility</p:attrName>
                                        </p:attrNameLst>
                                      </p:cBhvr>
                                      <p:to>
                                        <p:strVal val="visible"/>
                                      </p:to>
                                    </p:set>
                                    <p:animEffect transition="in" filter="strips(downRight)">
                                      <p:cBhvr>
                                        <p:cTn id="75" dur="500"/>
                                        <p:tgtEl>
                                          <p:spTgt spid="1907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0491" grpId="0"/>
      <p:bldP spid="190644" grpId="0" animBg="1"/>
      <p:bldP spid="190660" grpId="0" animBg="1"/>
      <p:bldP spid="190667" grpId="0"/>
      <p:bldP spid="190668" grpId="0"/>
      <p:bldP spid="190677" grpId="0"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Text Box 2"/>
          <p:cNvSpPr txBox="1">
            <a:spLocks noChangeArrowheads="1"/>
          </p:cNvSpPr>
          <p:nvPr/>
        </p:nvSpPr>
        <p:spPr bwMode="auto">
          <a:xfrm>
            <a:off x="2335213" y="692150"/>
            <a:ext cx="4473575" cy="396875"/>
          </a:xfrm>
          <a:prstGeom prst="rect">
            <a:avLst/>
          </a:prstGeom>
          <a:noFill/>
          <a:ln w="9525">
            <a:noFill/>
            <a:miter lim="800000"/>
            <a:headEnd/>
            <a:tailEnd/>
          </a:ln>
          <a:effectLst/>
        </p:spPr>
        <p:txBody>
          <a:bodyPr wrap="none">
            <a:spAutoFit/>
            <a:flatTx/>
          </a:bodyPr>
          <a:lstStyle/>
          <a:p>
            <a:r>
              <a:rPr lang="es-ES_tradnl" sz="2000" b="1">
                <a:solidFill>
                  <a:srgbClr val="000099"/>
                </a:solidFill>
                <a:latin typeface="Arial" charset="0"/>
                <a:cs typeface="Times New Roman" pitchFamily="18" charset="0"/>
              </a:rPr>
              <a:t>Propiedades del Producto Vectorial</a:t>
            </a:r>
            <a:endParaRPr lang="es-ES" sz="2000" b="1">
              <a:solidFill>
                <a:srgbClr val="000099"/>
              </a:solidFill>
            </a:endParaRPr>
          </a:p>
        </p:txBody>
      </p:sp>
      <p:grpSp>
        <p:nvGrpSpPr>
          <p:cNvPr id="191726" name="Group 238"/>
          <p:cNvGrpSpPr>
            <a:grpSpLocks/>
          </p:cNvGrpSpPr>
          <p:nvPr/>
        </p:nvGrpSpPr>
        <p:grpSpPr bwMode="auto">
          <a:xfrm>
            <a:off x="973138" y="1628775"/>
            <a:ext cx="1873250" cy="377825"/>
            <a:chOff x="340" y="1026"/>
            <a:chExt cx="1180" cy="238"/>
          </a:xfrm>
        </p:grpSpPr>
        <p:sp>
          <p:nvSpPr>
            <p:cNvPr id="191543" name="Text Box 55"/>
            <p:cNvSpPr txBox="1">
              <a:spLocks noChangeArrowheads="1"/>
            </p:cNvSpPr>
            <p:nvPr/>
          </p:nvSpPr>
          <p:spPr bwMode="auto">
            <a:xfrm>
              <a:off x="340" y="1060"/>
              <a:ext cx="102" cy="187"/>
            </a:xfrm>
            <a:prstGeom prst="rect">
              <a:avLst/>
            </a:prstGeom>
            <a:noFill/>
            <a:ln w="9525">
              <a:noFill/>
              <a:miter lim="800000"/>
              <a:headEnd/>
              <a:tailEnd/>
            </a:ln>
            <a:effectLst/>
          </p:spPr>
          <p:txBody>
            <a:bodyPr wrap="none" lIns="18000" tIns="10800" rIns="18000" bIns="10800">
              <a:spAutoFit/>
              <a:flatTx/>
            </a:bodyPr>
            <a:lstStyle/>
            <a:p>
              <a:r>
                <a:rPr lang="es-ES_tradnl" sz="1800" b="1">
                  <a:solidFill>
                    <a:schemeClr val="accent2"/>
                  </a:solidFill>
                  <a:latin typeface="Arial" charset="0"/>
                  <a:cs typeface="Times New Roman" pitchFamily="18" charset="0"/>
                </a:rPr>
                <a:t>a</a:t>
              </a:r>
              <a:endParaRPr lang="es-ES" sz="1800" b="1">
                <a:solidFill>
                  <a:schemeClr val="accent2"/>
                </a:solidFill>
              </a:endParaRPr>
            </a:p>
          </p:txBody>
        </p:sp>
        <p:sp>
          <p:nvSpPr>
            <p:cNvPr id="191544" name="Line 56"/>
            <p:cNvSpPr>
              <a:spLocks noChangeShapeType="1"/>
            </p:cNvSpPr>
            <p:nvPr/>
          </p:nvSpPr>
          <p:spPr bwMode="auto">
            <a:xfrm>
              <a:off x="345" y="1090"/>
              <a:ext cx="96" cy="0"/>
            </a:xfrm>
            <a:prstGeom prst="line">
              <a:avLst/>
            </a:prstGeom>
            <a:noFill/>
            <a:ln w="25400">
              <a:solidFill>
                <a:schemeClr val="accent2"/>
              </a:solidFill>
              <a:round/>
              <a:headEnd/>
              <a:tailEnd/>
            </a:ln>
            <a:effectLst/>
          </p:spPr>
          <p:txBody>
            <a:bodyPr wrap="none" anchor="ctr"/>
            <a:lstStyle/>
            <a:p>
              <a:endParaRPr lang="es-MX"/>
            </a:p>
          </p:txBody>
        </p:sp>
        <p:sp>
          <p:nvSpPr>
            <p:cNvPr id="191546" name="Line 58"/>
            <p:cNvSpPr>
              <a:spLocks noChangeShapeType="1"/>
            </p:cNvSpPr>
            <p:nvPr/>
          </p:nvSpPr>
          <p:spPr bwMode="auto">
            <a:xfrm>
              <a:off x="581" y="1066"/>
              <a:ext cx="96" cy="0"/>
            </a:xfrm>
            <a:prstGeom prst="line">
              <a:avLst/>
            </a:prstGeom>
            <a:noFill/>
            <a:ln w="25400">
              <a:solidFill>
                <a:schemeClr val="accent2"/>
              </a:solidFill>
              <a:round/>
              <a:headEnd/>
              <a:tailEnd/>
            </a:ln>
            <a:effectLst/>
          </p:spPr>
          <p:txBody>
            <a:bodyPr wrap="none" anchor="ctr"/>
            <a:lstStyle/>
            <a:p>
              <a:endParaRPr lang="es-MX"/>
            </a:p>
          </p:txBody>
        </p:sp>
        <p:sp>
          <p:nvSpPr>
            <p:cNvPr id="191547" name="Text Box 59"/>
            <p:cNvSpPr txBox="1">
              <a:spLocks noChangeArrowheads="1"/>
            </p:cNvSpPr>
            <p:nvPr/>
          </p:nvSpPr>
          <p:spPr bwMode="auto">
            <a:xfrm>
              <a:off x="574" y="1060"/>
              <a:ext cx="110" cy="187"/>
            </a:xfrm>
            <a:prstGeom prst="rect">
              <a:avLst/>
            </a:prstGeom>
            <a:noFill/>
            <a:ln w="9525">
              <a:noFill/>
              <a:miter lim="800000"/>
              <a:headEnd/>
              <a:tailEnd/>
            </a:ln>
            <a:effectLst/>
          </p:spPr>
          <p:txBody>
            <a:bodyPr wrap="none" lIns="18000" tIns="10800" rIns="18000" bIns="10800">
              <a:spAutoFit/>
              <a:flatTx/>
            </a:bodyPr>
            <a:lstStyle/>
            <a:p>
              <a:r>
                <a:rPr lang="es-ES_tradnl" sz="1800" b="1">
                  <a:solidFill>
                    <a:schemeClr val="accent2"/>
                  </a:solidFill>
                  <a:latin typeface="Arial" charset="0"/>
                  <a:cs typeface="Times New Roman" pitchFamily="18" charset="0"/>
                </a:rPr>
                <a:t>b</a:t>
              </a:r>
              <a:endParaRPr lang="es-ES" sz="1800" b="1">
                <a:solidFill>
                  <a:schemeClr val="accent2"/>
                </a:solidFill>
              </a:endParaRPr>
            </a:p>
          </p:txBody>
        </p:sp>
        <p:sp>
          <p:nvSpPr>
            <p:cNvPr id="191548" name="Text Box 60"/>
            <p:cNvSpPr txBox="1">
              <a:spLocks noChangeArrowheads="1"/>
            </p:cNvSpPr>
            <p:nvPr/>
          </p:nvSpPr>
          <p:spPr bwMode="auto">
            <a:xfrm>
              <a:off x="476" y="1092"/>
              <a:ext cx="75" cy="129"/>
            </a:xfrm>
            <a:prstGeom prst="rect">
              <a:avLst/>
            </a:prstGeom>
            <a:noFill/>
            <a:ln w="9525">
              <a:noFill/>
              <a:miter lim="800000"/>
              <a:headEnd/>
              <a:tailEnd/>
            </a:ln>
            <a:effectLst/>
          </p:spPr>
          <p:txBody>
            <a:bodyPr wrap="none" lIns="18000" tIns="10800" rIns="18000" bIns="10800">
              <a:spAutoFit/>
              <a:flatTx/>
            </a:bodyPr>
            <a:lstStyle/>
            <a:p>
              <a:r>
                <a:rPr lang="es-ES" sz="1200" b="1">
                  <a:solidFill>
                    <a:schemeClr val="accent2"/>
                  </a:solidFill>
                  <a:latin typeface="Arial" charset="0"/>
                  <a:cs typeface="Times New Roman" pitchFamily="18" charset="0"/>
                </a:rPr>
                <a:t>x</a:t>
              </a:r>
            </a:p>
          </p:txBody>
        </p:sp>
        <p:sp>
          <p:nvSpPr>
            <p:cNvPr id="191569" name="Text Box 81"/>
            <p:cNvSpPr txBox="1">
              <a:spLocks noChangeArrowheads="1"/>
            </p:cNvSpPr>
            <p:nvPr/>
          </p:nvSpPr>
          <p:spPr bwMode="auto">
            <a:xfrm>
              <a:off x="730" y="1058"/>
              <a:ext cx="115" cy="206"/>
            </a:xfrm>
            <a:prstGeom prst="rect">
              <a:avLst/>
            </a:prstGeom>
            <a:noFill/>
            <a:ln w="9525">
              <a:noFill/>
              <a:miter lim="800000"/>
              <a:headEnd/>
              <a:tailEnd/>
            </a:ln>
            <a:effectLst/>
          </p:spPr>
          <p:txBody>
            <a:bodyPr wrap="none" lIns="18000" tIns="10800" rIns="18000" bIns="10800">
              <a:spAutoFit/>
              <a:flatTx/>
            </a:bodyPr>
            <a:lstStyle/>
            <a:p>
              <a:r>
                <a:rPr lang="es-ES_tradnl" sz="2000">
                  <a:solidFill>
                    <a:schemeClr val="accent2"/>
                  </a:solidFill>
                  <a:latin typeface="Arial" charset="0"/>
                  <a:cs typeface="Times New Roman" pitchFamily="18" charset="0"/>
                </a:rPr>
                <a:t>=</a:t>
              </a:r>
              <a:endParaRPr lang="es-ES_tradnl" sz="2000">
                <a:solidFill>
                  <a:schemeClr val="accent2"/>
                </a:solidFill>
                <a:latin typeface="Arial" charset="0"/>
                <a:cs typeface="Arial" charset="0"/>
              </a:endParaRPr>
            </a:p>
          </p:txBody>
        </p:sp>
        <p:sp>
          <p:nvSpPr>
            <p:cNvPr id="191570" name="Text Box 82"/>
            <p:cNvSpPr txBox="1">
              <a:spLocks noChangeArrowheads="1"/>
            </p:cNvSpPr>
            <p:nvPr/>
          </p:nvSpPr>
          <p:spPr bwMode="auto">
            <a:xfrm>
              <a:off x="887" y="1044"/>
              <a:ext cx="111" cy="206"/>
            </a:xfrm>
            <a:prstGeom prst="rect">
              <a:avLst/>
            </a:prstGeom>
            <a:noFill/>
            <a:ln w="9525">
              <a:noFill/>
              <a:miter lim="800000"/>
              <a:headEnd/>
              <a:tailEnd/>
            </a:ln>
            <a:effectLst/>
          </p:spPr>
          <p:txBody>
            <a:bodyPr wrap="none" lIns="18000" tIns="10800" rIns="18000" bIns="10800">
              <a:spAutoFit/>
              <a:flatTx/>
            </a:bodyPr>
            <a:lstStyle/>
            <a:p>
              <a:r>
                <a:rPr lang="es-ES_tradnl" sz="2000">
                  <a:solidFill>
                    <a:schemeClr val="accent2"/>
                  </a:solidFill>
                  <a:latin typeface="Arial" charset="0"/>
                  <a:cs typeface="Arial" charset="0"/>
                </a:rPr>
                <a:t>–</a:t>
              </a:r>
            </a:p>
          </p:txBody>
        </p:sp>
        <p:sp>
          <p:nvSpPr>
            <p:cNvPr id="191571" name="Text Box 83"/>
            <p:cNvSpPr txBox="1">
              <a:spLocks noChangeArrowheads="1"/>
            </p:cNvSpPr>
            <p:nvPr/>
          </p:nvSpPr>
          <p:spPr bwMode="auto">
            <a:xfrm>
              <a:off x="1013" y="1026"/>
              <a:ext cx="75" cy="206"/>
            </a:xfrm>
            <a:prstGeom prst="rect">
              <a:avLst/>
            </a:prstGeom>
            <a:noFill/>
            <a:ln w="9525">
              <a:noFill/>
              <a:miter lim="800000"/>
              <a:headEnd/>
              <a:tailEnd/>
            </a:ln>
            <a:effectLst/>
          </p:spPr>
          <p:txBody>
            <a:bodyPr wrap="none" lIns="18000" tIns="10800" rIns="18000" bIns="10800">
              <a:spAutoFit/>
              <a:flatTx/>
            </a:bodyPr>
            <a:lstStyle/>
            <a:p>
              <a:r>
                <a:rPr lang="es-ES_tradnl" sz="2000">
                  <a:solidFill>
                    <a:schemeClr val="accent2"/>
                  </a:solidFill>
                  <a:latin typeface="Arial" charset="0"/>
                  <a:cs typeface="Times New Roman" pitchFamily="18" charset="0"/>
                </a:rPr>
                <a:t>(</a:t>
              </a:r>
              <a:endParaRPr lang="es-ES" sz="1800" b="1">
                <a:solidFill>
                  <a:schemeClr val="accent2"/>
                </a:solidFill>
                <a:latin typeface="Arial" charset="0"/>
              </a:endParaRPr>
            </a:p>
          </p:txBody>
        </p:sp>
        <p:sp>
          <p:nvSpPr>
            <p:cNvPr id="191580" name="Text Box 92"/>
            <p:cNvSpPr txBox="1">
              <a:spLocks noChangeArrowheads="1"/>
            </p:cNvSpPr>
            <p:nvPr/>
          </p:nvSpPr>
          <p:spPr bwMode="auto">
            <a:xfrm>
              <a:off x="1232" y="1090"/>
              <a:ext cx="75" cy="129"/>
            </a:xfrm>
            <a:prstGeom prst="rect">
              <a:avLst/>
            </a:prstGeom>
            <a:noFill/>
            <a:ln w="9525">
              <a:noFill/>
              <a:miter lim="800000"/>
              <a:headEnd/>
              <a:tailEnd/>
            </a:ln>
            <a:effectLst/>
          </p:spPr>
          <p:txBody>
            <a:bodyPr wrap="none" lIns="18000" tIns="10800" rIns="18000" bIns="10800">
              <a:spAutoFit/>
              <a:flatTx/>
            </a:bodyPr>
            <a:lstStyle/>
            <a:p>
              <a:r>
                <a:rPr lang="es-ES" sz="1200" b="1">
                  <a:solidFill>
                    <a:schemeClr val="accent2"/>
                  </a:solidFill>
                  <a:latin typeface="Arial" charset="0"/>
                  <a:cs typeface="Times New Roman" pitchFamily="18" charset="0"/>
                </a:rPr>
                <a:t>x</a:t>
              </a:r>
            </a:p>
          </p:txBody>
        </p:sp>
        <p:sp>
          <p:nvSpPr>
            <p:cNvPr id="191581" name="Text Box 93"/>
            <p:cNvSpPr txBox="1">
              <a:spLocks noChangeArrowheads="1"/>
            </p:cNvSpPr>
            <p:nvPr/>
          </p:nvSpPr>
          <p:spPr bwMode="auto">
            <a:xfrm>
              <a:off x="1445" y="1026"/>
              <a:ext cx="75" cy="206"/>
            </a:xfrm>
            <a:prstGeom prst="rect">
              <a:avLst/>
            </a:prstGeom>
            <a:noFill/>
            <a:ln w="9525">
              <a:noFill/>
              <a:miter lim="800000"/>
              <a:headEnd/>
              <a:tailEnd/>
            </a:ln>
            <a:effectLst/>
          </p:spPr>
          <p:txBody>
            <a:bodyPr wrap="none" lIns="18000" tIns="10800" rIns="18000" bIns="10800">
              <a:spAutoFit/>
              <a:flatTx/>
            </a:bodyPr>
            <a:lstStyle/>
            <a:p>
              <a:r>
                <a:rPr lang="es-ES_tradnl" sz="2000">
                  <a:solidFill>
                    <a:schemeClr val="accent2"/>
                  </a:solidFill>
                  <a:latin typeface="Arial" charset="0"/>
                  <a:cs typeface="Times New Roman" pitchFamily="18" charset="0"/>
                </a:rPr>
                <a:t>)</a:t>
              </a:r>
              <a:endParaRPr lang="es-ES" sz="2000">
                <a:solidFill>
                  <a:schemeClr val="accent2"/>
                </a:solidFill>
                <a:latin typeface="Arial" charset="0"/>
                <a:cs typeface="Times New Roman" pitchFamily="18" charset="0"/>
              </a:endParaRPr>
            </a:p>
          </p:txBody>
        </p:sp>
        <p:sp>
          <p:nvSpPr>
            <p:cNvPr id="191583" name="Line 95"/>
            <p:cNvSpPr>
              <a:spLocks noChangeShapeType="1"/>
            </p:cNvSpPr>
            <p:nvPr/>
          </p:nvSpPr>
          <p:spPr bwMode="auto">
            <a:xfrm>
              <a:off x="1105" y="1064"/>
              <a:ext cx="96" cy="0"/>
            </a:xfrm>
            <a:prstGeom prst="line">
              <a:avLst/>
            </a:prstGeom>
            <a:noFill/>
            <a:ln w="25400">
              <a:solidFill>
                <a:schemeClr val="accent2"/>
              </a:solidFill>
              <a:round/>
              <a:headEnd/>
              <a:tailEnd/>
            </a:ln>
            <a:effectLst/>
          </p:spPr>
          <p:txBody>
            <a:bodyPr wrap="none" anchor="ctr"/>
            <a:lstStyle/>
            <a:p>
              <a:endParaRPr lang="es-MX"/>
            </a:p>
          </p:txBody>
        </p:sp>
        <p:sp>
          <p:nvSpPr>
            <p:cNvPr id="191584" name="Text Box 96"/>
            <p:cNvSpPr txBox="1">
              <a:spLocks noChangeArrowheads="1"/>
            </p:cNvSpPr>
            <p:nvPr/>
          </p:nvSpPr>
          <p:spPr bwMode="auto">
            <a:xfrm>
              <a:off x="1098" y="1058"/>
              <a:ext cx="110" cy="187"/>
            </a:xfrm>
            <a:prstGeom prst="rect">
              <a:avLst/>
            </a:prstGeom>
            <a:noFill/>
            <a:ln w="9525">
              <a:noFill/>
              <a:miter lim="800000"/>
              <a:headEnd/>
              <a:tailEnd/>
            </a:ln>
            <a:effectLst/>
          </p:spPr>
          <p:txBody>
            <a:bodyPr wrap="none" lIns="18000" tIns="10800" rIns="18000" bIns="10800">
              <a:spAutoFit/>
              <a:flatTx/>
            </a:bodyPr>
            <a:lstStyle/>
            <a:p>
              <a:r>
                <a:rPr lang="es-ES_tradnl" sz="1800" b="1">
                  <a:solidFill>
                    <a:schemeClr val="accent2"/>
                  </a:solidFill>
                  <a:latin typeface="Arial" charset="0"/>
                  <a:cs typeface="Times New Roman" pitchFamily="18" charset="0"/>
                </a:rPr>
                <a:t>b</a:t>
              </a:r>
              <a:endParaRPr lang="es-ES" sz="1800" b="1">
                <a:solidFill>
                  <a:schemeClr val="accent2"/>
                </a:solidFill>
              </a:endParaRPr>
            </a:p>
          </p:txBody>
        </p:sp>
        <p:sp>
          <p:nvSpPr>
            <p:cNvPr id="191586" name="Text Box 98"/>
            <p:cNvSpPr txBox="1">
              <a:spLocks noChangeArrowheads="1"/>
            </p:cNvSpPr>
            <p:nvPr/>
          </p:nvSpPr>
          <p:spPr bwMode="auto">
            <a:xfrm>
              <a:off x="1325" y="1060"/>
              <a:ext cx="102" cy="187"/>
            </a:xfrm>
            <a:prstGeom prst="rect">
              <a:avLst/>
            </a:prstGeom>
            <a:noFill/>
            <a:ln w="9525">
              <a:noFill/>
              <a:miter lim="800000"/>
              <a:headEnd/>
              <a:tailEnd/>
            </a:ln>
            <a:effectLst/>
          </p:spPr>
          <p:txBody>
            <a:bodyPr wrap="none" lIns="18000" tIns="10800" rIns="18000" bIns="10800">
              <a:spAutoFit/>
              <a:flatTx/>
            </a:bodyPr>
            <a:lstStyle/>
            <a:p>
              <a:r>
                <a:rPr lang="es-ES_tradnl" sz="1800" b="1">
                  <a:solidFill>
                    <a:schemeClr val="accent2"/>
                  </a:solidFill>
                  <a:latin typeface="Arial" charset="0"/>
                  <a:cs typeface="Times New Roman" pitchFamily="18" charset="0"/>
                </a:rPr>
                <a:t>a</a:t>
              </a:r>
              <a:endParaRPr lang="es-ES" sz="1800" b="1"/>
            </a:p>
          </p:txBody>
        </p:sp>
        <p:sp>
          <p:nvSpPr>
            <p:cNvPr id="191587" name="Line 99"/>
            <p:cNvSpPr>
              <a:spLocks noChangeShapeType="1"/>
            </p:cNvSpPr>
            <p:nvPr/>
          </p:nvSpPr>
          <p:spPr bwMode="auto">
            <a:xfrm>
              <a:off x="1330" y="1090"/>
              <a:ext cx="96" cy="0"/>
            </a:xfrm>
            <a:prstGeom prst="line">
              <a:avLst/>
            </a:prstGeom>
            <a:noFill/>
            <a:ln w="25400">
              <a:solidFill>
                <a:schemeClr val="accent2"/>
              </a:solidFill>
              <a:round/>
              <a:headEnd/>
              <a:tailEnd/>
            </a:ln>
            <a:effectLst/>
          </p:spPr>
          <p:txBody>
            <a:bodyPr wrap="none" anchor="ctr"/>
            <a:lstStyle/>
            <a:p>
              <a:endParaRPr lang="es-MX"/>
            </a:p>
          </p:txBody>
        </p:sp>
      </p:grpSp>
      <p:sp>
        <p:nvSpPr>
          <p:cNvPr id="191589" name="Text Box 101"/>
          <p:cNvSpPr txBox="1">
            <a:spLocks noChangeArrowheads="1"/>
          </p:cNvSpPr>
          <p:nvPr/>
        </p:nvSpPr>
        <p:spPr bwMode="auto">
          <a:xfrm>
            <a:off x="4838700" y="1674813"/>
            <a:ext cx="1965325" cy="296862"/>
          </a:xfrm>
          <a:prstGeom prst="rect">
            <a:avLst/>
          </a:prstGeom>
          <a:noFill/>
          <a:ln w="9525">
            <a:noFill/>
            <a:miter lim="800000"/>
            <a:headEnd/>
            <a:tailEnd/>
          </a:ln>
          <a:effectLst/>
        </p:spPr>
        <p:txBody>
          <a:bodyPr wrap="none" lIns="18000" tIns="10800" rIns="18000" bIns="10800">
            <a:spAutoFit/>
            <a:flatTx/>
          </a:bodyPr>
          <a:lstStyle/>
          <a:p>
            <a:r>
              <a:rPr lang="es-ES_tradnl" sz="1800">
                <a:solidFill>
                  <a:srgbClr val="FF0000"/>
                </a:solidFill>
                <a:latin typeface="Arial" charset="0"/>
                <a:cs typeface="Times New Roman" pitchFamily="18" charset="0"/>
              </a:rPr>
              <a:t>Anticonmutatividad</a:t>
            </a:r>
            <a:endParaRPr lang="es-ES" sz="1800">
              <a:solidFill>
                <a:srgbClr val="FF0000"/>
              </a:solidFill>
            </a:endParaRPr>
          </a:p>
        </p:txBody>
      </p:sp>
      <p:grpSp>
        <p:nvGrpSpPr>
          <p:cNvPr id="191727" name="Group 239"/>
          <p:cNvGrpSpPr>
            <a:grpSpLocks/>
          </p:cNvGrpSpPr>
          <p:nvPr/>
        </p:nvGrpSpPr>
        <p:grpSpPr bwMode="auto">
          <a:xfrm>
            <a:off x="973138" y="2382838"/>
            <a:ext cx="3094037" cy="358775"/>
            <a:chOff x="340" y="1501"/>
            <a:chExt cx="1949" cy="226"/>
          </a:xfrm>
        </p:grpSpPr>
        <p:sp>
          <p:nvSpPr>
            <p:cNvPr id="191592" name="Text Box 104"/>
            <p:cNvSpPr txBox="1">
              <a:spLocks noChangeArrowheads="1"/>
            </p:cNvSpPr>
            <p:nvPr/>
          </p:nvSpPr>
          <p:spPr bwMode="auto">
            <a:xfrm>
              <a:off x="340" y="1535"/>
              <a:ext cx="102" cy="187"/>
            </a:xfrm>
            <a:prstGeom prst="rect">
              <a:avLst/>
            </a:prstGeom>
            <a:noFill/>
            <a:ln w="9525">
              <a:noFill/>
              <a:miter lim="800000"/>
              <a:headEnd/>
              <a:tailEnd/>
            </a:ln>
            <a:effectLst/>
          </p:spPr>
          <p:txBody>
            <a:bodyPr wrap="none" lIns="18000" tIns="10800" rIns="18000" bIns="10800">
              <a:spAutoFit/>
              <a:flatTx/>
            </a:bodyPr>
            <a:lstStyle/>
            <a:p>
              <a:r>
                <a:rPr lang="es-ES_tradnl" sz="1800" b="1">
                  <a:solidFill>
                    <a:schemeClr val="accent2"/>
                  </a:solidFill>
                  <a:latin typeface="Arial" charset="0"/>
                  <a:cs typeface="Times New Roman" pitchFamily="18" charset="0"/>
                </a:rPr>
                <a:t>a</a:t>
              </a:r>
              <a:endParaRPr lang="es-ES" sz="1800" b="1">
                <a:solidFill>
                  <a:schemeClr val="accent2"/>
                </a:solidFill>
              </a:endParaRPr>
            </a:p>
          </p:txBody>
        </p:sp>
        <p:sp>
          <p:nvSpPr>
            <p:cNvPr id="191593" name="Line 105"/>
            <p:cNvSpPr>
              <a:spLocks noChangeShapeType="1"/>
            </p:cNvSpPr>
            <p:nvPr/>
          </p:nvSpPr>
          <p:spPr bwMode="auto">
            <a:xfrm>
              <a:off x="345" y="1565"/>
              <a:ext cx="96" cy="0"/>
            </a:xfrm>
            <a:prstGeom prst="line">
              <a:avLst/>
            </a:prstGeom>
            <a:noFill/>
            <a:ln w="25400">
              <a:solidFill>
                <a:schemeClr val="accent2"/>
              </a:solidFill>
              <a:round/>
              <a:headEnd/>
              <a:tailEnd/>
            </a:ln>
            <a:effectLst/>
          </p:spPr>
          <p:txBody>
            <a:bodyPr wrap="none" anchor="ctr"/>
            <a:lstStyle/>
            <a:p>
              <a:endParaRPr lang="es-MX"/>
            </a:p>
          </p:txBody>
        </p:sp>
        <p:sp>
          <p:nvSpPr>
            <p:cNvPr id="191596" name="Text Box 108"/>
            <p:cNvSpPr txBox="1">
              <a:spLocks noChangeArrowheads="1"/>
            </p:cNvSpPr>
            <p:nvPr/>
          </p:nvSpPr>
          <p:spPr bwMode="auto">
            <a:xfrm>
              <a:off x="476" y="1567"/>
              <a:ext cx="75" cy="129"/>
            </a:xfrm>
            <a:prstGeom prst="rect">
              <a:avLst/>
            </a:prstGeom>
            <a:noFill/>
            <a:ln w="9525">
              <a:noFill/>
              <a:miter lim="800000"/>
              <a:headEnd/>
              <a:tailEnd/>
            </a:ln>
            <a:effectLst/>
          </p:spPr>
          <p:txBody>
            <a:bodyPr wrap="none" lIns="18000" tIns="10800" rIns="18000" bIns="10800">
              <a:spAutoFit/>
              <a:flatTx/>
            </a:bodyPr>
            <a:lstStyle/>
            <a:p>
              <a:r>
                <a:rPr lang="es-ES" sz="1200" b="1">
                  <a:solidFill>
                    <a:schemeClr val="accent2"/>
                  </a:solidFill>
                  <a:latin typeface="Arial" charset="0"/>
                  <a:cs typeface="Times New Roman" pitchFamily="18" charset="0"/>
                </a:rPr>
                <a:t>x</a:t>
              </a:r>
            </a:p>
          </p:txBody>
        </p:sp>
        <p:sp>
          <p:nvSpPr>
            <p:cNvPr id="191599" name="Text Box 111"/>
            <p:cNvSpPr txBox="1">
              <a:spLocks noChangeArrowheads="1"/>
            </p:cNvSpPr>
            <p:nvPr/>
          </p:nvSpPr>
          <p:spPr bwMode="auto">
            <a:xfrm>
              <a:off x="572" y="1501"/>
              <a:ext cx="75" cy="206"/>
            </a:xfrm>
            <a:prstGeom prst="rect">
              <a:avLst/>
            </a:prstGeom>
            <a:noFill/>
            <a:ln w="9525">
              <a:noFill/>
              <a:miter lim="800000"/>
              <a:headEnd/>
              <a:tailEnd/>
            </a:ln>
            <a:effectLst/>
          </p:spPr>
          <p:txBody>
            <a:bodyPr wrap="none" lIns="18000" tIns="10800" rIns="18000" bIns="10800">
              <a:spAutoFit/>
              <a:flatTx/>
            </a:bodyPr>
            <a:lstStyle/>
            <a:p>
              <a:r>
                <a:rPr lang="es-ES_tradnl" sz="2000">
                  <a:solidFill>
                    <a:schemeClr val="accent2"/>
                  </a:solidFill>
                  <a:latin typeface="Arial" charset="0"/>
                  <a:cs typeface="Times New Roman" pitchFamily="18" charset="0"/>
                </a:rPr>
                <a:t>(</a:t>
              </a:r>
              <a:endParaRPr lang="es-ES" sz="1800" b="1">
                <a:solidFill>
                  <a:schemeClr val="accent2"/>
                </a:solidFill>
                <a:latin typeface="Arial" charset="0"/>
              </a:endParaRPr>
            </a:p>
          </p:txBody>
        </p:sp>
        <p:sp>
          <p:nvSpPr>
            <p:cNvPr id="191600" name="Text Box 112"/>
            <p:cNvSpPr txBox="1">
              <a:spLocks noChangeArrowheads="1"/>
            </p:cNvSpPr>
            <p:nvPr/>
          </p:nvSpPr>
          <p:spPr bwMode="auto">
            <a:xfrm>
              <a:off x="791" y="1533"/>
              <a:ext cx="106" cy="187"/>
            </a:xfrm>
            <a:prstGeom prst="rect">
              <a:avLst/>
            </a:prstGeom>
            <a:noFill/>
            <a:ln w="9525">
              <a:noFill/>
              <a:miter lim="800000"/>
              <a:headEnd/>
              <a:tailEnd/>
            </a:ln>
            <a:effectLst/>
          </p:spPr>
          <p:txBody>
            <a:bodyPr wrap="none" lIns="18000" tIns="10800" rIns="18000" bIns="10800">
              <a:spAutoFit/>
              <a:flatTx/>
            </a:bodyPr>
            <a:lstStyle/>
            <a:p>
              <a:r>
                <a:rPr lang="es-ES" sz="1800">
                  <a:solidFill>
                    <a:schemeClr val="accent2"/>
                  </a:solidFill>
                  <a:latin typeface="Arial" charset="0"/>
                  <a:cs typeface="Times New Roman" pitchFamily="18" charset="0"/>
                </a:rPr>
                <a:t>+</a:t>
              </a:r>
            </a:p>
          </p:txBody>
        </p:sp>
        <p:sp>
          <p:nvSpPr>
            <p:cNvPr id="191601" name="Text Box 113"/>
            <p:cNvSpPr txBox="1">
              <a:spLocks noChangeArrowheads="1"/>
            </p:cNvSpPr>
            <p:nvPr/>
          </p:nvSpPr>
          <p:spPr bwMode="auto">
            <a:xfrm>
              <a:off x="1060" y="1501"/>
              <a:ext cx="75" cy="206"/>
            </a:xfrm>
            <a:prstGeom prst="rect">
              <a:avLst/>
            </a:prstGeom>
            <a:noFill/>
            <a:ln w="9525">
              <a:noFill/>
              <a:miter lim="800000"/>
              <a:headEnd/>
              <a:tailEnd/>
            </a:ln>
            <a:effectLst/>
          </p:spPr>
          <p:txBody>
            <a:bodyPr wrap="none" lIns="18000" tIns="10800" rIns="18000" bIns="10800">
              <a:spAutoFit/>
              <a:flatTx/>
            </a:bodyPr>
            <a:lstStyle/>
            <a:p>
              <a:r>
                <a:rPr lang="es-ES_tradnl" sz="2000">
                  <a:solidFill>
                    <a:schemeClr val="accent2"/>
                  </a:solidFill>
                  <a:latin typeface="Arial" charset="0"/>
                  <a:cs typeface="Times New Roman" pitchFamily="18" charset="0"/>
                </a:rPr>
                <a:t>)</a:t>
              </a:r>
              <a:endParaRPr lang="es-ES" sz="2000">
                <a:solidFill>
                  <a:schemeClr val="accent2"/>
                </a:solidFill>
                <a:latin typeface="Arial" charset="0"/>
                <a:cs typeface="Times New Roman" pitchFamily="18" charset="0"/>
              </a:endParaRPr>
            </a:p>
          </p:txBody>
        </p:sp>
        <p:grpSp>
          <p:nvGrpSpPr>
            <p:cNvPr id="191602" name="Group 114"/>
            <p:cNvGrpSpPr>
              <a:grpSpLocks/>
            </p:cNvGrpSpPr>
            <p:nvPr/>
          </p:nvGrpSpPr>
          <p:grpSpPr bwMode="auto">
            <a:xfrm>
              <a:off x="657" y="1533"/>
              <a:ext cx="110" cy="187"/>
              <a:chOff x="1371" y="3672"/>
              <a:chExt cx="110" cy="187"/>
            </a:xfrm>
          </p:grpSpPr>
          <p:sp>
            <p:nvSpPr>
              <p:cNvPr id="191603" name="Line 115"/>
              <p:cNvSpPr>
                <a:spLocks noChangeShapeType="1"/>
              </p:cNvSpPr>
              <p:nvPr/>
            </p:nvSpPr>
            <p:spPr bwMode="auto">
              <a:xfrm>
                <a:off x="1378" y="3678"/>
                <a:ext cx="96" cy="0"/>
              </a:xfrm>
              <a:prstGeom prst="line">
                <a:avLst/>
              </a:prstGeom>
              <a:noFill/>
              <a:ln w="25400">
                <a:solidFill>
                  <a:schemeClr val="accent2"/>
                </a:solidFill>
                <a:round/>
                <a:headEnd/>
                <a:tailEnd/>
              </a:ln>
              <a:effectLst/>
            </p:spPr>
            <p:txBody>
              <a:bodyPr wrap="none" anchor="ctr"/>
              <a:lstStyle/>
              <a:p>
                <a:endParaRPr lang="es-MX"/>
              </a:p>
            </p:txBody>
          </p:sp>
          <p:sp>
            <p:nvSpPr>
              <p:cNvPr id="191604" name="Text Box 116"/>
              <p:cNvSpPr txBox="1">
                <a:spLocks noChangeArrowheads="1"/>
              </p:cNvSpPr>
              <p:nvPr/>
            </p:nvSpPr>
            <p:spPr bwMode="auto">
              <a:xfrm>
                <a:off x="1371" y="3672"/>
                <a:ext cx="110" cy="187"/>
              </a:xfrm>
              <a:prstGeom prst="rect">
                <a:avLst/>
              </a:prstGeom>
              <a:noFill/>
              <a:ln w="9525">
                <a:noFill/>
                <a:miter lim="800000"/>
                <a:headEnd/>
                <a:tailEnd/>
              </a:ln>
              <a:effectLst/>
            </p:spPr>
            <p:txBody>
              <a:bodyPr wrap="none" lIns="18000" tIns="10800" rIns="18000" bIns="10800">
                <a:spAutoFit/>
                <a:flatTx/>
              </a:bodyPr>
              <a:lstStyle/>
              <a:p>
                <a:r>
                  <a:rPr lang="es-ES_tradnl" sz="1800" b="1">
                    <a:solidFill>
                      <a:schemeClr val="accent2"/>
                    </a:solidFill>
                    <a:latin typeface="Arial" charset="0"/>
                    <a:cs typeface="Times New Roman" pitchFamily="18" charset="0"/>
                  </a:rPr>
                  <a:t>b</a:t>
                </a:r>
                <a:endParaRPr lang="es-ES" sz="1800" b="1">
                  <a:solidFill>
                    <a:schemeClr val="accent2"/>
                  </a:solidFill>
                </a:endParaRPr>
              </a:p>
            </p:txBody>
          </p:sp>
        </p:grpSp>
        <p:grpSp>
          <p:nvGrpSpPr>
            <p:cNvPr id="191605" name="Group 117"/>
            <p:cNvGrpSpPr>
              <a:grpSpLocks/>
            </p:cNvGrpSpPr>
            <p:nvPr/>
          </p:nvGrpSpPr>
          <p:grpSpPr bwMode="auto">
            <a:xfrm>
              <a:off x="940" y="1535"/>
              <a:ext cx="102" cy="187"/>
              <a:chOff x="1020" y="3678"/>
              <a:chExt cx="102" cy="187"/>
            </a:xfrm>
          </p:grpSpPr>
          <p:sp>
            <p:nvSpPr>
              <p:cNvPr id="191606" name="Text Box 118"/>
              <p:cNvSpPr txBox="1">
                <a:spLocks noChangeArrowheads="1"/>
              </p:cNvSpPr>
              <p:nvPr/>
            </p:nvSpPr>
            <p:spPr bwMode="auto">
              <a:xfrm>
                <a:off x="1020" y="3678"/>
                <a:ext cx="102" cy="187"/>
              </a:xfrm>
              <a:prstGeom prst="rect">
                <a:avLst/>
              </a:prstGeom>
              <a:noFill/>
              <a:ln w="9525">
                <a:noFill/>
                <a:miter lim="800000"/>
                <a:headEnd/>
                <a:tailEnd/>
              </a:ln>
              <a:effectLst/>
            </p:spPr>
            <p:txBody>
              <a:bodyPr wrap="none" lIns="18000" tIns="10800" rIns="18000" bIns="10800">
                <a:spAutoFit/>
                <a:flatTx/>
              </a:bodyPr>
              <a:lstStyle/>
              <a:p>
                <a:r>
                  <a:rPr lang="es-ES_tradnl" sz="1800" b="1">
                    <a:solidFill>
                      <a:schemeClr val="accent2"/>
                    </a:solidFill>
                    <a:latin typeface="Arial" charset="0"/>
                    <a:cs typeface="Times New Roman" pitchFamily="18" charset="0"/>
                  </a:rPr>
                  <a:t>c</a:t>
                </a:r>
                <a:endParaRPr lang="es-ES" sz="1800" b="1"/>
              </a:p>
            </p:txBody>
          </p:sp>
          <p:sp>
            <p:nvSpPr>
              <p:cNvPr id="191607" name="Line 119"/>
              <p:cNvSpPr>
                <a:spLocks noChangeShapeType="1"/>
              </p:cNvSpPr>
              <p:nvPr/>
            </p:nvSpPr>
            <p:spPr bwMode="auto">
              <a:xfrm>
                <a:off x="1025" y="3708"/>
                <a:ext cx="96" cy="0"/>
              </a:xfrm>
              <a:prstGeom prst="line">
                <a:avLst/>
              </a:prstGeom>
              <a:noFill/>
              <a:ln w="25400">
                <a:solidFill>
                  <a:schemeClr val="accent2"/>
                </a:solidFill>
                <a:round/>
                <a:headEnd/>
                <a:tailEnd/>
              </a:ln>
              <a:effectLst/>
            </p:spPr>
            <p:txBody>
              <a:bodyPr wrap="none" anchor="ctr"/>
              <a:lstStyle/>
              <a:p>
                <a:endParaRPr lang="es-MX"/>
              </a:p>
            </p:txBody>
          </p:sp>
        </p:grpSp>
        <p:sp>
          <p:nvSpPr>
            <p:cNvPr id="191609" name="Text Box 121"/>
            <p:cNvSpPr txBox="1">
              <a:spLocks noChangeArrowheads="1"/>
            </p:cNvSpPr>
            <p:nvPr/>
          </p:nvSpPr>
          <p:spPr bwMode="auto">
            <a:xfrm>
              <a:off x="1156" y="1517"/>
              <a:ext cx="115" cy="206"/>
            </a:xfrm>
            <a:prstGeom prst="rect">
              <a:avLst/>
            </a:prstGeom>
            <a:noFill/>
            <a:ln w="9525">
              <a:noFill/>
              <a:miter lim="800000"/>
              <a:headEnd/>
              <a:tailEnd/>
            </a:ln>
            <a:effectLst/>
          </p:spPr>
          <p:txBody>
            <a:bodyPr wrap="none" lIns="18000" tIns="10800" rIns="18000" bIns="10800">
              <a:spAutoFit/>
              <a:flatTx/>
            </a:bodyPr>
            <a:lstStyle/>
            <a:p>
              <a:r>
                <a:rPr lang="es-ES_tradnl" sz="2000">
                  <a:solidFill>
                    <a:schemeClr val="accent2"/>
                  </a:solidFill>
                  <a:latin typeface="Arial" charset="0"/>
                  <a:cs typeface="Times New Roman" pitchFamily="18" charset="0"/>
                </a:rPr>
                <a:t>=</a:t>
              </a:r>
              <a:endParaRPr lang="es-ES_tradnl" sz="2000">
                <a:solidFill>
                  <a:schemeClr val="accent2"/>
                </a:solidFill>
                <a:latin typeface="Arial" charset="0"/>
                <a:cs typeface="Arial" charset="0"/>
              </a:endParaRPr>
            </a:p>
          </p:txBody>
        </p:sp>
        <p:sp>
          <p:nvSpPr>
            <p:cNvPr id="191610" name="Text Box 122"/>
            <p:cNvSpPr txBox="1">
              <a:spLocks noChangeArrowheads="1"/>
            </p:cNvSpPr>
            <p:nvPr/>
          </p:nvSpPr>
          <p:spPr bwMode="auto">
            <a:xfrm>
              <a:off x="1327" y="1540"/>
              <a:ext cx="102" cy="187"/>
            </a:xfrm>
            <a:prstGeom prst="rect">
              <a:avLst/>
            </a:prstGeom>
            <a:noFill/>
            <a:ln w="9525">
              <a:noFill/>
              <a:miter lim="800000"/>
              <a:headEnd/>
              <a:tailEnd/>
            </a:ln>
            <a:effectLst/>
          </p:spPr>
          <p:txBody>
            <a:bodyPr wrap="none" lIns="18000" tIns="10800" rIns="18000" bIns="10800">
              <a:spAutoFit/>
              <a:flatTx/>
            </a:bodyPr>
            <a:lstStyle/>
            <a:p>
              <a:r>
                <a:rPr lang="es-ES_tradnl" sz="1800" b="1">
                  <a:solidFill>
                    <a:schemeClr val="accent2"/>
                  </a:solidFill>
                  <a:latin typeface="Arial" charset="0"/>
                  <a:cs typeface="Times New Roman" pitchFamily="18" charset="0"/>
                </a:rPr>
                <a:t>a</a:t>
              </a:r>
              <a:endParaRPr lang="es-ES" sz="1800" b="1">
                <a:solidFill>
                  <a:schemeClr val="accent2"/>
                </a:solidFill>
              </a:endParaRPr>
            </a:p>
          </p:txBody>
        </p:sp>
        <p:sp>
          <p:nvSpPr>
            <p:cNvPr id="191611" name="Line 123"/>
            <p:cNvSpPr>
              <a:spLocks noChangeShapeType="1"/>
            </p:cNvSpPr>
            <p:nvPr/>
          </p:nvSpPr>
          <p:spPr bwMode="auto">
            <a:xfrm>
              <a:off x="1332" y="1570"/>
              <a:ext cx="96" cy="0"/>
            </a:xfrm>
            <a:prstGeom prst="line">
              <a:avLst/>
            </a:prstGeom>
            <a:noFill/>
            <a:ln w="25400">
              <a:solidFill>
                <a:schemeClr val="accent2"/>
              </a:solidFill>
              <a:round/>
              <a:headEnd/>
              <a:tailEnd/>
            </a:ln>
            <a:effectLst/>
          </p:spPr>
          <p:txBody>
            <a:bodyPr wrap="none" anchor="ctr"/>
            <a:lstStyle/>
            <a:p>
              <a:endParaRPr lang="es-MX"/>
            </a:p>
          </p:txBody>
        </p:sp>
        <p:sp>
          <p:nvSpPr>
            <p:cNvPr id="191612" name="Line 124"/>
            <p:cNvSpPr>
              <a:spLocks noChangeShapeType="1"/>
            </p:cNvSpPr>
            <p:nvPr/>
          </p:nvSpPr>
          <p:spPr bwMode="auto">
            <a:xfrm>
              <a:off x="1568" y="1546"/>
              <a:ext cx="96" cy="0"/>
            </a:xfrm>
            <a:prstGeom prst="line">
              <a:avLst/>
            </a:prstGeom>
            <a:noFill/>
            <a:ln w="25400">
              <a:solidFill>
                <a:schemeClr val="accent2"/>
              </a:solidFill>
              <a:round/>
              <a:headEnd/>
              <a:tailEnd/>
            </a:ln>
            <a:effectLst/>
          </p:spPr>
          <p:txBody>
            <a:bodyPr wrap="none" anchor="ctr"/>
            <a:lstStyle/>
            <a:p>
              <a:endParaRPr lang="es-MX"/>
            </a:p>
          </p:txBody>
        </p:sp>
        <p:sp>
          <p:nvSpPr>
            <p:cNvPr id="191613" name="Text Box 125"/>
            <p:cNvSpPr txBox="1">
              <a:spLocks noChangeArrowheads="1"/>
            </p:cNvSpPr>
            <p:nvPr/>
          </p:nvSpPr>
          <p:spPr bwMode="auto">
            <a:xfrm>
              <a:off x="1561" y="1540"/>
              <a:ext cx="110" cy="187"/>
            </a:xfrm>
            <a:prstGeom prst="rect">
              <a:avLst/>
            </a:prstGeom>
            <a:noFill/>
            <a:ln w="9525">
              <a:noFill/>
              <a:miter lim="800000"/>
              <a:headEnd/>
              <a:tailEnd/>
            </a:ln>
            <a:effectLst/>
          </p:spPr>
          <p:txBody>
            <a:bodyPr wrap="none" lIns="18000" tIns="10800" rIns="18000" bIns="10800">
              <a:spAutoFit/>
              <a:flatTx/>
            </a:bodyPr>
            <a:lstStyle/>
            <a:p>
              <a:r>
                <a:rPr lang="es-ES_tradnl" sz="1800" b="1">
                  <a:solidFill>
                    <a:schemeClr val="accent2"/>
                  </a:solidFill>
                  <a:latin typeface="Arial" charset="0"/>
                  <a:cs typeface="Times New Roman" pitchFamily="18" charset="0"/>
                </a:rPr>
                <a:t>b</a:t>
              </a:r>
              <a:endParaRPr lang="es-ES" sz="1800" b="1">
                <a:solidFill>
                  <a:schemeClr val="accent2"/>
                </a:solidFill>
              </a:endParaRPr>
            </a:p>
          </p:txBody>
        </p:sp>
        <p:sp>
          <p:nvSpPr>
            <p:cNvPr id="191614" name="Text Box 126"/>
            <p:cNvSpPr txBox="1">
              <a:spLocks noChangeArrowheads="1"/>
            </p:cNvSpPr>
            <p:nvPr/>
          </p:nvSpPr>
          <p:spPr bwMode="auto">
            <a:xfrm>
              <a:off x="1463" y="1572"/>
              <a:ext cx="75" cy="129"/>
            </a:xfrm>
            <a:prstGeom prst="rect">
              <a:avLst/>
            </a:prstGeom>
            <a:noFill/>
            <a:ln w="9525">
              <a:noFill/>
              <a:miter lim="800000"/>
              <a:headEnd/>
              <a:tailEnd/>
            </a:ln>
            <a:effectLst/>
          </p:spPr>
          <p:txBody>
            <a:bodyPr wrap="none" lIns="18000" tIns="10800" rIns="18000" bIns="10800">
              <a:spAutoFit/>
              <a:flatTx/>
            </a:bodyPr>
            <a:lstStyle/>
            <a:p>
              <a:r>
                <a:rPr lang="es-ES" sz="1200" b="1">
                  <a:solidFill>
                    <a:schemeClr val="accent2"/>
                  </a:solidFill>
                  <a:latin typeface="Arial" charset="0"/>
                  <a:cs typeface="Times New Roman" pitchFamily="18" charset="0"/>
                </a:rPr>
                <a:t>x</a:t>
              </a:r>
            </a:p>
          </p:txBody>
        </p:sp>
        <p:sp>
          <p:nvSpPr>
            <p:cNvPr id="191615" name="Text Box 127"/>
            <p:cNvSpPr txBox="1">
              <a:spLocks noChangeArrowheads="1"/>
            </p:cNvSpPr>
            <p:nvPr/>
          </p:nvSpPr>
          <p:spPr bwMode="auto">
            <a:xfrm>
              <a:off x="1754" y="1538"/>
              <a:ext cx="106" cy="187"/>
            </a:xfrm>
            <a:prstGeom prst="rect">
              <a:avLst/>
            </a:prstGeom>
            <a:noFill/>
            <a:ln w="9525">
              <a:noFill/>
              <a:miter lim="800000"/>
              <a:headEnd/>
              <a:tailEnd/>
            </a:ln>
            <a:effectLst/>
          </p:spPr>
          <p:txBody>
            <a:bodyPr wrap="none" lIns="18000" tIns="10800" rIns="18000" bIns="10800">
              <a:spAutoFit/>
              <a:flatTx/>
            </a:bodyPr>
            <a:lstStyle/>
            <a:p>
              <a:r>
                <a:rPr lang="es-ES" sz="1800">
                  <a:solidFill>
                    <a:schemeClr val="accent2"/>
                  </a:solidFill>
                  <a:latin typeface="Arial" charset="0"/>
                  <a:cs typeface="Times New Roman" pitchFamily="18" charset="0"/>
                </a:rPr>
                <a:t>+</a:t>
              </a:r>
            </a:p>
          </p:txBody>
        </p:sp>
        <p:sp>
          <p:nvSpPr>
            <p:cNvPr id="191616" name="Text Box 128"/>
            <p:cNvSpPr txBox="1">
              <a:spLocks noChangeArrowheads="1"/>
            </p:cNvSpPr>
            <p:nvPr/>
          </p:nvSpPr>
          <p:spPr bwMode="auto">
            <a:xfrm>
              <a:off x="1952" y="1533"/>
              <a:ext cx="102" cy="187"/>
            </a:xfrm>
            <a:prstGeom prst="rect">
              <a:avLst/>
            </a:prstGeom>
            <a:noFill/>
            <a:ln w="9525">
              <a:noFill/>
              <a:miter lim="800000"/>
              <a:headEnd/>
              <a:tailEnd/>
            </a:ln>
            <a:effectLst/>
          </p:spPr>
          <p:txBody>
            <a:bodyPr wrap="none" lIns="18000" tIns="10800" rIns="18000" bIns="10800">
              <a:spAutoFit/>
              <a:flatTx/>
            </a:bodyPr>
            <a:lstStyle/>
            <a:p>
              <a:r>
                <a:rPr lang="es-ES_tradnl" sz="1800" b="1">
                  <a:solidFill>
                    <a:schemeClr val="accent2"/>
                  </a:solidFill>
                  <a:latin typeface="Arial" charset="0"/>
                  <a:cs typeface="Times New Roman" pitchFamily="18" charset="0"/>
                </a:rPr>
                <a:t>a</a:t>
              </a:r>
              <a:endParaRPr lang="es-ES" sz="1800" b="1">
                <a:solidFill>
                  <a:schemeClr val="accent2"/>
                </a:solidFill>
              </a:endParaRPr>
            </a:p>
          </p:txBody>
        </p:sp>
        <p:sp>
          <p:nvSpPr>
            <p:cNvPr id="191617" name="Line 129"/>
            <p:cNvSpPr>
              <a:spLocks noChangeShapeType="1"/>
            </p:cNvSpPr>
            <p:nvPr/>
          </p:nvSpPr>
          <p:spPr bwMode="auto">
            <a:xfrm>
              <a:off x="1957" y="1563"/>
              <a:ext cx="96" cy="0"/>
            </a:xfrm>
            <a:prstGeom prst="line">
              <a:avLst/>
            </a:prstGeom>
            <a:noFill/>
            <a:ln w="25400">
              <a:solidFill>
                <a:schemeClr val="accent2"/>
              </a:solidFill>
              <a:round/>
              <a:headEnd/>
              <a:tailEnd/>
            </a:ln>
            <a:effectLst/>
          </p:spPr>
          <p:txBody>
            <a:bodyPr wrap="none" anchor="ctr"/>
            <a:lstStyle/>
            <a:p>
              <a:endParaRPr lang="es-MX"/>
            </a:p>
          </p:txBody>
        </p:sp>
        <p:sp>
          <p:nvSpPr>
            <p:cNvPr id="191618" name="Line 130"/>
            <p:cNvSpPr>
              <a:spLocks noChangeShapeType="1"/>
            </p:cNvSpPr>
            <p:nvPr/>
          </p:nvSpPr>
          <p:spPr bwMode="auto">
            <a:xfrm>
              <a:off x="2193" y="1563"/>
              <a:ext cx="96" cy="0"/>
            </a:xfrm>
            <a:prstGeom prst="line">
              <a:avLst/>
            </a:prstGeom>
            <a:noFill/>
            <a:ln w="25400">
              <a:solidFill>
                <a:schemeClr val="accent2"/>
              </a:solidFill>
              <a:round/>
              <a:headEnd/>
              <a:tailEnd/>
            </a:ln>
            <a:effectLst/>
          </p:spPr>
          <p:txBody>
            <a:bodyPr wrap="none" anchor="ctr"/>
            <a:lstStyle/>
            <a:p>
              <a:endParaRPr lang="es-MX"/>
            </a:p>
          </p:txBody>
        </p:sp>
        <p:sp>
          <p:nvSpPr>
            <p:cNvPr id="191619" name="Text Box 131"/>
            <p:cNvSpPr txBox="1">
              <a:spLocks noChangeArrowheads="1"/>
            </p:cNvSpPr>
            <p:nvPr/>
          </p:nvSpPr>
          <p:spPr bwMode="auto">
            <a:xfrm>
              <a:off x="2186" y="1533"/>
              <a:ext cx="102" cy="187"/>
            </a:xfrm>
            <a:prstGeom prst="rect">
              <a:avLst/>
            </a:prstGeom>
            <a:noFill/>
            <a:ln w="9525">
              <a:noFill/>
              <a:miter lim="800000"/>
              <a:headEnd/>
              <a:tailEnd/>
            </a:ln>
            <a:effectLst/>
          </p:spPr>
          <p:txBody>
            <a:bodyPr wrap="none" lIns="18000" tIns="10800" rIns="18000" bIns="10800">
              <a:spAutoFit/>
              <a:flatTx/>
            </a:bodyPr>
            <a:lstStyle/>
            <a:p>
              <a:r>
                <a:rPr lang="es-ES_tradnl" sz="1800" b="1">
                  <a:solidFill>
                    <a:schemeClr val="accent2"/>
                  </a:solidFill>
                  <a:latin typeface="Arial" charset="0"/>
                  <a:cs typeface="Times New Roman" pitchFamily="18" charset="0"/>
                </a:rPr>
                <a:t>c</a:t>
              </a:r>
              <a:endParaRPr lang="es-ES" sz="1800" b="1">
                <a:solidFill>
                  <a:schemeClr val="accent2"/>
                </a:solidFill>
              </a:endParaRPr>
            </a:p>
          </p:txBody>
        </p:sp>
        <p:sp>
          <p:nvSpPr>
            <p:cNvPr id="191620" name="Text Box 132"/>
            <p:cNvSpPr txBox="1">
              <a:spLocks noChangeArrowheads="1"/>
            </p:cNvSpPr>
            <p:nvPr/>
          </p:nvSpPr>
          <p:spPr bwMode="auto">
            <a:xfrm>
              <a:off x="2088" y="1565"/>
              <a:ext cx="75" cy="129"/>
            </a:xfrm>
            <a:prstGeom prst="rect">
              <a:avLst/>
            </a:prstGeom>
            <a:noFill/>
            <a:ln w="9525">
              <a:noFill/>
              <a:miter lim="800000"/>
              <a:headEnd/>
              <a:tailEnd/>
            </a:ln>
            <a:effectLst/>
          </p:spPr>
          <p:txBody>
            <a:bodyPr wrap="none" lIns="18000" tIns="10800" rIns="18000" bIns="10800">
              <a:spAutoFit/>
              <a:flatTx/>
            </a:bodyPr>
            <a:lstStyle/>
            <a:p>
              <a:r>
                <a:rPr lang="es-ES" sz="1200" b="1">
                  <a:solidFill>
                    <a:schemeClr val="accent2"/>
                  </a:solidFill>
                  <a:latin typeface="Arial" charset="0"/>
                  <a:cs typeface="Times New Roman" pitchFamily="18" charset="0"/>
                </a:rPr>
                <a:t>x</a:t>
              </a:r>
            </a:p>
          </p:txBody>
        </p:sp>
      </p:grpSp>
      <p:sp>
        <p:nvSpPr>
          <p:cNvPr id="191621" name="Text Box 133"/>
          <p:cNvSpPr txBox="1">
            <a:spLocks noChangeArrowheads="1"/>
          </p:cNvSpPr>
          <p:nvPr/>
        </p:nvSpPr>
        <p:spPr bwMode="auto">
          <a:xfrm>
            <a:off x="4860925" y="2433638"/>
            <a:ext cx="3095625" cy="296862"/>
          </a:xfrm>
          <a:prstGeom prst="rect">
            <a:avLst/>
          </a:prstGeom>
          <a:noFill/>
          <a:ln w="9525">
            <a:noFill/>
            <a:miter lim="800000"/>
            <a:headEnd/>
            <a:tailEnd/>
          </a:ln>
          <a:effectLst/>
        </p:spPr>
        <p:txBody>
          <a:bodyPr wrap="none" lIns="18000" tIns="10800" rIns="18000" bIns="10800">
            <a:spAutoFit/>
            <a:flatTx/>
          </a:bodyPr>
          <a:lstStyle/>
          <a:p>
            <a:r>
              <a:rPr lang="es-ES_tradnl" sz="1800">
                <a:solidFill>
                  <a:srgbClr val="FF0000"/>
                </a:solidFill>
                <a:latin typeface="Arial" charset="0"/>
                <a:cs typeface="Times New Roman" pitchFamily="18" charset="0"/>
              </a:rPr>
              <a:t>Distributividad por la izquierda</a:t>
            </a:r>
            <a:endParaRPr lang="es-ES" sz="1800">
              <a:solidFill>
                <a:srgbClr val="FF0000"/>
              </a:solidFill>
            </a:endParaRPr>
          </a:p>
        </p:txBody>
      </p:sp>
      <p:sp>
        <p:nvSpPr>
          <p:cNvPr id="191647" name="Text Box 159"/>
          <p:cNvSpPr txBox="1">
            <a:spLocks noChangeArrowheads="1"/>
          </p:cNvSpPr>
          <p:nvPr/>
        </p:nvSpPr>
        <p:spPr bwMode="auto">
          <a:xfrm>
            <a:off x="4860925" y="3317875"/>
            <a:ext cx="2994025" cy="296863"/>
          </a:xfrm>
          <a:prstGeom prst="rect">
            <a:avLst/>
          </a:prstGeom>
          <a:noFill/>
          <a:ln w="9525">
            <a:noFill/>
            <a:miter lim="800000"/>
            <a:headEnd/>
            <a:tailEnd/>
          </a:ln>
          <a:effectLst/>
        </p:spPr>
        <p:txBody>
          <a:bodyPr wrap="none" lIns="18000" tIns="10800" rIns="18000" bIns="10800">
            <a:spAutoFit/>
            <a:flatTx/>
          </a:bodyPr>
          <a:lstStyle/>
          <a:p>
            <a:r>
              <a:rPr lang="es-ES_tradnl" sz="1800">
                <a:solidFill>
                  <a:srgbClr val="FF0000"/>
                </a:solidFill>
                <a:latin typeface="Arial" charset="0"/>
                <a:cs typeface="Times New Roman" pitchFamily="18" charset="0"/>
              </a:rPr>
              <a:t>Distributividad por la derecha</a:t>
            </a:r>
            <a:endParaRPr lang="es-ES" sz="1800">
              <a:solidFill>
                <a:srgbClr val="FF0000"/>
              </a:solidFill>
            </a:endParaRPr>
          </a:p>
        </p:txBody>
      </p:sp>
      <p:grpSp>
        <p:nvGrpSpPr>
          <p:cNvPr id="191728" name="Group 240"/>
          <p:cNvGrpSpPr>
            <a:grpSpLocks/>
          </p:cNvGrpSpPr>
          <p:nvPr/>
        </p:nvGrpSpPr>
        <p:grpSpPr bwMode="auto">
          <a:xfrm>
            <a:off x="828675" y="3267075"/>
            <a:ext cx="3260725" cy="355600"/>
            <a:chOff x="249" y="2058"/>
            <a:chExt cx="2054" cy="224"/>
          </a:xfrm>
        </p:grpSpPr>
        <p:sp>
          <p:nvSpPr>
            <p:cNvPr id="191622" name="Text Box 134"/>
            <p:cNvSpPr txBox="1">
              <a:spLocks noChangeArrowheads="1"/>
            </p:cNvSpPr>
            <p:nvPr/>
          </p:nvSpPr>
          <p:spPr bwMode="auto">
            <a:xfrm>
              <a:off x="340" y="2092"/>
              <a:ext cx="102" cy="187"/>
            </a:xfrm>
            <a:prstGeom prst="rect">
              <a:avLst/>
            </a:prstGeom>
            <a:noFill/>
            <a:ln w="9525">
              <a:noFill/>
              <a:miter lim="800000"/>
              <a:headEnd/>
              <a:tailEnd/>
            </a:ln>
            <a:effectLst/>
          </p:spPr>
          <p:txBody>
            <a:bodyPr wrap="none" lIns="18000" tIns="10800" rIns="18000" bIns="10800">
              <a:spAutoFit/>
              <a:flatTx/>
            </a:bodyPr>
            <a:lstStyle/>
            <a:p>
              <a:r>
                <a:rPr lang="es-ES_tradnl" sz="1800" b="1">
                  <a:solidFill>
                    <a:schemeClr val="accent2"/>
                  </a:solidFill>
                  <a:latin typeface="Arial" charset="0"/>
                  <a:cs typeface="Times New Roman" pitchFamily="18" charset="0"/>
                </a:rPr>
                <a:t>a</a:t>
              </a:r>
              <a:endParaRPr lang="es-ES" sz="1800" b="1">
                <a:solidFill>
                  <a:schemeClr val="accent2"/>
                </a:solidFill>
              </a:endParaRPr>
            </a:p>
          </p:txBody>
        </p:sp>
        <p:sp>
          <p:nvSpPr>
            <p:cNvPr id="191623" name="Line 135"/>
            <p:cNvSpPr>
              <a:spLocks noChangeShapeType="1"/>
            </p:cNvSpPr>
            <p:nvPr/>
          </p:nvSpPr>
          <p:spPr bwMode="auto">
            <a:xfrm>
              <a:off x="345" y="2122"/>
              <a:ext cx="96" cy="0"/>
            </a:xfrm>
            <a:prstGeom prst="line">
              <a:avLst/>
            </a:prstGeom>
            <a:noFill/>
            <a:ln w="25400">
              <a:solidFill>
                <a:schemeClr val="accent2"/>
              </a:solidFill>
              <a:round/>
              <a:headEnd/>
              <a:tailEnd/>
            </a:ln>
            <a:effectLst/>
          </p:spPr>
          <p:txBody>
            <a:bodyPr wrap="none" anchor="ctr"/>
            <a:lstStyle/>
            <a:p>
              <a:endParaRPr lang="es-MX"/>
            </a:p>
          </p:txBody>
        </p:sp>
        <p:sp>
          <p:nvSpPr>
            <p:cNvPr id="191624" name="Text Box 136"/>
            <p:cNvSpPr txBox="1">
              <a:spLocks noChangeArrowheads="1"/>
            </p:cNvSpPr>
            <p:nvPr/>
          </p:nvSpPr>
          <p:spPr bwMode="auto">
            <a:xfrm>
              <a:off x="476" y="2092"/>
              <a:ext cx="106" cy="187"/>
            </a:xfrm>
            <a:prstGeom prst="rect">
              <a:avLst/>
            </a:prstGeom>
            <a:noFill/>
            <a:ln w="9525">
              <a:noFill/>
              <a:miter lim="800000"/>
              <a:headEnd/>
              <a:tailEnd/>
            </a:ln>
            <a:effectLst/>
          </p:spPr>
          <p:txBody>
            <a:bodyPr wrap="none" lIns="18000" tIns="10800" rIns="18000" bIns="10800">
              <a:spAutoFit/>
              <a:flatTx/>
            </a:bodyPr>
            <a:lstStyle/>
            <a:p>
              <a:r>
                <a:rPr lang="es-ES" sz="1800">
                  <a:solidFill>
                    <a:schemeClr val="accent2"/>
                  </a:solidFill>
                  <a:latin typeface="Arial" charset="0"/>
                  <a:cs typeface="Times New Roman" pitchFamily="18" charset="0"/>
                </a:rPr>
                <a:t>+</a:t>
              </a:r>
            </a:p>
          </p:txBody>
        </p:sp>
        <p:sp>
          <p:nvSpPr>
            <p:cNvPr id="191625" name="Text Box 137"/>
            <p:cNvSpPr txBox="1">
              <a:spLocks noChangeArrowheads="1"/>
            </p:cNvSpPr>
            <p:nvPr/>
          </p:nvSpPr>
          <p:spPr bwMode="auto">
            <a:xfrm>
              <a:off x="249" y="2058"/>
              <a:ext cx="75" cy="206"/>
            </a:xfrm>
            <a:prstGeom prst="rect">
              <a:avLst/>
            </a:prstGeom>
            <a:noFill/>
            <a:ln w="9525">
              <a:noFill/>
              <a:miter lim="800000"/>
              <a:headEnd/>
              <a:tailEnd/>
            </a:ln>
            <a:effectLst/>
          </p:spPr>
          <p:txBody>
            <a:bodyPr wrap="none" lIns="18000" tIns="10800" rIns="18000" bIns="10800">
              <a:spAutoFit/>
              <a:flatTx/>
            </a:bodyPr>
            <a:lstStyle/>
            <a:p>
              <a:r>
                <a:rPr lang="es-ES_tradnl" sz="2000">
                  <a:solidFill>
                    <a:schemeClr val="accent2"/>
                  </a:solidFill>
                  <a:latin typeface="Arial" charset="0"/>
                  <a:cs typeface="Times New Roman" pitchFamily="18" charset="0"/>
                </a:rPr>
                <a:t>(</a:t>
              </a:r>
              <a:endParaRPr lang="es-ES" sz="1800" b="1">
                <a:solidFill>
                  <a:schemeClr val="accent2"/>
                </a:solidFill>
                <a:latin typeface="Arial" charset="0"/>
              </a:endParaRPr>
            </a:p>
          </p:txBody>
        </p:sp>
        <p:sp>
          <p:nvSpPr>
            <p:cNvPr id="191627" name="Text Box 139"/>
            <p:cNvSpPr txBox="1">
              <a:spLocks noChangeArrowheads="1"/>
            </p:cNvSpPr>
            <p:nvPr/>
          </p:nvSpPr>
          <p:spPr bwMode="auto">
            <a:xfrm>
              <a:off x="732" y="2058"/>
              <a:ext cx="75" cy="206"/>
            </a:xfrm>
            <a:prstGeom prst="rect">
              <a:avLst/>
            </a:prstGeom>
            <a:noFill/>
            <a:ln w="9525">
              <a:noFill/>
              <a:miter lim="800000"/>
              <a:headEnd/>
              <a:tailEnd/>
            </a:ln>
            <a:effectLst/>
          </p:spPr>
          <p:txBody>
            <a:bodyPr wrap="none" lIns="18000" tIns="10800" rIns="18000" bIns="10800">
              <a:spAutoFit/>
              <a:flatTx/>
            </a:bodyPr>
            <a:lstStyle/>
            <a:p>
              <a:r>
                <a:rPr lang="es-ES_tradnl" sz="2000">
                  <a:solidFill>
                    <a:schemeClr val="accent2"/>
                  </a:solidFill>
                  <a:latin typeface="Arial" charset="0"/>
                  <a:cs typeface="Times New Roman" pitchFamily="18" charset="0"/>
                </a:rPr>
                <a:t>)</a:t>
              </a:r>
              <a:endParaRPr lang="es-ES" sz="2000">
                <a:solidFill>
                  <a:schemeClr val="accent2"/>
                </a:solidFill>
                <a:latin typeface="Arial" charset="0"/>
                <a:cs typeface="Times New Roman" pitchFamily="18" charset="0"/>
              </a:endParaRPr>
            </a:p>
          </p:txBody>
        </p:sp>
        <p:grpSp>
          <p:nvGrpSpPr>
            <p:cNvPr id="191628" name="Group 140"/>
            <p:cNvGrpSpPr>
              <a:grpSpLocks/>
            </p:cNvGrpSpPr>
            <p:nvPr/>
          </p:nvGrpSpPr>
          <p:grpSpPr bwMode="auto">
            <a:xfrm>
              <a:off x="609" y="2090"/>
              <a:ext cx="110" cy="187"/>
              <a:chOff x="1371" y="3672"/>
              <a:chExt cx="110" cy="187"/>
            </a:xfrm>
          </p:grpSpPr>
          <p:sp>
            <p:nvSpPr>
              <p:cNvPr id="191629" name="Line 141"/>
              <p:cNvSpPr>
                <a:spLocks noChangeShapeType="1"/>
              </p:cNvSpPr>
              <p:nvPr/>
            </p:nvSpPr>
            <p:spPr bwMode="auto">
              <a:xfrm>
                <a:off x="1378" y="3678"/>
                <a:ext cx="96" cy="0"/>
              </a:xfrm>
              <a:prstGeom prst="line">
                <a:avLst/>
              </a:prstGeom>
              <a:noFill/>
              <a:ln w="25400">
                <a:solidFill>
                  <a:schemeClr val="accent2"/>
                </a:solidFill>
                <a:round/>
                <a:headEnd/>
                <a:tailEnd/>
              </a:ln>
              <a:effectLst/>
            </p:spPr>
            <p:txBody>
              <a:bodyPr wrap="none" anchor="ctr"/>
              <a:lstStyle/>
              <a:p>
                <a:endParaRPr lang="es-MX"/>
              </a:p>
            </p:txBody>
          </p:sp>
          <p:sp>
            <p:nvSpPr>
              <p:cNvPr id="191630" name="Text Box 142"/>
              <p:cNvSpPr txBox="1">
                <a:spLocks noChangeArrowheads="1"/>
              </p:cNvSpPr>
              <p:nvPr/>
            </p:nvSpPr>
            <p:spPr bwMode="auto">
              <a:xfrm>
                <a:off x="1371" y="3672"/>
                <a:ext cx="110" cy="187"/>
              </a:xfrm>
              <a:prstGeom prst="rect">
                <a:avLst/>
              </a:prstGeom>
              <a:noFill/>
              <a:ln w="9525">
                <a:noFill/>
                <a:miter lim="800000"/>
                <a:headEnd/>
                <a:tailEnd/>
              </a:ln>
              <a:effectLst/>
            </p:spPr>
            <p:txBody>
              <a:bodyPr wrap="none" lIns="18000" tIns="10800" rIns="18000" bIns="10800">
                <a:spAutoFit/>
                <a:flatTx/>
              </a:bodyPr>
              <a:lstStyle/>
              <a:p>
                <a:r>
                  <a:rPr lang="es-ES_tradnl" sz="1800" b="1">
                    <a:solidFill>
                      <a:schemeClr val="accent2"/>
                    </a:solidFill>
                    <a:latin typeface="Arial" charset="0"/>
                    <a:cs typeface="Times New Roman" pitchFamily="18" charset="0"/>
                  </a:rPr>
                  <a:t>b</a:t>
                </a:r>
                <a:endParaRPr lang="es-ES" sz="1800" b="1">
                  <a:solidFill>
                    <a:schemeClr val="accent2"/>
                  </a:solidFill>
                </a:endParaRPr>
              </a:p>
            </p:txBody>
          </p:sp>
        </p:grpSp>
        <p:grpSp>
          <p:nvGrpSpPr>
            <p:cNvPr id="191631" name="Group 143"/>
            <p:cNvGrpSpPr>
              <a:grpSpLocks/>
            </p:cNvGrpSpPr>
            <p:nvPr/>
          </p:nvGrpSpPr>
          <p:grpSpPr bwMode="auto">
            <a:xfrm>
              <a:off x="910" y="2092"/>
              <a:ext cx="102" cy="187"/>
              <a:chOff x="1020" y="3678"/>
              <a:chExt cx="102" cy="187"/>
            </a:xfrm>
          </p:grpSpPr>
          <p:sp>
            <p:nvSpPr>
              <p:cNvPr id="191632" name="Text Box 144"/>
              <p:cNvSpPr txBox="1">
                <a:spLocks noChangeArrowheads="1"/>
              </p:cNvSpPr>
              <p:nvPr/>
            </p:nvSpPr>
            <p:spPr bwMode="auto">
              <a:xfrm>
                <a:off x="1020" y="3678"/>
                <a:ext cx="102" cy="187"/>
              </a:xfrm>
              <a:prstGeom prst="rect">
                <a:avLst/>
              </a:prstGeom>
              <a:noFill/>
              <a:ln w="9525">
                <a:noFill/>
                <a:miter lim="800000"/>
                <a:headEnd/>
                <a:tailEnd/>
              </a:ln>
              <a:effectLst/>
            </p:spPr>
            <p:txBody>
              <a:bodyPr wrap="none" lIns="18000" tIns="10800" rIns="18000" bIns="10800">
                <a:spAutoFit/>
                <a:flatTx/>
              </a:bodyPr>
              <a:lstStyle/>
              <a:p>
                <a:r>
                  <a:rPr lang="es-ES_tradnl" sz="1800" b="1">
                    <a:solidFill>
                      <a:schemeClr val="accent2"/>
                    </a:solidFill>
                    <a:latin typeface="Arial" charset="0"/>
                    <a:cs typeface="Times New Roman" pitchFamily="18" charset="0"/>
                  </a:rPr>
                  <a:t>c</a:t>
                </a:r>
                <a:endParaRPr lang="es-ES" sz="1800" b="1"/>
              </a:p>
            </p:txBody>
          </p:sp>
          <p:sp>
            <p:nvSpPr>
              <p:cNvPr id="191633" name="Line 145"/>
              <p:cNvSpPr>
                <a:spLocks noChangeShapeType="1"/>
              </p:cNvSpPr>
              <p:nvPr/>
            </p:nvSpPr>
            <p:spPr bwMode="auto">
              <a:xfrm>
                <a:off x="1025" y="3708"/>
                <a:ext cx="96" cy="0"/>
              </a:xfrm>
              <a:prstGeom prst="line">
                <a:avLst/>
              </a:prstGeom>
              <a:noFill/>
              <a:ln w="25400">
                <a:solidFill>
                  <a:schemeClr val="accent2"/>
                </a:solidFill>
                <a:round/>
                <a:headEnd/>
                <a:tailEnd/>
              </a:ln>
              <a:effectLst/>
            </p:spPr>
            <p:txBody>
              <a:bodyPr wrap="none" anchor="ctr"/>
              <a:lstStyle/>
              <a:p>
                <a:endParaRPr lang="es-MX"/>
              </a:p>
            </p:txBody>
          </p:sp>
        </p:grpSp>
        <p:sp>
          <p:nvSpPr>
            <p:cNvPr id="191635" name="Text Box 147"/>
            <p:cNvSpPr txBox="1">
              <a:spLocks noChangeArrowheads="1"/>
            </p:cNvSpPr>
            <p:nvPr/>
          </p:nvSpPr>
          <p:spPr bwMode="auto">
            <a:xfrm>
              <a:off x="1132" y="2074"/>
              <a:ext cx="115" cy="206"/>
            </a:xfrm>
            <a:prstGeom prst="rect">
              <a:avLst/>
            </a:prstGeom>
            <a:noFill/>
            <a:ln w="9525">
              <a:noFill/>
              <a:miter lim="800000"/>
              <a:headEnd/>
              <a:tailEnd/>
            </a:ln>
            <a:effectLst/>
          </p:spPr>
          <p:txBody>
            <a:bodyPr wrap="none" lIns="18000" tIns="10800" rIns="18000" bIns="10800">
              <a:spAutoFit/>
              <a:flatTx/>
            </a:bodyPr>
            <a:lstStyle/>
            <a:p>
              <a:r>
                <a:rPr lang="es-ES_tradnl" sz="2000">
                  <a:solidFill>
                    <a:schemeClr val="accent2"/>
                  </a:solidFill>
                  <a:latin typeface="Arial" charset="0"/>
                  <a:cs typeface="Times New Roman" pitchFamily="18" charset="0"/>
                </a:rPr>
                <a:t>=</a:t>
              </a:r>
              <a:endParaRPr lang="es-ES_tradnl" sz="2000">
                <a:solidFill>
                  <a:schemeClr val="accent2"/>
                </a:solidFill>
                <a:latin typeface="Arial" charset="0"/>
                <a:cs typeface="Arial" charset="0"/>
              </a:endParaRPr>
            </a:p>
          </p:txBody>
        </p:sp>
        <p:sp>
          <p:nvSpPr>
            <p:cNvPr id="191638" name="Line 150"/>
            <p:cNvSpPr>
              <a:spLocks noChangeShapeType="1"/>
            </p:cNvSpPr>
            <p:nvPr/>
          </p:nvSpPr>
          <p:spPr bwMode="auto">
            <a:xfrm>
              <a:off x="1976" y="2096"/>
              <a:ext cx="96" cy="0"/>
            </a:xfrm>
            <a:prstGeom prst="line">
              <a:avLst/>
            </a:prstGeom>
            <a:noFill/>
            <a:ln w="25400">
              <a:solidFill>
                <a:schemeClr val="accent2"/>
              </a:solidFill>
              <a:round/>
              <a:headEnd/>
              <a:tailEnd/>
            </a:ln>
            <a:effectLst/>
          </p:spPr>
          <p:txBody>
            <a:bodyPr wrap="none" anchor="ctr"/>
            <a:lstStyle/>
            <a:p>
              <a:endParaRPr lang="es-MX"/>
            </a:p>
          </p:txBody>
        </p:sp>
        <p:sp>
          <p:nvSpPr>
            <p:cNvPr id="191639" name="Text Box 151"/>
            <p:cNvSpPr txBox="1">
              <a:spLocks noChangeArrowheads="1"/>
            </p:cNvSpPr>
            <p:nvPr/>
          </p:nvSpPr>
          <p:spPr bwMode="auto">
            <a:xfrm>
              <a:off x="1969" y="2090"/>
              <a:ext cx="110" cy="187"/>
            </a:xfrm>
            <a:prstGeom prst="rect">
              <a:avLst/>
            </a:prstGeom>
            <a:noFill/>
            <a:ln w="9525">
              <a:noFill/>
              <a:miter lim="800000"/>
              <a:headEnd/>
              <a:tailEnd/>
            </a:ln>
            <a:effectLst/>
          </p:spPr>
          <p:txBody>
            <a:bodyPr wrap="none" lIns="18000" tIns="10800" rIns="18000" bIns="10800">
              <a:spAutoFit/>
              <a:flatTx/>
            </a:bodyPr>
            <a:lstStyle/>
            <a:p>
              <a:r>
                <a:rPr lang="es-ES_tradnl" sz="1800" b="1">
                  <a:solidFill>
                    <a:schemeClr val="accent2"/>
                  </a:solidFill>
                  <a:latin typeface="Arial" charset="0"/>
                  <a:cs typeface="Times New Roman" pitchFamily="18" charset="0"/>
                </a:rPr>
                <a:t>b</a:t>
              </a:r>
              <a:endParaRPr lang="es-ES" sz="1800" b="1">
                <a:solidFill>
                  <a:schemeClr val="accent2"/>
                </a:solidFill>
              </a:endParaRPr>
            </a:p>
          </p:txBody>
        </p:sp>
        <p:sp>
          <p:nvSpPr>
            <p:cNvPr id="191641" name="Text Box 153"/>
            <p:cNvSpPr txBox="1">
              <a:spLocks noChangeArrowheads="1"/>
            </p:cNvSpPr>
            <p:nvPr/>
          </p:nvSpPr>
          <p:spPr bwMode="auto">
            <a:xfrm>
              <a:off x="1770" y="2095"/>
              <a:ext cx="106" cy="187"/>
            </a:xfrm>
            <a:prstGeom prst="rect">
              <a:avLst/>
            </a:prstGeom>
            <a:noFill/>
            <a:ln w="9525">
              <a:noFill/>
              <a:miter lim="800000"/>
              <a:headEnd/>
              <a:tailEnd/>
            </a:ln>
            <a:effectLst/>
          </p:spPr>
          <p:txBody>
            <a:bodyPr wrap="none" lIns="18000" tIns="10800" rIns="18000" bIns="10800">
              <a:spAutoFit/>
              <a:flatTx/>
            </a:bodyPr>
            <a:lstStyle/>
            <a:p>
              <a:r>
                <a:rPr lang="es-ES" sz="1800">
                  <a:solidFill>
                    <a:schemeClr val="accent2"/>
                  </a:solidFill>
                  <a:latin typeface="Arial" charset="0"/>
                  <a:cs typeface="Times New Roman" pitchFamily="18" charset="0"/>
                </a:rPr>
                <a:t>+</a:t>
              </a:r>
            </a:p>
          </p:txBody>
        </p:sp>
        <p:sp>
          <p:nvSpPr>
            <p:cNvPr id="191642" name="Text Box 154"/>
            <p:cNvSpPr txBox="1">
              <a:spLocks noChangeArrowheads="1"/>
            </p:cNvSpPr>
            <p:nvPr/>
          </p:nvSpPr>
          <p:spPr bwMode="auto">
            <a:xfrm>
              <a:off x="1351" y="2090"/>
              <a:ext cx="102" cy="187"/>
            </a:xfrm>
            <a:prstGeom prst="rect">
              <a:avLst/>
            </a:prstGeom>
            <a:noFill/>
            <a:ln w="9525">
              <a:noFill/>
              <a:miter lim="800000"/>
              <a:headEnd/>
              <a:tailEnd/>
            </a:ln>
            <a:effectLst/>
          </p:spPr>
          <p:txBody>
            <a:bodyPr wrap="none" lIns="18000" tIns="10800" rIns="18000" bIns="10800">
              <a:spAutoFit/>
              <a:flatTx/>
            </a:bodyPr>
            <a:lstStyle/>
            <a:p>
              <a:r>
                <a:rPr lang="es-ES_tradnl" sz="1800" b="1">
                  <a:solidFill>
                    <a:schemeClr val="accent2"/>
                  </a:solidFill>
                  <a:latin typeface="Arial" charset="0"/>
                  <a:cs typeface="Times New Roman" pitchFamily="18" charset="0"/>
                </a:rPr>
                <a:t>a</a:t>
              </a:r>
              <a:endParaRPr lang="es-ES" sz="1800" b="1">
                <a:solidFill>
                  <a:schemeClr val="accent2"/>
                </a:solidFill>
              </a:endParaRPr>
            </a:p>
          </p:txBody>
        </p:sp>
        <p:sp>
          <p:nvSpPr>
            <p:cNvPr id="191643" name="Line 155"/>
            <p:cNvSpPr>
              <a:spLocks noChangeShapeType="1"/>
            </p:cNvSpPr>
            <p:nvPr/>
          </p:nvSpPr>
          <p:spPr bwMode="auto">
            <a:xfrm>
              <a:off x="1356" y="2120"/>
              <a:ext cx="96" cy="0"/>
            </a:xfrm>
            <a:prstGeom prst="line">
              <a:avLst/>
            </a:prstGeom>
            <a:noFill/>
            <a:ln w="25400">
              <a:solidFill>
                <a:schemeClr val="accent2"/>
              </a:solidFill>
              <a:round/>
              <a:headEnd/>
              <a:tailEnd/>
            </a:ln>
            <a:effectLst/>
          </p:spPr>
          <p:txBody>
            <a:bodyPr wrap="none" anchor="ctr"/>
            <a:lstStyle/>
            <a:p>
              <a:endParaRPr lang="es-MX"/>
            </a:p>
          </p:txBody>
        </p:sp>
        <p:sp>
          <p:nvSpPr>
            <p:cNvPr id="191644" name="Line 156"/>
            <p:cNvSpPr>
              <a:spLocks noChangeShapeType="1"/>
            </p:cNvSpPr>
            <p:nvPr/>
          </p:nvSpPr>
          <p:spPr bwMode="auto">
            <a:xfrm>
              <a:off x="1592" y="2120"/>
              <a:ext cx="96" cy="0"/>
            </a:xfrm>
            <a:prstGeom prst="line">
              <a:avLst/>
            </a:prstGeom>
            <a:noFill/>
            <a:ln w="25400">
              <a:solidFill>
                <a:schemeClr val="accent2"/>
              </a:solidFill>
              <a:round/>
              <a:headEnd/>
              <a:tailEnd/>
            </a:ln>
            <a:effectLst/>
          </p:spPr>
          <p:txBody>
            <a:bodyPr wrap="none" anchor="ctr"/>
            <a:lstStyle/>
            <a:p>
              <a:endParaRPr lang="es-MX"/>
            </a:p>
          </p:txBody>
        </p:sp>
        <p:sp>
          <p:nvSpPr>
            <p:cNvPr id="191645" name="Text Box 157"/>
            <p:cNvSpPr txBox="1">
              <a:spLocks noChangeArrowheads="1"/>
            </p:cNvSpPr>
            <p:nvPr/>
          </p:nvSpPr>
          <p:spPr bwMode="auto">
            <a:xfrm>
              <a:off x="1585" y="2090"/>
              <a:ext cx="102" cy="187"/>
            </a:xfrm>
            <a:prstGeom prst="rect">
              <a:avLst/>
            </a:prstGeom>
            <a:noFill/>
            <a:ln w="9525">
              <a:noFill/>
              <a:miter lim="800000"/>
              <a:headEnd/>
              <a:tailEnd/>
            </a:ln>
            <a:effectLst/>
          </p:spPr>
          <p:txBody>
            <a:bodyPr wrap="none" lIns="18000" tIns="10800" rIns="18000" bIns="10800">
              <a:spAutoFit/>
              <a:flatTx/>
            </a:bodyPr>
            <a:lstStyle/>
            <a:p>
              <a:r>
                <a:rPr lang="es-ES_tradnl" sz="1800" b="1">
                  <a:solidFill>
                    <a:schemeClr val="accent2"/>
                  </a:solidFill>
                  <a:latin typeface="Arial" charset="0"/>
                  <a:cs typeface="Times New Roman" pitchFamily="18" charset="0"/>
                </a:rPr>
                <a:t>c</a:t>
              </a:r>
              <a:endParaRPr lang="es-ES" sz="1800" b="1">
                <a:solidFill>
                  <a:schemeClr val="accent2"/>
                </a:solidFill>
              </a:endParaRPr>
            </a:p>
          </p:txBody>
        </p:sp>
        <p:sp>
          <p:nvSpPr>
            <p:cNvPr id="191646" name="Text Box 158"/>
            <p:cNvSpPr txBox="1">
              <a:spLocks noChangeArrowheads="1"/>
            </p:cNvSpPr>
            <p:nvPr/>
          </p:nvSpPr>
          <p:spPr bwMode="auto">
            <a:xfrm>
              <a:off x="1487" y="2122"/>
              <a:ext cx="75" cy="129"/>
            </a:xfrm>
            <a:prstGeom prst="rect">
              <a:avLst/>
            </a:prstGeom>
            <a:noFill/>
            <a:ln w="9525">
              <a:noFill/>
              <a:miter lim="800000"/>
              <a:headEnd/>
              <a:tailEnd/>
            </a:ln>
            <a:effectLst/>
          </p:spPr>
          <p:txBody>
            <a:bodyPr wrap="none" lIns="18000" tIns="10800" rIns="18000" bIns="10800">
              <a:spAutoFit/>
              <a:flatTx/>
            </a:bodyPr>
            <a:lstStyle/>
            <a:p>
              <a:r>
                <a:rPr lang="es-ES" sz="1200" b="1">
                  <a:solidFill>
                    <a:schemeClr val="accent2"/>
                  </a:solidFill>
                  <a:latin typeface="Arial" charset="0"/>
                  <a:cs typeface="Times New Roman" pitchFamily="18" charset="0"/>
                </a:rPr>
                <a:t>x</a:t>
              </a:r>
            </a:p>
          </p:txBody>
        </p:sp>
        <p:sp>
          <p:nvSpPr>
            <p:cNvPr id="191648" name="Text Box 160"/>
            <p:cNvSpPr txBox="1">
              <a:spLocks noChangeArrowheads="1"/>
            </p:cNvSpPr>
            <p:nvPr/>
          </p:nvSpPr>
          <p:spPr bwMode="auto">
            <a:xfrm>
              <a:off x="823" y="2120"/>
              <a:ext cx="75" cy="129"/>
            </a:xfrm>
            <a:prstGeom prst="rect">
              <a:avLst/>
            </a:prstGeom>
            <a:noFill/>
            <a:ln w="9525">
              <a:noFill/>
              <a:miter lim="800000"/>
              <a:headEnd/>
              <a:tailEnd/>
            </a:ln>
            <a:effectLst/>
          </p:spPr>
          <p:txBody>
            <a:bodyPr wrap="none" lIns="18000" tIns="10800" rIns="18000" bIns="10800">
              <a:spAutoFit/>
              <a:flatTx/>
            </a:bodyPr>
            <a:lstStyle/>
            <a:p>
              <a:r>
                <a:rPr lang="es-ES" sz="1200" b="1">
                  <a:solidFill>
                    <a:schemeClr val="accent2"/>
                  </a:solidFill>
                  <a:latin typeface="Arial" charset="0"/>
                  <a:cs typeface="Times New Roman" pitchFamily="18" charset="0"/>
                </a:rPr>
                <a:t>x</a:t>
              </a:r>
            </a:p>
          </p:txBody>
        </p:sp>
        <p:sp>
          <p:nvSpPr>
            <p:cNvPr id="191649" name="Line 161"/>
            <p:cNvSpPr>
              <a:spLocks noChangeShapeType="1"/>
            </p:cNvSpPr>
            <p:nvPr/>
          </p:nvSpPr>
          <p:spPr bwMode="auto">
            <a:xfrm>
              <a:off x="2207" y="2115"/>
              <a:ext cx="96" cy="0"/>
            </a:xfrm>
            <a:prstGeom prst="line">
              <a:avLst/>
            </a:prstGeom>
            <a:noFill/>
            <a:ln w="25400">
              <a:solidFill>
                <a:schemeClr val="accent2"/>
              </a:solidFill>
              <a:round/>
              <a:headEnd/>
              <a:tailEnd/>
            </a:ln>
            <a:effectLst/>
          </p:spPr>
          <p:txBody>
            <a:bodyPr wrap="none" anchor="ctr"/>
            <a:lstStyle/>
            <a:p>
              <a:endParaRPr lang="es-MX"/>
            </a:p>
          </p:txBody>
        </p:sp>
        <p:sp>
          <p:nvSpPr>
            <p:cNvPr id="191650" name="Text Box 162"/>
            <p:cNvSpPr txBox="1">
              <a:spLocks noChangeArrowheads="1"/>
            </p:cNvSpPr>
            <p:nvPr/>
          </p:nvSpPr>
          <p:spPr bwMode="auto">
            <a:xfrm>
              <a:off x="2200" y="2085"/>
              <a:ext cx="102" cy="187"/>
            </a:xfrm>
            <a:prstGeom prst="rect">
              <a:avLst/>
            </a:prstGeom>
            <a:noFill/>
            <a:ln w="9525">
              <a:noFill/>
              <a:miter lim="800000"/>
              <a:headEnd/>
              <a:tailEnd/>
            </a:ln>
            <a:effectLst/>
          </p:spPr>
          <p:txBody>
            <a:bodyPr wrap="none" lIns="18000" tIns="10800" rIns="18000" bIns="10800">
              <a:spAutoFit/>
              <a:flatTx/>
            </a:bodyPr>
            <a:lstStyle/>
            <a:p>
              <a:r>
                <a:rPr lang="es-ES_tradnl" sz="1800" b="1">
                  <a:solidFill>
                    <a:schemeClr val="accent2"/>
                  </a:solidFill>
                  <a:latin typeface="Arial" charset="0"/>
                  <a:cs typeface="Times New Roman" pitchFamily="18" charset="0"/>
                </a:rPr>
                <a:t>c</a:t>
              </a:r>
              <a:endParaRPr lang="es-ES" sz="1800" b="1">
                <a:solidFill>
                  <a:schemeClr val="accent2"/>
                </a:solidFill>
              </a:endParaRPr>
            </a:p>
          </p:txBody>
        </p:sp>
        <p:sp>
          <p:nvSpPr>
            <p:cNvPr id="191651" name="Text Box 163"/>
            <p:cNvSpPr txBox="1">
              <a:spLocks noChangeArrowheads="1"/>
            </p:cNvSpPr>
            <p:nvPr/>
          </p:nvSpPr>
          <p:spPr bwMode="auto">
            <a:xfrm>
              <a:off x="2102" y="2117"/>
              <a:ext cx="75" cy="129"/>
            </a:xfrm>
            <a:prstGeom prst="rect">
              <a:avLst/>
            </a:prstGeom>
            <a:noFill/>
            <a:ln w="9525">
              <a:noFill/>
              <a:miter lim="800000"/>
              <a:headEnd/>
              <a:tailEnd/>
            </a:ln>
            <a:effectLst/>
          </p:spPr>
          <p:txBody>
            <a:bodyPr wrap="none" lIns="18000" tIns="10800" rIns="18000" bIns="10800">
              <a:spAutoFit/>
              <a:flatTx/>
            </a:bodyPr>
            <a:lstStyle/>
            <a:p>
              <a:r>
                <a:rPr lang="es-ES" sz="1200" b="1">
                  <a:solidFill>
                    <a:schemeClr val="accent2"/>
                  </a:solidFill>
                  <a:latin typeface="Arial" charset="0"/>
                  <a:cs typeface="Times New Roman" pitchFamily="18" charset="0"/>
                </a:rPr>
                <a:t>x</a:t>
              </a:r>
            </a:p>
          </p:txBody>
        </p:sp>
      </p:grpSp>
      <p:grpSp>
        <p:nvGrpSpPr>
          <p:cNvPr id="191729" name="Group 241"/>
          <p:cNvGrpSpPr>
            <a:grpSpLocks/>
          </p:cNvGrpSpPr>
          <p:nvPr/>
        </p:nvGrpSpPr>
        <p:grpSpPr bwMode="auto">
          <a:xfrm>
            <a:off x="871538" y="4183063"/>
            <a:ext cx="3413125" cy="360362"/>
            <a:chOff x="276" y="2635"/>
            <a:chExt cx="2150" cy="227"/>
          </a:xfrm>
        </p:grpSpPr>
        <p:sp>
          <p:nvSpPr>
            <p:cNvPr id="191652" name="Text Box 164"/>
            <p:cNvSpPr txBox="1">
              <a:spLocks noChangeArrowheads="1"/>
            </p:cNvSpPr>
            <p:nvPr/>
          </p:nvSpPr>
          <p:spPr bwMode="auto">
            <a:xfrm>
              <a:off x="439" y="2671"/>
              <a:ext cx="102" cy="187"/>
            </a:xfrm>
            <a:prstGeom prst="rect">
              <a:avLst/>
            </a:prstGeom>
            <a:noFill/>
            <a:ln w="9525">
              <a:noFill/>
              <a:miter lim="800000"/>
              <a:headEnd/>
              <a:tailEnd/>
            </a:ln>
            <a:effectLst/>
          </p:spPr>
          <p:txBody>
            <a:bodyPr wrap="none" lIns="18000" tIns="10800" rIns="18000" bIns="10800">
              <a:spAutoFit/>
              <a:flatTx/>
            </a:bodyPr>
            <a:lstStyle/>
            <a:p>
              <a:r>
                <a:rPr lang="es-ES_tradnl" sz="1800" b="1">
                  <a:solidFill>
                    <a:schemeClr val="accent2"/>
                  </a:solidFill>
                  <a:latin typeface="Arial" charset="0"/>
                  <a:cs typeface="Times New Roman" pitchFamily="18" charset="0"/>
                </a:rPr>
                <a:t>a</a:t>
              </a:r>
              <a:endParaRPr lang="es-ES" sz="1800" b="1">
                <a:solidFill>
                  <a:schemeClr val="accent2"/>
                </a:solidFill>
              </a:endParaRPr>
            </a:p>
          </p:txBody>
        </p:sp>
        <p:sp>
          <p:nvSpPr>
            <p:cNvPr id="191653" name="Line 165"/>
            <p:cNvSpPr>
              <a:spLocks noChangeShapeType="1"/>
            </p:cNvSpPr>
            <p:nvPr/>
          </p:nvSpPr>
          <p:spPr bwMode="auto">
            <a:xfrm>
              <a:off x="444" y="2701"/>
              <a:ext cx="96" cy="1"/>
            </a:xfrm>
            <a:prstGeom prst="line">
              <a:avLst/>
            </a:prstGeom>
            <a:noFill/>
            <a:ln w="25400">
              <a:solidFill>
                <a:schemeClr val="accent2"/>
              </a:solidFill>
              <a:round/>
              <a:headEnd/>
              <a:tailEnd/>
            </a:ln>
            <a:effectLst/>
          </p:spPr>
          <p:txBody>
            <a:bodyPr wrap="none" anchor="ctr"/>
            <a:lstStyle/>
            <a:p>
              <a:endParaRPr lang="es-MX"/>
            </a:p>
          </p:txBody>
        </p:sp>
        <p:sp>
          <p:nvSpPr>
            <p:cNvPr id="191655" name="Text Box 167"/>
            <p:cNvSpPr txBox="1">
              <a:spLocks noChangeArrowheads="1"/>
            </p:cNvSpPr>
            <p:nvPr/>
          </p:nvSpPr>
          <p:spPr bwMode="auto">
            <a:xfrm>
              <a:off x="276" y="2637"/>
              <a:ext cx="75" cy="206"/>
            </a:xfrm>
            <a:prstGeom prst="rect">
              <a:avLst/>
            </a:prstGeom>
            <a:noFill/>
            <a:ln w="9525">
              <a:noFill/>
              <a:miter lim="800000"/>
              <a:headEnd/>
              <a:tailEnd/>
            </a:ln>
            <a:effectLst/>
          </p:spPr>
          <p:txBody>
            <a:bodyPr wrap="none" lIns="18000" tIns="10800" rIns="18000" bIns="10800">
              <a:spAutoFit/>
              <a:flatTx/>
            </a:bodyPr>
            <a:lstStyle/>
            <a:p>
              <a:r>
                <a:rPr lang="es-ES_tradnl" sz="2000">
                  <a:solidFill>
                    <a:schemeClr val="accent2"/>
                  </a:solidFill>
                  <a:latin typeface="Arial" charset="0"/>
                  <a:cs typeface="Times New Roman" pitchFamily="18" charset="0"/>
                </a:rPr>
                <a:t>(</a:t>
              </a:r>
              <a:endParaRPr lang="es-ES" sz="1800" b="1">
                <a:solidFill>
                  <a:schemeClr val="accent2"/>
                </a:solidFill>
                <a:latin typeface="Arial" charset="0"/>
              </a:endParaRPr>
            </a:p>
          </p:txBody>
        </p:sp>
        <p:sp>
          <p:nvSpPr>
            <p:cNvPr id="191656" name="Text Box 168"/>
            <p:cNvSpPr txBox="1">
              <a:spLocks noChangeArrowheads="1"/>
            </p:cNvSpPr>
            <p:nvPr/>
          </p:nvSpPr>
          <p:spPr bwMode="auto">
            <a:xfrm>
              <a:off x="537" y="2637"/>
              <a:ext cx="75" cy="206"/>
            </a:xfrm>
            <a:prstGeom prst="rect">
              <a:avLst/>
            </a:prstGeom>
            <a:noFill/>
            <a:ln w="9525">
              <a:noFill/>
              <a:miter lim="800000"/>
              <a:headEnd/>
              <a:tailEnd/>
            </a:ln>
            <a:effectLst/>
          </p:spPr>
          <p:txBody>
            <a:bodyPr wrap="none" lIns="18000" tIns="10800" rIns="18000" bIns="10800">
              <a:spAutoFit/>
              <a:flatTx/>
            </a:bodyPr>
            <a:lstStyle/>
            <a:p>
              <a:r>
                <a:rPr lang="es-ES_tradnl" sz="2000">
                  <a:solidFill>
                    <a:schemeClr val="accent2"/>
                  </a:solidFill>
                  <a:latin typeface="Arial" charset="0"/>
                  <a:cs typeface="Times New Roman" pitchFamily="18" charset="0"/>
                </a:rPr>
                <a:t>)</a:t>
              </a:r>
              <a:endParaRPr lang="es-ES" sz="2000">
                <a:solidFill>
                  <a:schemeClr val="accent2"/>
                </a:solidFill>
                <a:latin typeface="Arial" charset="0"/>
                <a:cs typeface="Times New Roman" pitchFamily="18" charset="0"/>
              </a:endParaRPr>
            </a:p>
          </p:txBody>
        </p:sp>
        <p:grpSp>
          <p:nvGrpSpPr>
            <p:cNvPr id="191657" name="Group 169"/>
            <p:cNvGrpSpPr>
              <a:grpSpLocks/>
            </p:cNvGrpSpPr>
            <p:nvPr/>
          </p:nvGrpSpPr>
          <p:grpSpPr bwMode="auto">
            <a:xfrm>
              <a:off x="711" y="2669"/>
              <a:ext cx="110" cy="187"/>
              <a:chOff x="1371" y="3672"/>
              <a:chExt cx="110" cy="187"/>
            </a:xfrm>
          </p:grpSpPr>
          <p:sp>
            <p:nvSpPr>
              <p:cNvPr id="191658" name="Line 170"/>
              <p:cNvSpPr>
                <a:spLocks noChangeShapeType="1"/>
              </p:cNvSpPr>
              <p:nvPr/>
            </p:nvSpPr>
            <p:spPr bwMode="auto">
              <a:xfrm>
                <a:off x="1378" y="3678"/>
                <a:ext cx="96" cy="0"/>
              </a:xfrm>
              <a:prstGeom prst="line">
                <a:avLst/>
              </a:prstGeom>
              <a:noFill/>
              <a:ln w="25400">
                <a:solidFill>
                  <a:schemeClr val="accent2"/>
                </a:solidFill>
                <a:round/>
                <a:headEnd/>
                <a:tailEnd/>
              </a:ln>
              <a:effectLst/>
            </p:spPr>
            <p:txBody>
              <a:bodyPr wrap="none" anchor="ctr"/>
              <a:lstStyle/>
              <a:p>
                <a:endParaRPr lang="es-MX"/>
              </a:p>
            </p:txBody>
          </p:sp>
          <p:sp>
            <p:nvSpPr>
              <p:cNvPr id="191659" name="Text Box 171"/>
              <p:cNvSpPr txBox="1">
                <a:spLocks noChangeArrowheads="1"/>
              </p:cNvSpPr>
              <p:nvPr/>
            </p:nvSpPr>
            <p:spPr bwMode="auto">
              <a:xfrm>
                <a:off x="1371" y="3672"/>
                <a:ext cx="110" cy="187"/>
              </a:xfrm>
              <a:prstGeom prst="rect">
                <a:avLst/>
              </a:prstGeom>
              <a:noFill/>
              <a:ln w="9525">
                <a:noFill/>
                <a:miter lim="800000"/>
                <a:headEnd/>
                <a:tailEnd/>
              </a:ln>
              <a:effectLst/>
            </p:spPr>
            <p:txBody>
              <a:bodyPr wrap="none" lIns="18000" tIns="10800" rIns="18000" bIns="10800">
                <a:spAutoFit/>
                <a:flatTx/>
              </a:bodyPr>
              <a:lstStyle/>
              <a:p>
                <a:r>
                  <a:rPr lang="es-ES_tradnl" sz="1800" b="1">
                    <a:solidFill>
                      <a:schemeClr val="accent2"/>
                    </a:solidFill>
                    <a:latin typeface="Arial" charset="0"/>
                    <a:cs typeface="Times New Roman" pitchFamily="18" charset="0"/>
                  </a:rPr>
                  <a:t>b</a:t>
                </a:r>
                <a:endParaRPr lang="es-ES" sz="1800" b="1">
                  <a:solidFill>
                    <a:schemeClr val="accent2"/>
                  </a:solidFill>
                </a:endParaRPr>
              </a:p>
            </p:txBody>
          </p:sp>
        </p:grpSp>
        <p:sp>
          <p:nvSpPr>
            <p:cNvPr id="191661" name="Text Box 173"/>
            <p:cNvSpPr txBox="1">
              <a:spLocks noChangeArrowheads="1"/>
            </p:cNvSpPr>
            <p:nvPr/>
          </p:nvSpPr>
          <p:spPr bwMode="auto">
            <a:xfrm>
              <a:off x="330" y="2674"/>
              <a:ext cx="101" cy="187"/>
            </a:xfrm>
            <a:prstGeom prst="rect">
              <a:avLst/>
            </a:prstGeom>
            <a:noFill/>
            <a:ln w="9525">
              <a:noFill/>
              <a:miter lim="800000"/>
              <a:headEnd/>
              <a:tailEnd/>
            </a:ln>
            <a:effectLst/>
          </p:spPr>
          <p:txBody>
            <a:bodyPr wrap="none" lIns="18000" tIns="10800" rIns="18000" bIns="10800">
              <a:spAutoFit/>
              <a:flatTx/>
            </a:bodyPr>
            <a:lstStyle/>
            <a:p>
              <a:r>
                <a:rPr lang="es-ES_tradnl" sz="1800" b="1">
                  <a:solidFill>
                    <a:schemeClr val="accent2"/>
                  </a:solidFill>
                  <a:latin typeface="Symbol" pitchFamily="18" charset="2"/>
                  <a:cs typeface="Times New Roman" pitchFamily="18" charset="0"/>
                </a:rPr>
                <a:t>l</a:t>
              </a:r>
              <a:endParaRPr lang="es-ES" sz="1800" b="1">
                <a:latin typeface="Symbol" pitchFamily="18" charset="2"/>
              </a:endParaRPr>
            </a:p>
          </p:txBody>
        </p:sp>
        <p:sp>
          <p:nvSpPr>
            <p:cNvPr id="191674" name="Text Box 186"/>
            <p:cNvSpPr txBox="1">
              <a:spLocks noChangeArrowheads="1"/>
            </p:cNvSpPr>
            <p:nvPr/>
          </p:nvSpPr>
          <p:spPr bwMode="auto">
            <a:xfrm>
              <a:off x="628" y="2699"/>
              <a:ext cx="75" cy="129"/>
            </a:xfrm>
            <a:prstGeom prst="rect">
              <a:avLst/>
            </a:prstGeom>
            <a:noFill/>
            <a:ln w="9525">
              <a:noFill/>
              <a:miter lim="800000"/>
              <a:headEnd/>
              <a:tailEnd/>
            </a:ln>
            <a:effectLst/>
          </p:spPr>
          <p:txBody>
            <a:bodyPr wrap="none" lIns="18000" tIns="10800" rIns="18000" bIns="10800">
              <a:spAutoFit/>
              <a:flatTx/>
            </a:bodyPr>
            <a:lstStyle/>
            <a:p>
              <a:r>
                <a:rPr lang="es-ES" sz="1200" b="1">
                  <a:solidFill>
                    <a:schemeClr val="accent2"/>
                  </a:solidFill>
                  <a:latin typeface="Arial" charset="0"/>
                  <a:cs typeface="Times New Roman" pitchFamily="18" charset="0"/>
                </a:rPr>
                <a:t>x</a:t>
              </a:r>
            </a:p>
          </p:txBody>
        </p:sp>
        <p:sp>
          <p:nvSpPr>
            <p:cNvPr id="191678" name="Text Box 190"/>
            <p:cNvSpPr txBox="1">
              <a:spLocks noChangeArrowheads="1"/>
            </p:cNvSpPr>
            <p:nvPr/>
          </p:nvSpPr>
          <p:spPr bwMode="auto">
            <a:xfrm>
              <a:off x="874" y="2651"/>
              <a:ext cx="115" cy="206"/>
            </a:xfrm>
            <a:prstGeom prst="rect">
              <a:avLst/>
            </a:prstGeom>
            <a:noFill/>
            <a:ln w="9525">
              <a:noFill/>
              <a:miter lim="800000"/>
              <a:headEnd/>
              <a:tailEnd/>
            </a:ln>
            <a:effectLst/>
          </p:spPr>
          <p:txBody>
            <a:bodyPr wrap="none" lIns="18000" tIns="10800" rIns="18000" bIns="10800">
              <a:spAutoFit/>
              <a:flatTx/>
            </a:bodyPr>
            <a:lstStyle/>
            <a:p>
              <a:r>
                <a:rPr lang="es-ES_tradnl" sz="2000">
                  <a:solidFill>
                    <a:schemeClr val="accent2"/>
                  </a:solidFill>
                  <a:latin typeface="Arial" charset="0"/>
                  <a:cs typeface="Times New Roman" pitchFamily="18" charset="0"/>
                </a:rPr>
                <a:t>=</a:t>
              </a:r>
              <a:endParaRPr lang="es-ES_tradnl" sz="2000">
                <a:solidFill>
                  <a:schemeClr val="accent2"/>
                </a:solidFill>
                <a:latin typeface="Arial" charset="0"/>
                <a:cs typeface="Arial" charset="0"/>
              </a:endParaRPr>
            </a:p>
          </p:txBody>
        </p:sp>
        <p:grpSp>
          <p:nvGrpSpPr>
            <p:cNvPr id="191680" name="Group 192"/>
            <p:cNvGrpSpPr>
              <a:grpSpLocks/>
            </p:cNvGrpSpPr>
            <p:nvPr/>
          </p:nvGrpSpPr>
          <p:grpSpPr bwMode="auto">
            <a:xfrm>
              <a:off x="1055" y="2675"/>
              <a:ext cx="102" cy="187"/>
              <a:chOff x="1020" y="3678"/>
              <a:chExt cx="102" cy="187"/>
            </a:xfrm>
          </p:grpSpPr>
          <p:sp>
            <p:nvSpPr>
              <p:cNvPr id="191681" name="Text Box 193"/>
              <p:cNvSpPr txBox="1">
                <a:spLocks noChangeArrowheads="1"/>
              </p:cNvSpPr>
              <p:nvPr/>
            </p:nvSpPr>
            <p:spPr bwMode="auto">
              <a:xfrm>
                <a:off x="1020" y="3678"/>
                <a:ext cx="102" cy="187"/>
              </a:xfrm>
              <a:prstGeom prst="rect">
                <a:avLst/>
              </a:prstGeom>
              <a:noFill/>
              <a:ln w="9525">
                <a:noFill/>
                <a:miter lim="800000"/>
                <a:headEnd/>
                <a:tailEnd/>
              </a:ln>
              <a:effectLst/>
            </p:spPr>
            <p:txBody>
              <a:bodyPr wrap="none" lIns="18000" tIns="10800" rIns="18000" bIns="10800">
                <a:spAutoFit/>
                <a:flatTx/>
              </a:bodyPr>
              <a:lstStyle/>
              <a:p>
                <a:r>
                  <a:rPr lang="es-ES_tradnl" sz="1800" b="1">
                    <a:solidFill>
                      <a:schemeClr val="accent2"/>
                    </a:solidFill>
                    <a:latin typeface="Arial" charset="0"/>
                    <a:cs typeface="Times New Roman" pitchFamily="18" charset="0"/>
                  </a:rPr>
                  <a:t>a</a:t>
                </a:r>
                <a:endParaRPr lang="es-ES" sz="1800" b="1"/>
              </a:p>
            </p:txBody>
          </p:sp>
          <p:sp>
            <p:nvSpPr>
              <p:cNvPr id="191682" name="Line 194"/>
              <p:cNvSpPr>
                <a:spLocks noChangeShapeType="1"/>
              </p:cNvSpPr>
              <p:nvPr/>
            </p:nvSpPr>
            <p:spPr bwMode="auto">
              <a:xfrm>
                <a:off x="1025" y="3708"/>
                <a:ext cx="96" cy="0"/>
              </a:xfrm>
              <a:prstGeom prst="line">
                <a:avLst/>
              </a:prstGeom>
              <a:noFill/>
              <a:ln w="25400">
                <a:solidFill>
                  <a:schemeClr val="accent2"/>
                </a:solidFill>
                <a:round/>
                <a:headEnd/>
                <a:tailEnd/>
              </a:ln>
              <a:effectLst/>
            </p:spPr>
            <p:txBody>
              <a:bodyPr wrap="none" anchor="ctr"/>
              <a:lstStyle/>
              <a:p>
                <a:endParaRPr lang="es-MX"/>
              </a:p>
            </p:txBody>
          </p:sp>
        </p:grpSp>
        <p:sp>
          <p:nvSpPr>
            <p:cNvPr id="191683" name="Text Box 195"/>
            <p:cNvSpPr txBox="1">
              <a:spLocks noChangeArrowheads="1"/>
            </p:cNvSpPr>
            <p:nvPr/>
          </p:nvSpPr>
          <p:spPr bwMode="auto">
            <a:xfrm>
              <a:off x="1210" y="2696"/>
              <a:ext cx="75" cy="129"/>
            </a:xfrm>
            <a:prstGeom prst="rect">
              <a:avLst/>
            </a:prstGeom>
            <a:noFill/>
            <a:ln w="9525">
              <a:noFill/>
              <a:miter lim="800000"/>
              <a:headEnd/>
              <a:tailEnd/>
            </a:ln>
            <a:effectLst/>
          </p:spPr>
          <p:txBody>
            <a:bodyPr wrap="none" lIns="18000" tIns="10800" rIns="18000" bIns="10800">
              <a:spAutoFit/>
              <a:flatTx/>
            </a:bodyPr>
            <a:lstStyle/>
            <a:p>
              <a:r>
                <a:rPr lang="es-ES" sz="1200" b="1">
                  <a:solidFill>
                    <a:schemeClr val="accent2"/>
                  </a:solidFill>
                  <a:latin typeface="Arial" charset="0"/>
                  <a:cs typeface="Times New Roman" pitchFamily="18" charset="0"/>
                </a:rPr>
                <a:t>x</a:t>
              </a:r>
            </a:p>
          </p:txBody>
        </p:sp>
        <p:sp>
          <p:nvSpPr>
            <p:cNvPr id="191686" name="Text Box 198"/>
            <p:cNvSpPr txBox="1">
              <a:spLocks noChangeArrowheads="1"/>
            </p:cNvSpPr>
            <p:nvPr/>
          </p:nvSpPr>
          <p:spPr bwMode="auto">
            <a:xfrm>
              <a:off x="1311" y="2638"/>
              <a:ext cx="75" cy="206"/>
            </a:xfrm>
            <a:prstGeom prst="rect">
              <a:avLst/>
            </a:prstGeom>
            <a:noFill/>
            <a:ln w="9525">
              <a:noFill/>
              <a:miter lim="800000"/>
              <a:headEnd/>
              <a:tailEnd/>
            </a:ln>
            <a:effectLst/>
          </p:spPr>
          <p:txBody>
            <a:bodyPr wrap="none" lIns="18000" tIns="10800" rIns="18000" bIns="10800">
              <a:spAutoFit/>
              <a:flatTx/>
            </a:bodyPr>
            <a:lstStyle/>
            <a:p>
              <a:r>
                <a:rPr lang="es-ES_tradnl" sz="2000">
                  <a:solidFill>
                    <a:schemeClr val="accent2"/>
                  </a:solidFill>
                  <a:latin typeface="Arial" charset="0"/>
                  <a:cs typeface="Times New Roman" pitchFamily="18" charset="0"/>
                </a:rPr>
                <a:t>(</a:t>
              </a:r>
              <a:endParaRPr lang="es-ES" sz="1800" b="1">
                <a:solidFill>
                  <a:schemeClr val="accent2"/>
                </a:solidFill>
                <a:latin typeface="Arial" charset="0"/>
              </a:endParaRPr>
            </a:p>
          </p:txBody>
        </p:sp>
        <p:sp>
          <p:nvSpPr>
            <p:cNvPr id="191687" name="Text Box 199"/>
            <p:cNvSpPr txBox="1">
              <a:spLocks noChangeArrowheads="1"/>
            </p:cNvSpPr>
            <p:nvPr/>
          </p:nvSpPr>
          <p:spPr bwMode="auto">
            <a:xfrm>
              <a:off x="1572" y="2638"/>
              <a:ext cx="75" cy="206"/>
            </a:xfrm>
            <a:prstGeom prst="rect">
              <a:avLst/>
            </a:prstGeom>
            <a:noFill/>
            <a:ln w="9525">
              <a:noFill/>
              <a:miter lim="800000"/>
              <a:headEnd/>
              <a:tailEnd/>
            </a:ln>
            <a:effectLst/>
          </p:spPr>
          <p:txBody>
            <a:bodyPr wrap="none" lIns="18000" tIns="10800" rIns="18000" bIns="10800">
              <a:spAutoFit/>
              <a:flatTx/>
            </a:bodyPr>
            <a:lstStyle/>
            <a:p>
              <a:r>
                <a:rPr lang="es-ES_tradnl" sz="2000">
                  <a:solidFill>
                    <a:schemeClr val="accent2"/>
                  </a:solidFill>
                  <a:latin typeface="Arial" charset="0"/>
                  <a:cs typeface="Times New Roman" pitchFamily="18" charset="0"/>
                </a:rPr>
                <a:t>)</a:t>
              </a:r>
              <a:endParaRPr lang="es-ES" sz="2000">
                <a:solidFill>
                  <a:schemeClr val="accent2"/>
                </a:solidFill>
                <a:latin typeface="Arial" charset="0"/>
                <a:cs typeface="Times New Roman" pitchFamily="18" charset="0"/>
              </a:endParaRPr>
            </a:p>
          </p:txBody>
        </p:sp>
        <p:sp>
          <p:nvSpPr>
            <p:cNvPr id="191688" name="Text Box 200"/>
            <p:cNvSpPr txBox="1">
              <a:spLocks noChangeArrowheads="1"/>
            </p:cNvSpPr>
            <p:nvPr/>
          </p:nvSpPr>
          <p:spPr bwMode="auto">
            <a:xfrm>
              <a:off x="1365" y="2675"/>
              <a:ext cx="101" cy="187"/>
            </a:xfrm>
            <a:prstGeom prst="rect">
              <a:avLst/>
            </a:prstGeom>
            <a:noFill/>
            <a:ln w="9525">
              <a:noFill/>
              <a:miter lim="800000"/>
              <a:headEnd/>
              <a:tailEnd/>
            </a:ln>
            <a:effectLst/>
          </p:spPr>
          <p:txBody>
            <a:bodyPr wrap="none" lIns="18000" tIns="10800" rIns="18000" bIns="10800">
              <a:spAutoFit/>
              <a:flatTx/>
            </a:bodyPr>
            <a:lstStyle/>
            <a:p>
              <a:r>
                <a:rPr lang="es-ES_tradnl" sz="1800" b="1">
                  <a:solidFill>
                    <a:schemeClr val="accent2"/>
                  </a:solidFill>
                  <a:latin typeface="Symbol" pitchFamily="18" charset="2"/>
                  <a:cs typeface="Times New Roman" pitchFamily="18" charset="0"/>
                </a:rPr>
                <a:t>l</a:t>
              </a:r>
              <a:endParaRPr lang="es-ES" sz="1800" b="1">
                <a:latin typeface="Symbol" pitchFamily="18" charset="2"/>
              </a:endParaRPr>
            </a:p>
          </p:txBody>
        </p:sp>
        <p:grpSp>
          <p:nvGrpSpPr>
            <p:cNvPr id="191689" name="Group 201"/>
            <p:cNvGrpSpPr>
              <a:grpSpLocks/>
            </p:cNvGrpSpPr>
            <p:nvPr/>
          </p:nvGrpSpPr>
          <p:grpSpPr bwMode="auto">
            <a:xfrm>
              <a:off x="1474" y="2672"/>
              <a:ext cx="110" cy="187"/>
              <a:chOff x="1371" y="3672"/>
              <a:chExt cx="110" cy="187"/>
            </a:xfrm>
          </p:grpSpPr>
          <p:sp>
            <p:nvSpPr>
              <p:cNvPr id="191690" name="Line 202"/>
              <p:cNvSpPr>
                <a:spLocks noChangeShapeType="1"/>
              </p:cNvSpPr>
              <p:nvPr/>
            </p:nvSpPr>
            <p:spPr bwMode="auto">
              <a:xfrm>
                <a:off x="1378" y="3678"/>
                <a:ext cx="96" cy="0"/>
              </a:xfrm>
              <a:prstGeom prst="line">
                <a:avLst/>
              </a:prstGeom>
              <a:noFill/>
              <a:ln w="25400">
                <a:solidFill>
                  <a:schemeClr val="accent2"/>
                </a:solidFill>
                <a:round/>
                <a:headEnd/>
                <a:tailEnd/>
              </a:ln>
              <a:effectLst/>
            </p:spPr>
            <p:txBody>
              <a:bodyPr wrap="none" anchor="ctr"/>
              <a:lstStyle/>
              <a:p>
                <a:endParaRPr lang="es-MX"/>
              </a:p>
            </p:txBody>
          </p:sp>
          <p:sp>
            <p:nvSpPr>
              <p:cNvPr id="191691" name="Text Box 203"/>
              <p:cNvSpPr txBox="1">
                <a:spLocks noChangeArrowheads="1"/>
              </p:cNvSpPr>
              <p:nvPr/>
            </p:nvSpPr>
            <p:spPr bwMode="auto">
              <a:xfrm>
                <a:off x="1371" y="3672"/>
                <a:ext cx="110" cy="187"/>
              </a:xfrm>
              <a:prstGeom prst="rect">
                <a:avLst/>
              </a:prstGeom>
              <a:noFill/>
              <a:ln w="9525">
                <a:noFill/>
                <a:miter lim="800000"/>
                <a:headEnd/>
                <a:tailEnd/>
              </a:ln>
              <a:effectLst/>
            </p:spPr>
            <p:txBody>
              <a:bodyPr wrap="none" lIns="18000" tIns="10800" rIns="18000" bIns="10800">
                <a:spAutoFit/>
                <a:flatTx/>
              </a:bodyPr>
              <a:lstStyle/>
              <a:p>
                <a:r>
                  <a:rPr lang="es-ES_tradnl" sz="1800" b="1">
                    <a:solidFill>
                      <a:schemeClr val="accent2"/>
                    </a:solidFill>
                    <a:latin typeface="Arial" charset="0"/>
                    <a:cs typeface="Times New Roman" pitchFamily="18" charset="0"/>
                  </a:rPr>
                  <a:t>b</a:t>
                </a:r>
                <a:endParaRPr lang="es-ES" sz="1800" b="1">
                  <a:solidFill>
                    <a:schemeClr val="accent2"/>
                  </a:solidFill>
                </a:endParaRPr>
              </a:p>
            </p:txBody>
          </p:sp>
        </p:grpSp>
        <p:sp>
          <p:nvSpPr>
            <p:cNvPr id="191692" name="Text Box 204"/>
            <p:cNvSpPr txBox="1">
              <a:spLocks noChangeArrowheads="1"/>
            </p:cNvSpPr>
            <p:nvPr/>
          </p:nvSpPr>
          <p:spPr bwMode="auto">
            <a:xfrm>
              <a:off x="1676" y="2651"/>
              <a:ext cx="115" cy="206"/>
            </a:xfrm>
            <a:prstGeom prst="rect">
              <a:avLst/>
            </a:prstGeom>
            <a:noFill/>
            <a:ln w="9525">
              <a:noFill/>
              <a:miter lim="800000"/>
              <a:headEnd/>
              <a:tailEnd/>
            </a:ln>
            <a:effectLst/>
          </p:spPr>
          <p:txBody>
            <a:bodyPr wrap="none" lIns="18000" tIns="10800" rIns="18000" bIns="10800">
              <a:spAutoFit/>
              <a:flatTx/>
            </a:bodyPr>
            <a:lstStyle/>
            <a:p>
              <a:r>
                <a:rPr lang="es-ES_tradnl" sz="2000">
                  <a:solidFill>
                    <a:schemeClr val="accent2"/>
                  </a:solidFill>
                  <a:latin typeface="Arial" charset="0"/>
                  <a:cs typeface="Times New Roman" pitchFamily="18" charset="0"/>
                </a:rPr>
                <a:t>=</a:t>
              </a:r>
              <a:endParaRPr lang="es-ES_tradnl" sz="2000">
                <a:solidFill>
                  <a:schemeClr val="accent2"/>
                </a:solidFill>
                <a:latin typeface="Arial" charset="0"/>
                <a:cs typeface="Arial" charset="0"/>
              </a:endParaRPr>
            </a:p>
          </p:txBody>
        </p:sp>
        <p:sp>
          <p:nvSpPr>
            <p:cNvPr id="191693" name="Text Box 205"/>
            <p:cNvSpPr txBox="1">
              <a:spLocks noChangeArrowheads="1"/>
            </p:cNvSpPr>
            <p:nvPr/>
          </p:nvSpPr>
          <p:spPr bwMode="auto">
            <a:xfrm>
              <a:off x="1997" y="2675"/>
              <a:ext cx="102" cy="187"/>
            </a:xfrm>
            <a:prstGeom prst="rect">
              <a:avLst/>
            </a:prstGeom>
            <a:noFill/>
            <a:ln w="9525">
              <a:noFill/>
              <a:miter lim="800000"/>
              <a:headEnd/>
              <a:tailEnd/>
            </a:ln>
            <a:effectLst/>
          </p:spPr>
          <p:txBody>
            <a:bodyPr wrap="none" lIns="18000" tIns="10800" rIns="18000" bIns="10800">
              <a:spAutoFit/>
              <a:flatTx/>
            </a:bodyPr>
            <a:lstStyle/>
            <a:p>
              <a:r>
                <a:rPr lang="es-ES_tradnl" sz="1800" b="1">
                  <a:solidFill>
                    <a:schemeClr val="accent2"/>
                  </a:solidFill>
                  <a:latin typeface="Arial" charset="0"/>
                  <a:cs typeface="Times New Roman" pitchFamily="18" charset="0"/>
                </a:rPr>
                <a:t>a</a:t>
              </a:r>
              <a:endParaRPr lang="es-ES" sz="1800" b="1">
                <a:solidFill>
                  <a:schemeClr val="accent2"/>
                </a:solidFill>
              </a:endParaRPr>
            </a:p>
          </p:txBody>
        </p:sp>
        <p:sp>
          <p:nvSpPr>
            <p:cNvPr id="191694" name="Line 206"/>
            <p:cNvSpPr>
              <a:spLocks noChangeShapeType="1"/>
            </p:cNvSpPr>
            <p:nvPr/>
          </p:nvSpPr>
          <p:spPr bwMode="auto">
            <a:xfrm>
              <a:off x="2002" y="2705"/>
              <a:ext cx="96" cy="0"/>
            </a:xfrm>
            <a:prstGeom prst="line">
              <a:avLst/>
            </a:prstGeom>
            <a:noFill/>
            <a:ln w="25400">
              <a:solidFill>
                <a:schemeClr val="accent2"/>
              </a:solidFill>
              <a:round/>
              <a:headEnd/>
              <a:tailEnd/>
            </a:ln>
            <a:effectLst/>
          </p:spPr>
          <p:txBody>
            <a:bodyPr wrap="none" anchor="ctr"/>
            <a:lstStyle/>
            <a:p>
              <a:endParaRPr lang="es-MX"/>
            </a:p>
          </p:txBody>
        </p:sp>
        <p:sp>
          <p:nvSpPr>
            <p:cNvPr id="191695" name="Line 207"/>
            <p:cNvSpPr>
              <a:spLocks noChangeShapeType="1"/>
            </p:cNvSpPr>
            <p:nvPr/>
          </p:nvSpPr>
          <p:spPr bwMode="auto">
            <a:xfrm>
              <a:off x="2238" y="2681"/>
              <a:ext cx="96" cy="0"/>
            </a:xfrm>
            <a:prstGeom prst="line">
              <a:avLst/>
            </a:prstGeom>
            <a:noFill/>
            <a:ln w="25400">
              <a:solidFill>
                <a:schemeClr val="accent2"/>
              </a:solidFill>
              <a:round/>
              <a:headEnd/>
              <a:tailEnd/>
            </a:ln>
            <a:effectLst/>
          </p:spPr>
          <p:txBody>
            <a:bodyPr wrap="none" anchor="ctr"/>
            <a:lstStyle/>
            <a:p>
              <a:endParaRPr lang="es-MX"/>
            </a:p>
          </p:txBody>
        </p:sp>
        <p:sp>
          <p:nvSpPr>
            <p:cNvPr id="191696" name="Text Box 208"/>
            <p:cNvSpPr txBox="1">
              <a:spLocks noChangeArrowheads="1"/>
            </p:cNvSpPr>
            <p:nvPr/>
          </p:nvSpPr>
          <p:spPr bwMode="auto">
            <a:xfrm>
              <a:off x="2231" y="2675"/>
              <a:ext cx="110" cy="187"/>
            </a:xfrm>
            <a:prstGeom prst="rect">
              <a:avLst/>
            </a:prstGeom>
            <a:noFill/>
            <a:ln w="9525">
              <a:noFill/>
              <a:miter lim="800000"/>
              <a:headEnd/>
              <a:tailEnd/>
            </a:ln>
            <a:effectLst/>
          </p:spPr>
          <p:txBody>
            <a:bodyPr wrap="none" lIns="18000" tIns="10800" rIns="18000" bIns="10800">
              <a:spAutoFit/>
              <a:flatTx/>
            </a:bodyPr>
            <a:lstStyle/>
            <a:p>
              <a:r>
                <a:rPr lang="es-ES_tradnl" sz="1800" b="1">
                  <a:solidFill>
                    <a:schemeClr val="accent2"/>
                  </a:solidFill>
                  <a:latin typeface="Arial" charset="0"/>
                  <a:cs typeface="Times New Roman" pitchFamily="18" charset="0"/>
                </a:rPr>
                <a:t>b</a:t>
              </a:r>
              <a:endParaRPr lang="es-ES" sz="1800" b="1">
                <a:solidFill>
                  <a:schemeClr val="accent2"/>
                </a:solidFill>
              </a:endParaRPr>
            </a:p>
          </p:txBody>
        </p:sp>
        <p:sp>
          <p:nvSpPr>
            <p:cNvPr id="191697" name="Text Box 209"/>
            <p:cNvSpPr txBox="1">
              <a:spLocks noChangeArrowheads="1"/>
            </p:cNvSpPr>
            <p:nvPr/>
          </p:nvSpPr>
          <p:spPr bwMode="auto">
            <a:xfrm>
              <a:off x="2133" y="2707"/>
              <a:ext cx="75" cy="129"/>
            </a:xfrm>
            <a:prstGeom prst="rect">
              <a:avLst/>
            </a:prstGeom>
            <a:noFill/>
            <a:ln w="9525">
              <a:noFill/>
              <a:miter lim="800000"/>
              <a:headEnd/>
              <a:tailEnd/>
            </a:ln>
            <a:effectLst/>
          </p:spPr>
          <p:txBody>
            <a:bodyPr wrap="none" lIns="18000" tIns="10800" rIns="18000" bIns="10800">
              <a:spAutoFit/>
              <a:flatTx/>
            </a:bodyPr>
            <a:lstStyle/>
            <a:p>
              <a:r>
                <a:rPr lang="es-ES" sz="1200" b="1">
                  <a:solidFill>
                    <a:schemeClr val="accent2"/>
                  </a:solidFill>
                  <a:latin typeface="Arial" charset="0"/>
                  <a:cs typeface="Times New Roman" pitchFamily="18" charset="0"/>
                </a:rPr>
                <a:t>x</a:t>
              </a:r>
            </a:p>
          </p:txBody>
        </p:sp>
        <p:sp>
          <p:nvSpPr>
            <p:cNvPr id="191698" name="Text Box 210"/>
            <p:cNvSpPr txBox="1">
              <a:spLocks noChangeArrowheads="1"/>
            </p:cNvSpPr>
            <p:nvPr/>
          </p:nvSpPr>
          <p:spPr bwMode="auto">
            <a:xfrm>
              <a:off x="1918" y="2635"/>
              <a:ext cx="75" cy="206"/>
            </a:xfrm>
            <a:prstGeom prst="rect">
              <a:avLst/>
            </a:prstGeom>
            <a:noFill/>
            <a:ln w="9525">
              <a:noFill/>
              <a:miter lim="800000"/>
              <a:headEnd/>
              <a:tailEnd/>
            </a:ln>
            <a:effectLst/>
          </p:spPr>
          <p:txBody>
            <a:bodyPr wrap="none" lIns="18000" tIns="10800" rIns="18000" bIns="10800">
              <a:spAutoFit/>
              <a:flatTx/>
            </a:bodyPr>
            <a:lstStyle/>
            <a:p>
              <a:r>
                <a:rPr lang="es-ES_tradnl" sz="2000">
                  <a:solidFill>
                    <a:schemeClr val="accent2"/>
                  </a:solidFill>
                  <a:latin typeface="Arial" charset="0"/>
                  <a:cs typeface="Times New Roman" pitchFamily="18" charset="0"/>
                </a:rPr>
                <a:t>(</a:t>
              </a:r>
              <a:endParaRPr lang="es-ES" sz="1800" b="1">
                <a:solidFill>
                  <a:schemeClr val="accent2"/>
                </a:solidFill>
                <a:latin typeface="Arial" charset="0"/>
              </a:endParaRPr>
            </a:p>
          </p:txBody>
        </p:sp>
        <p:sp>
          <p:nvSpPr>
            <p:cNvPr id="191699" name="Text Box 211"/>
            <p:cNvSpPr txBox="1">
              <a:spLocks noChangeArrowheads="1"/>
            </p:cNvSpPr>
            <p:nvPr/>
          </p:nvSpPr>
          <p:spPr bwMode="auto">
            <a:xfrm>
              <a:off x="2351" y="2635"/>
              <a:ext cx="75" cy="206"/>
            </a:xfrm>
            <a:prstGeom prst="rect">
              <a:avLst/>
            </a:prstGeom>
            <a:noFill/>
            <a:ln w="9525">
              <a:noFill/>
              <a:miter lim="800000"/>
              <a:headEnd/>
              <a:tailEnd/>
            </a:ln>
            <a:effectLst/>
          </p:spPr>
          <p:txBody>
            <a:bodyPr wrap="none" lIns="18000" tIns="10800" rIns="18000" bIns="10800">
              <a:spAutoFit/>
              <a:flatTx/>
            </a:bodyPr>
            <a:lstStyle/>
            <a:p>
              <a:r>
                <a:rPr lang="es-ES_tradnl" sz="2000">
                  <a:solidFill>
                    <a:schemeClr val="accent2"/>
                  </a:solidFill>
                  <a:latin typeface="Arial" charset="0"/>
                  <a:cs typeface="Times New Roman" pitchFamily="18" charset="0"/>
                </a:rPr>
                <a:t>)</a:t>
              </a:r>
              <a:endParaRPr lang="es-ES" sz="2000">
                <a:solidFill>
                  <a:schemeClr val="accent2"/>
                </a:solidFill>
                <a:latin typeface="Arial" charset="0"/>
                <a:cs typeface="Times New Roman" pitchFamily="18" charset="0"/>
              </a:endParaRPr>
            </a:p>
          </p:txBody>
        </p:sp>
        <p:sp>
          <p:nvSpPr>
            <p:cNvPr id="191700" name="Text Box 212"/>
            <p:cNvSpPr txBox="1">
              <a:spLocks noChangeArrowheads="1"/>
            </p:cNvSpPr>
            <p:nvPr/>
          </p:nvSpPr>
          <p:spPr bwMode="auto">
            <a:xfrm>
              <a:off x="1818" y="2672"/>
              <a:ext cx="101" cy="187"/>
            </a:xfrm>
            <a:prstGeom prst="rect">
              <a:avLst/>
            </a:prstGeom>
            <a:noFill/>
            <a:ln w="9525">
              <a:noFill/>
              <a:miter lim="800000"/>
              <a:headEnd/>
              <a:tailEnd/>
            </a:ln>
            <a:effectLst/>
          </p:spPr>
          <p:txBody>
            <a:bodyPr wrap="none" lIns="18000" tIns="10800" rIns="18000" bIns="10800">
              <a:spAutoFit/>
              <a:flatTx/>
            </a:bodyPr>
            <a:lstStyle/>
            <a:p>
              <a:r>
                <a:rPr lang="es-ES_tradnl" sz="1800" b="1">
                  <a:solidFill>
                    <a:schemeClr val="accent2"/>
                  </a:solidFill>
                  <a:latin typeface="Symbol" pitchFamily="18" charset="2"/>
                  <a:cs typeface="Times New Roman" pitchFamily="18" charset="0"/>
                </a:rPr>
                <a:t>l</a:t>
              </a:r>
              <a:endParaRPr lang="es-ES" sz="1800" b="1">
                <a:latin typeface="Symbol" pitchFamily="18" charset="2"/>
              </a:endParaRPr>
            </a:p>
          </p:txBody>
        </p:sp>
      </p:grpSp>
      <p:grpSp>
        <p:nvGrpSpPr>
          <p:cNvPr id="191730" name="Group 242"/>
          <p:cNvGrpSpPr>
            <a:grpSpLocks/>
          </p:cNvGrpSpPr>
          <p:nvPr/>
        </p:nvGrpSpPr>
        <p:grpSpPr bwMode="auto">
          <a:xfrm>
            <a:off x="901700" y="5118100"/>
            <a:ext cx="1952625" cy="327025"/>
            <a:chOff x="295" y="3224"/>
            <a:chExt cx="1230" cy="206"/>
          </a:xfrm>
        </p:grpSpPr>
        <p:sp>
          <p:nvSpPr>
            <p:cNvPr id="191679" name="Text Box 191"/>
            <p:cNvSpPr txBox="1">
              <a:spLocks noChangeArrowheads="1"/>
            </p:cNvSpPr>
            <p:nvPr/>
          </p:nvSpPr>
          <p:spPr bwMode="auto">
            <a:xfrm>
              <a:off x="439" y="3270"/>
              <a:ext cx="75" cy="129"/>
            </a:xfrm>
            <a:prstGeom prst="rect">
              <a:avLst/>
            </a:prstGeom>
            <a:noFill/>
            <a:ln w="9525">
              <a:noFill/>
              <a:miter lim="800000"/>
              <a:headEnd/>
              <a:tailEnd/>
            </a:ln>
            <a:effectLst/>
          </p:spPr>
          <p:txBody>
            <a:bodyPr wrap="none" lIns="18000" tIns="10800" rIns="18000" bIns="10800">
              <a:spAutoFit/>
              <a:flatTx/>
            </a:bodyPr>
            <a:lstStyle/>
            <a:p>
              <a:r>
                <a:rPr lang="es-ES" sz="1200" b="1">
                  <a:solidFill>
                    <a:schemeClr val="accent2"/>
                  </a:solidFill>
                  <a:latin typeface="Arial" charset="0"/>
                  <a:cs typeface="Times New Roman" pitchFamily="18" charset="0"/>
                </a:rPr>
                <a:t>x</a:t>
              </a:r>
            </a:p>
          </p:txBody>
        </p:sp>
        <p:sp>
          <p:nvSpPr>
            <p:cNvPr id="191703" name="Line 215"/>
            <p:cNvSpPr>
              <a:spLocks noChangeShapeType="1"/>
            </p:cNvSpPr>
            <p:nvPr/>
          </p:nvSpPr>
          <p:spPr bwMode="auto">
            <a:xfrm>
              <a:off x="310" y="3254"/>
              <a:ext cx="96" cy="0"/>
            </a:xfrm>
            <a:prstGeom prst="line">
              <a:avLst/>
            </a:prstGeom>
            <a:noFill/>
            <a:ln w="25400">
              <a:solidFill>
                <a:schemeClr val="accent2"/>
              </a:solidFill>
              <a:round/>
              <a:headEnd/>
              <a:tailEnd/>
            </a:ln>
            <a:effectLst/>
          </p:spPr>
          <p:txBody>
            <a:bodyPr wrap="none" anchor="ctr"/>
            <a:lstStyle/>
            <a:p>
              <a:endParaRPr lang="es-MX"/>
            </a:p>
          </p:txBody>
        </p:sp>
        <p:sp>
          <p:nvSpPr>
            <p:cNvPr id="191704" name="Text Box 216"/>
            <p:cNvSpPr txBox="1">
              <a:spLocks noChangeArrowheads="1"/>
            </p:cNvSpPr>
            <p:nvPr/>
          </p:nvSpPr>
          <p:spPr bwMode="auto">
            <a:xfrm>
              <a:off x="295" y="3240"/>
              <a:ext cx="134" cy="187"/>
            </a:xfrm>
            <a:prstGeom prst="rect">
              <a:avLst/>
            </a:prstGeom>
            <a:noFill/>
            <a:ln w="9525">
              <a:noFill/>
              <a:miter lim="800000"/>
              <a:headEnd/>
              <a:tailEnd/>
            </a:ln>
            <a:effectLst/>
          </p:spPr>
          <p:txBody>
            <a:bodyPr wrap="none" lIns="18000" tIns="10800" rIns="18000" bIns="10800">
              <a:spAutoFit/>
              <a:flatTx/>
            </a:bodyPr>
            <a:lstStyle/>
            <a:p>
              <a:r>
                <a:rPr lang="es-ES_tradnl" sz="1800" b="1">
                  <a:solidFill>
                    <a:schemeClr val="accent2"/>
                  </a:solidFill>
                  <a:latin typeface="Arial" charset="0"/>
                  <a:cs typeface="Times New Roman" pitchFamily="18" charset="0"/>
                </a:rPr>
                <a:t>O</a:t>
              </a:r>
              <a:endParaRPr lang="es-ES" sz="1800" b="1">
                <a:solidFill>
                  <a:schemeClr val="accent2"/>
                </a:solidFill>
              </a:endParaRPr>
            </a:p>
          </p:txBody>
        </p:sp>
        <p:grpSp>
          <p:nvGrpSpPr>
            <p:cNvPr id="191709" name="Group 221"/>
            <p:cNvGrpSpPr>
              <a:grpSpLocks/>
            </p:cNvGrpSpPr>
            <p:nvPr/>
          </p:nvGrpSpPr>
          <p:grpSpPr bwMode="auto">
            <a:xfrm>
              <a:off x="535" y="3240"/>
              <a:ext cx="102" cy="187"/>
              <a:chOff x="1020" y="3678"/>
              <a:chExt cx="102" cy="187"/>
            </a:xfrm>
          </p:grpSpPr>
          <p:sp>
            <p:nvSpPr>
              <p:cNvPr id="191710" name="Text Box 222"/>
              <p:cNvSpPr txBox="1">
                <a:spLocks noChangeArrowheads="1"/>
              </p:cNvSpPr>
              <p:nvPr/>
            </p:nvSpPr>
            <p:spPr bwMode="auto">
              <a:xfrm>
                <a:off x="1020" y="3678"/>
                <a:ext cx="102" cy="187"/>
              </a:xfrm>
              <a:prstGeom prst="rect">
                <a:avLst/>
              </a:prstGeom>
              <a:noFill/>
              <a:ln w="9525">
                <a:noFill/>
                <a:miter lim="800000"/>
                <a:headEnd/>
                <a:tailEnd/>
              </a:ln>
              <a:effectLst/>
            </p:spPr>
            <p:txBody>
              <a:bodyPr wrap="none" lIns="18000" tIns="10800" rIns="18000" bIns="10800">
                <a:spAutoFit/>
                <a:flatTx/>
              </a:bodyPr>
              <a:lstStyle/>
              <a:p>
                <a:r>
                  <a:rPr lang="es-ES_tradnl" sz="1800" b="1">
                    <a:solidFill>
                      <a:schemeClr val="accent2"/>
                    </a:solidFill>
                    <a:latin typeface="Arial" charset="0"/>
                    <a:cs typeface="Times New Roman" pitchFamily="18" charset="0"/>
                  </a:rPr>
                  <a:t>a</a:t>
                </a:r>
                <a:endParaRPr lang="es-ES" sz="1800" b="1"/>
              </a:p>
            </p:txBody>
          </p:sp>
          <p:sp>
            <p:nvSpPr>
              <p:cNvPr id="191711" name="Line 223"/>
              <p:cNvSpPr>
                <a:spLocks noChangeShapeType="1"/>
              </p:cNvSpPr>
              <p:nvPr/>
            </p:nvSpPr>
            <p:spPr bwMode="auto">
              <a:xfrm>
                <a:off x="1025" y="3708"/>
                <a:ext cx="96" cy="0"/>
              </a:xfrm>
              <a:prstGeom prst="line">
                <a:avLst/>
              </a:prstGeom>
              <a:noFill/>
              <a:ln w="25400">
                <a:solidFill>
                  <a:schemeClr val="accent2"/>
                </a:solidFill>
                <a:round/>
                <a:headEnd/>
                <a:tailEnd/>
              </a:ln>
              <a:effectLst/>
            </p:spPr>
            <p:txBody>
              <a:bodyPr wrap="none" anchor="ctr"/>
              <a:lstStyle/>
              <a:p>
                <a:endParaRPr lang="es-MX"/>
              </a:p>
            </p:txBody>
          </p:sp>
        </p:grpSp>
        <p:sp>
          <p:nvSpPr>
            <p:cNvPr id="191712" name="Text Box 224"/>
            <p:cNvSpPr txBox="1">
              <a:spLocks noChangeArrowheads="1"/>
            </p:cNvSpPr>
            <p:nvPr/>
          </p:nvSpPr>
          <p:spPr bwMode="auto">
            <a:xfrm>
              <a:off x="689" y="3224"/>
              <a:ext cx="115" cy="206"/>
            </a:xfrm>
            <a:prstGeom prst="rect">
              <a:avLst/>
            </a:prstGeom>
            <a:noFill/>
            <a:ln w="9525">
              <a:noFill/>
              <a:miter lim="800000"/>
              <a:headEnd/>
              <a:tailEnd/>
            </a:ln>
            <a:effectLst/>
          </p:spPr>
          <p:txBody>
            <a:bodyPr wrap="none" lIns="18000" tIns="10800" rIns="18000" bIns="10800">
              <a:spAutoFit/>
              <a:flatTx/>
            </a:bodyPr>
            <a:lstStyle/>
            <a:p>
              <a:r>
                <a:rPr lang="es-ES_tradnl" sz="2000">
                  <a:solidFill>
                    <a:schemeClr val="accent2"/>
                  </a:solidFill>
                  <a:latin typeface="Arial" charset="0"/>
                  <a:cs typeface="Times New Roman" pitchFamily="18" charset="0"/>
                </a:rPr>
                <a:t>=</a:t>
              </a:r>
              <a:endParaRPr lang="es-ES" sz="2000">
                <a:solidFill>
                  <a:schemeClr val="accent2"/>
                </a:solidFill>
                <a:latin typeface="Arial" charset="0"/>
                <a:cs typeface="Times New Roman" pitchFamily="18" charset="0"/>
              </a:endParaRPr>
            </a:p>
          </p:txBody>
        </p:sp>
        <p:sp>
          <p:nvSpPr>
            <p:cNvPr id="191713" name="Text Box 225"/>
            <p:cNvSpPr txBox="1">
              <a:spLocks noChangeArrowheads="1"/>
            </p:cNvSpPr>
            <p:nvPr/>
          </p:nvSpPr>
          <p:spPr bwMode="auto">
            <a:xfrm>
              <a:off x="994" y="3270"/>
              <a:ext cx="75" cy="129"/>
            </a:xfrm>
            <a:prstGeom prst="rect">
              <a:avLst/>
            </a:prstGeom>
            <a:noFill/>
            <a:ln w="9525">
              <a:noFill/>
              <a:miter lim="800000"/>
              <a:headEnd/>
              <a:tailEnd/>
            </a:ln>
            <a:effectLst/>
          </p:spPr>
          <p:txBody>
            <a:bodyPr wrap="none" lIns="18000" tIns="10800" rIns="18000" bIns="10800">
              <a:spAutoFit/>
              <a:flatTx/>
            </a:bodyPr>
            <a:lstStyle/>
            <a:p>
              <a:r>
                <a:rPr lang="es-ES" sz="1200" b="1">
                  <a:solidFill>
                    <a:schemeClr val="accent2"/>
                  </a:solidFill>
                  <a:latin typeface="Arial" charset="0"/>
                  <a:cs typeface="Times New Roman" pitchFamily="18" charset="0"/>
                </a:rPr>
                <a:t>x</a:t>
              </a:r>
            </a:p>
          </p:txBody>
        </p:sp>
        <p:sp>
          <p:nvSpPr>
            <p:cNvPr id="191714" name="Line 226"/>
            <p:cNvSpPr>
              <a:spLocks noChangeShapeType="1"/>
            </p:cNvSpPr>
            <p:nvPr/>
          </p:nvSpPr>
          <p:spPr bwMode="auto">
            <a:xfrm>
              <a:off x="1089" y="3254"/>
              <a:ext cx="96" cy="0"/>
            </a:xfrm>
            <a:prstGeom prst="line">
              <a:avLst/>
            </a:prstGeom>
            <a:noFill/>
            <a:ln w="25400">
              <a:solidFill>
                <a:schemeClr val="accent2"/>
              </a:solidFill>
              <a:round/>
              <a:headEnd/>
              <a:tailEnd/>
            </a:ln>
            <a:effectLst/>
          </p:spPr>
          <p:txBody>
            <a:bodyPr wrap="none" anchor="ctr"/>
            <a:lstStyle/>
            <a:p>
              <a:endParaRPr lang="es-MX"/>
            </a:p>
          </p:txBody>
        </p:sp>
        <p:sp>
          <p:nvSpPr>
            <p:cNvPr id="191715" name="Text Box 227"/>
            <p:cNvSpPr txBox="1">
              <a:spLocks noChangeArrowheads="1"/>
            </p:cNvSpPr>
            <p:nvPr/>
          </p:nvSpPr>
          <p:spPr bwMode="auto">
            <a:xfrm>
              <a:off x="1074" y="3240"/>
              <a:ext cx="134" cy="187"/>
            </a:xfrm>
            <a:prstGeom prst="rect">
              <a:avLst/>
            </a:prstGeom>
            <a:noFill/>
            <a:ln w="9525">
              <a:noFill/>
              <a:miter lim="800000"/>
              <a:headEnd/>
              <a:tailEnd/>
            </a:ln>
            <a:effectLst/>
          </p:spPr>
          <p:txBody>
            <a:bodyPr wrap="none" lIns="18000" tIns="10800" rIns="18000" bIns="10800">
              <a:spAutoFit/>
              <a:flatTx/>
            </a:bodyPr>
            <a:lstStyle/>
            <a:p>
              <a:r>
                <a:rPr lang="es-ES_tradnl" sz="1800" b="1">
                  <a:solidFill>
                    <a:schemeClr val="accent2"/>
                  </a:solidFill>
                  <a:latin typeface="Arial" charset="0"/>
                  <a:cs typeface="Times New Roman" pitchFamily="18" charset="0"/>
                </a:rPr>
                <a:t>O</a:t>
              </a:r>
              <a:endParaRPr lang="es-ES" sz="1800" b="1">
                <a:solidFill>
                  <a:schemeClr val="accent2"/>
                </a:solidFill>
              </a:endParaRPr>
            </a:p>
          </p:txBody>
        </p:sp>
        <p:grpSp>
          <p:nvGrpSpPr>
            <p:cNvPr id="191716" name="Group 228"/>
            <p:cNvGrpSpPr>
              <a:grpSpLocks/>
            </p:cNvGrpSpPr>
            <p:nvPr/>
          </p:nvGrpSpPr>
          <p:grpSpPr bwMode="auto">
            <a:xfrm>
              <a:off x="874" y="3240"/>
              <a:ext cx="102" cy="187"/>
              <a:chOff x="1020" y="3678"/>
              <a:chExt cx="102" cy="187"/>
            </a:xfrm>
          </p:grpSpPr>
          <p:sp>
            <p:nvSpPr>
              <p:cNvPr id="191717" name="Text Box 229"/>
              <p:cNvSpPr txBox="1">
                <a:spLocks noChangeArrowheads="1"/>
              </p:cNvSpPr>
              <p:nvPr/>
            </p:nvSpPr>
            <p:spPr bwMode="auto">
              <a:xfrm>
                <a:off x="1020" y="3678"/>
                <a:ext cx="102" cy="187"/>
              </a:xfrm>
              <a:prstGeom prst="rect">
                <a:avLst/>
              </a:prstGeom>
              <a:noFill/>
              <a:ln w="9525">
                <a:noFill/>
                <a:miter lim="800000"/>
                <a:headEnd/>
                <a:tailEnd/>
              </a:ln>
              <a:effectLst/>
            </p:spPr>
            <p:txBody>
              <a:bodyPr wrap="none" lIns="18000" tIns="10800" rIns="18000" bIns="10800">
                <a:spAutoFit/>
                <a:flatTx/>
              </a:bodyPr>
              <a:lstStyle/>
              <a:p>
                <a:r>
                  <a:rPr lang="es-ES_tradnl" sz="1800" b="1">
                    <a:solidFill>
                      <a:schemeClr val="accent2"/>
                    </a:solidFill>
                    <a:latin typeface="Arial" charset="0"/>
                    <a:cs typeface="Times New Roman" pitchFamily="18" charset="0"/>
                  </a:rPr>
                  <a:t>a</a:t>
                </a:r>
                <a:endParaRPr lang="es-ES" sz="1800" b="1"/>
              </a:p>
            </p:txBody>
          </p:sp>
          <p:sp>
            <p:nvSpPr>
              <p:cNvPr id="191718" name="Line 230"/>
              <p:cNvSpPr>
                <a:spLocks noChangeShapeType="1"/>
              </p:cNvSpPr>
              <p:nvPr/>
            </p:nvSpPr>
            <p:spPr bwMode="auto">
              <a:xfrm>
                <a:off x="1025" y="3708"/>
                <a:ext cx="96" cy="0"/>
              </a:xfrm>
              <a:prstGeom prst="line">
                <a:avLst/>
              </a:prstGeom>
              <a:noFill/>
              <a:ln w="25400">
                <a:solidFill>
                  <a:schemeClr val="accent2"/>
                </a:solidFill>
                <a:round/>
                <a:headEnd/>
                <a:tailEnd/>
              </a:ln>
              <a:effectLst/>
            </p:spPr>
            <p:txBody>
              <a:bodyPr wrap="none" anchor="ctr"/>
              <a:lstStyle/>
              <a:p>
                <a:endParaRPr lang="es-MX"/>
              </a:p>
            </p:txBody>
          </p:sp>
        </p:grpSp>
        <p:sp>
          <p:nvSpPr>
            <p:cNvPr id="191719" name="Text Box 231"/>
            <p:cNvSpPr txBox="1">
              <a:spLocks noChangeArrowheads="1"/>
            </p:cNvSpPr>
            <p:nvPr/>
          </p:nvSpPr>
          <p:spPr bwMode="auto">
            <a:xfrm>
              <a:off x="1243" y="3224"/>
              <a:ext cx="115" cy="206"/>
            </a:xfrm>
            <a:prstGeom prst="rect">
              <a:avLst/>
            </a:prstGeom>
            <a:noFill/>
            <a:ln w="9525">
              <a:noFill/>
              <a:miter lim="800000"/>
              <a:headEnd/>
              <a:tailEnd/>
            </a:ln>
            <a:effectLst/>
          </p:spPr>
          <p:txBody>
            <a:bodyPr wrap="none" lIns="18000" tIns="10800" rIns="18000" bIns="10800">
              <a:spAutoFit/>
              <a:flatTx/>
            </a:bodyPr>
            <a:lstStyle/>
            <a:p>
              <a:r>
                <a:rPr lang="es-ES_tradnl" sz="2000">
                  <a:solidFill>
                    <a:schemeClr val="accent2"/>
                  </a:solidFill>
                  <a:latin typeface="Arial" charset="0"/>
                  <a:cs typeface="Times New Roman" pitchFamily="18" charset="0"/>
                </a:rPr>
                <a:t>=</a:t>
              </a:r>
              <a:endParaRPr lang="es-ES" sz="2000">
                <a:solidFill>
                  <a:schemeClr val="accent2"/>
                </a:solidFill>
                <a:latin typeface="Arial" charset="0"/>
                <a:cs typeface="Times New Roman" pitchFamily="18" charset="0"/>
              </a:endParaRPr>
            </a:p>
          </p:txBody>
        </p:sp>
        <p:sp>
          <p:nvSpPr>
            <p:cNvPr id="191721" name="Line 233"/>
            <p:cNvSpPr>
              <a:spLocks noChangeShapeType="1"/>
            </p:cNvSpPr>
            <p:nvPr/>
          </p:nvSpPr>
          <p:spPr bwMode="auto">
            <a:xfrm>
              <a:off x="1406" y="3254"/>
              <a:ext cx="96" cy="0"/>
            </a:xfrm>
            <a:prstGeom prst="line">
              <a:avLst/>
            </a:prstGeom>
            <a:noFill/>
            <a:ln w="25400">
              <a:solidFill>
                <a:schemeClr val="accent2"/>
              </a:solidFill>
              <a:round/>
              <a:headEnd/>
              <a:tailEnd/>
            </a:ln>
            <a:effectLst/>
          </p:spPr>
          <p:txBody>
            <a:bodyPr wrap="none" anchor="ctr"/>
            <a:lstStyle/>
            <a:p>
              <a:endParaRPr lang="es-MX"/>
            </a:p>
          </p:txBody>
        </p:sp>
        <p:sp>
          <p:nvSpPr>
            <p:cNvPr id="191722" name="Text Box 234"/>
            <p:cNvSpPr txBox="1">
              <a:spLocks noChangeArrowheads="1"/>
            </p:cNvSpPr>
            <p:nvPr/>
          </p:nvSpPr>
          <p:spPr bwMode="auto">
            <a:xfrm>
              <a:off x="1391" y="3240"/>
              <a:ext cx="134" cy="187"/>
            </a:xfrm>
            <a:prstGeom prst="rect">
              <a:avLst/>
            </a:prstGeom>
            <a:noFill/>
            <a:ln w="9525">
              <a:noFill/>
              <a:miter lim="800000"/>
              <a:headEnd/>
              <a:tailEnd/>
            </a:ln>
            <a:effectLst/>
          </p:spPr>
          <p:txBody>
            <a:bodyPr wrap="none" lIns="18000" tIns="10800" rIns="18000" bIns="10800">
              <a:spAutoFit/>
              <a:flatTx/>
            </a:bodyPr>
            <a:lstStyle/>
            <a:p>
              <a:r>
                <a:rPr lang="es-ES_tradnl" sz="1800" b="1">
                  <a:solidFill>
                    <a:schemeClr val="accent2"/>
                  </a:solidFill>
                  <a:latin typeface="Arial" charset="0"/>
                  <a:cs typeface="Times New Roman" pitchFamily="18" charset="0"/>
                </a:rPr>
                <a:t>O</a:t>
              </a:r>
              <a:endParaRPr lang="es-ES" sz="1800" b="1">
                <a:solidFill>
                  <a:schemeClr val="accent2"/>
                </a:solidFill>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191726"/>
                                        </p:tgtEl>
                                        <p:attrNameLst>
                                          <p:attrName>style.visibility</p:attrName>
                                        </p:attrNameLst>
                                      </p:cBhvr>
                                      <p:to>
                                        <p:strVal val="visible"/>
                                      </p:to>
                                    </p:set>
                                    <p:animEffect transition="in" filter="strips(downRight)">
                                      <p:cBhvr>
                                        <p:cTn id="7" dur="500"/>
                                        <p:tgtEl>
                                          <p:spTgt spid="191726"/>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91589"/>
                                        </p:tgtEl>
                                        <p:attrNameLst>
                                          <p:attrName>style.visibility</p:attrName>
                                        </p:attrNameLst>
                                      </p:cBhvr>
                                      <p:to>
                                        <p:strVal val="visible"/>
                                      </p:to>
                                    </p:set>
                                    <p:animEffect transition="in" filter="strips(downRight)">
                                      <p:cBhvr>
                                        <p:cTn id="12" dur="500"/>
                                        <p:tgtEl>
                                          <p:spTgt spid="191589"/>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nodeType="clickEffect">
                                  <p:stCondLst>
                                    <p:cond delay="0"/>
                                  </p:stCondLst>
                                  <p:childTnLst>
                                    <p:set>
                                      <p:cBhvr>
                                        <p:cTn id="16" dur="1" fill="hold">
                                          <p:stCondLst>
                                            <p:cond delay="0"/>
                                          </p:stCondLst>
                                        </p:cTn>
                                        <p:tgtEl>
                                          <p:spTgt spid="191727"/>
                                        </p:tgtEl>
                                        <p:attrNameLst>
                                          <p:attrName>style.visibility</p:attrName>
                                        </p:attrNameLst>
                                      </p:cBhvr>
                                      <p:to>
                                        <p:strVal val="visible"/>
                                      </p:to>
                                    </p:set>
                                    <p:animEffect transition="in" filter="strips(downRight)">
                                      <p:cBhvr>
                                        <p:cTn id="17" dur="500"/>
                                        <p:tgtEl>
                                          <p:spTgt spid="191727"/>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191621"/>
                                        </p:tgtEl>
                                        <p:attrNameLst>
                                          <p:attrName>style.visibility</p:attrName>
                                        </p:attrNameLst>
                                      </p:cBhvr>
                                      <p:to>
                                        <p:strVal val="visible"/>
                                      </p:to>
                                    </p:set>
                                    <p:animEffect transition="in" filter="strips(downRight)">
                                      <p:cBhvr>
                                        <p:cTn id="22" dur="500"/>
                                        <p:tgtEl>
                                          <p:spTgt spid="191621"/>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6" fill="hold" nodeType="clickEffect">
                                  <p:stCondLst>
                                    <p:cond delay="0"/>
                                  </p:stCondLst>
                                  <p:childTnLst>
                                    <p:set>
                                      <p:cBhvr>
                                        <p:cTn id="26" dur="1" fill="hold">
                                          <p:stCondLst>
                                            <p:cond delay="0"/>
                                          </p:stCondLst>
                                        </p:cTn>
                                        <p:tgtEl>
                                          <p:spTgt spid="191728"/>
                                        </p:tgtEl>
                                        <p:attrNameLst>
                                          <p:attrName>style.visibility</p:attrName>
                                        </p:attrNameLst>
                                      </p:cBhvr>
                                      <p:to>
                                        <p:strVal val="visible"/>
                                      </p:to>
                                    </p:set>
                                    <p:animEffect transition="in" filter="strips(downRight)">
                                      <p:cBhvr>
                                        <p:cTn id="27" dur="500"/>
                                        <p:tgtEl>
                                          <p:spTgt spid="191728"/>
                                        </p:tgtEl>
                                      </p:cBhvr>
                                    </p:animEffect>
                                  </p:childTnLst>
                                </p:cTn>
                              </p:par>
                            </p:childTnLst>
                          </p:cTn>
                        </p:par>
                      </p:childTnLst>
                    </p:cTn>
                  </p:par>
                  <p:par>
                    <p:cTn id="28" fill="hold">
                      <p:stCondLst>
                        <p:cond delay="indefinite"/>
                      </p:stCondLst>
                      <p:childTnLst>
                        <p:par>
                          <p:cTn id="29" fill="hold">
                            <p:stCondLst>
                              <p:cond delay="0"/>
                            </p:stCondLst>
                            <p:childTnLst>
                              <p:par>
                                <p:cTn id="30" presetID="18" presetClass="entr" presetSubtype="6" fill="hold" grpId="0" nodeType="clickEffect">
                                  <p:stCondLst>
                                    <p:cond delay="0"/>
                                  </p:stCondLst>
                                  <p:childTnLst>
                                    <p:set>
                                      <p:cBhvr>
                                        <p:cTn id="31" dur="1" fill="hold">
                                          <p:stCondLst>
                                            <p:cond delay="0"/>
                                          </p:stCondLst>
                                        </p:cTn>
                                        <p:tgtEl>
                                          <p:spTgt spid="191647"/>
                                        </p:tgtEl>
                                        <p:attrNameLst>
                                          <p:attrName>style.visibility</p:attrName>
                                        </p:attrNameLst>
                                      </p:cBhvr>
                                      <p:to>
                                        <p:strVal val="visible"/>
                                      </p:to>
                                    </p:set>
                                    <p:animEffect transition="in" filter="strips(downRight)">
                                      <p:cBhvr>
                                        <p:cTn id="32" dur="500"/>
                                        <p:tgtEl>
                                          <p:spTgt spid="191647"/>
                                        </p:tgtEl>
                                      </p:cBhvr>
                                    </p:animEffect>
                                  </p:childTnLst>
                                </p:cTn>
                              </p:par>
                            </p:childTnLst>
                          </p:cTn>
                        </p:par>
                      </p:childTnLst>
                    </p:cTn>
                  </p:par>
                  <p:par>
                    <p:cTn id="33" fill="hold">
                      <p:stCondLst>
                        <p:cond delay="indefinite"/>
                      </p:stCondLst>
                      <p:childTnLst>
                        <p:par>
                          <p:cTn id="34" fill="hold">
                            <p:stCondLst>
                              <p:cond delay="0"/>
                            </p:stCondLst>
                            <p:childTnLst>
                              <p:par>
                                <p:cTn id="35" presetID="18" presetClass="entr" presetSubtype="6" fill="hold" nodeType="clickEffect">
                                  <p:stCondLst>
                                    <p:cond delay="0"/>
                                  </p:stCondLst>
                                  <p:childTnLst>
                                    <p:set>
                                      <p:cBhvr>
                                        <p:cTn id="36" dur="1" fill="hold">
                                          <p:stCondLst>
                                            <p:cond delay="0"/>
                                          </p:stCondLst>
                                        </p:cTn>
                                        <p:tgtEl>
                                          <p:spTgt spid="191729"/>
                                        </p:tgtEl>
                                        <p:attrNameLst>
                                          <p:attrName>style.visibility</p:attrName>
                                        </p:attrNameLst>
                                      </p:cBhvr>
                                      <p:to>
                                        <p:strVal val="visible"/>
                                      </p:to>
                                    </p:set>
                                    <p:animEffect transition="in" filter="strips(downRight)">
                                      <p:cBhvr>
                                        <p:cTn id="37" dur="500"/>
                                        <p:tgtEl>
                                          <p:spTgt spid="191729"/>
                                        </p:tgtEl>
                                      </p:cBhvr>
                                    </p:animEffect>
                                  </p:childTnLst>
                                </p:cTn>
                              </p:par>
                            </p:childTnLst>
                          </p:cTn>
                        </p:par>
                      </p:childTnLst>
                    </p:cTn>
                  </p:par>
                  <p:par>
                    <p:cTn id="38" fill="hold">
                      <p:stCondLst>
                        <p:cond delay="indefinite"/>
                      </p:stCondLst>
                      <p:childTnLst>
                        <p:par>
                          <p:cTn id="39" fill="hold">
                            <p:stCondLst>
                              <p:cond delay="0"/>
                            </p:stCondLst>
                            <p:childTnLst>
                              <p:par>
                                <p:cTn id="40" presetID="18" presetClass="entr" presetSubtype="6" fill="hold" nodeType="clickEffect">
                                  <p:stCondLst>
                                    <p:cond delay="0"/>
                                  </p:stCondLst>
                                  <p:childTnLst>
                                    <p:set>
                                      <p:cBhvr>
                                        <p:cTn id="41" dur="1" fill="hold">
                                          <p:stCondLst>
                                            <p:cond delay="0"/>
                                          </p:stCondLst>
                                        </p:cTn>
                                        <p:tgtEl>
                                          <p:spTgt spid="191730"/>
                                        </p:tgtEl>
                                        <p:attrNameLst>
                                          <p:attrName>style.visibility</p:attrName>
                                        </p:attrNameLst>
                                      </p:cBhvr>
                                      <p:to>
                                        <p:strVal val="visible"/>
                                      </p:to>
                                    </p:set>
                                    <p:animEffect transition="in" filter="strips(downRight)">
                                      <p:cBhvr>
                                        <p:cTn id="42" dur="500"/>
                                        <p:tgtEl>
                                          <p:spTgt spid="1917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1589" grpId="0"/>
      <p:bldP spid="191621" grpId="0"/>
      <p:bldP spid="191647"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Text Box 2"/>
          <p:cNvSpPr txBox="1">
            <a:spLocks noChangeArrowheads="1"/>
          </p:cNvSpPr>
          <p:nvPr/>
        </p:nvSpPr>
        <p:spPr bwMode="auto">
          <a:xfrm>
            <a:off x="2335213" y="692150"/>
            <a:ext cx="4473575" cy="396875"/>
          </a:xfrm>
          <a:prstGeom prst="rect">
            <a:avLst/>
          </a:prstGeom>
          <a:noFill/>
          <a:ln w="9525">
            <a:noFill/>
            <a:miter lim="800000"/>
            <a:headEnd/>
            <a:tailEnd/>
          </a:ln>
          <a:effectLst/>
        </p:spPr>
        <p:txBody>
          <a:bodyPr wrap="none">
            <a:spAutoFit/>
            <a:flatTx/>
          </a:bodyPr>
          <a:lstStyle/>
          <a:p>
            <a:r>
              <a:rPr lang="es-ES_tradnl" sz="2000" b="1">
                <a:solidFill>
                  <a:srgbClr val="000099"/>
                </a:solidFill>
                <a:latin typeface="Arial" charset="0"/>
                <a:cs typeface="Times New Roman" pitchFamily="18" charset="0"/>
              </a:rPr>
              <a:t>Propiedades del Producto Vectorial</a:t>
            </a:r>
            <a:endParaRPr lang="es-ES" sz="2000" b="1">
              <a:solidFill>
                <a:srgbClr val="000099"/>
              </a:solidFill>
            </a:endParaRPr>
          </a:p>
        </p:txBody>
      </p:sp>
      <p:grpSp>
        <p:nvGrpSpPr>
          <p:cNvPr id="192769" name="Group 257"/>
          <p:cNvGrpSpPr>
            <a:grpSpLocks/>
          </p:cNvGrpSpPr>
          <p:nvPr/>
        </p:nvGrpSpPr>
        <p:grpSpPr bwMode="auto">
          <a:xfrm>
            <a:off x="3263900" y="1449388"/>
            <a:ext cx="2590800" cy="565150"/>
            <a:chOff x="301" y="1087"/>
            <a:chExt cx="1632" cy="356"/>
          </a:xfrm>
        </p:grpSpPr>
        <p:grpSp>
          <p:nvGrpSpPr>
            <p:cNvPr id="192515" name="Group 3"/>
            <p:cNvGrpSpPr>
              <a:grpSpLocks/>
            </p:cNvGrpSpPr>
            <p:nvPr/>
          </p:nvGrpSpPr>
          <p:grpSpPr bwMode="auto">
            <a:xfrm>
              <a:off x="1164" y="1154"/>
              <a:ext cx="110" cy="187"/>
              <a:chOff x="1371" y="3672"/>
              <a:chExt cx="110" cy="187"/>
            </a:xfrm>
          </p:grpSpPr>
          <p:sp>
            <p:nvSpPr>
              <p:cNvPr id="192516" name="Line 4"/>
              <p:cNvSpPr>
                <a:spLocks noChangeShapeType="1"/>
              </p:cNvSpPr>
              <p:nvPr/>
            </p:nvSpPr>
            <p:spPr bwMode="auto">
              <a:xfrm>
                <a:off x="1378" y="3678"/>
                <a:ext cx="96" cy="0"/>
              </a:xfrm>
              <a:prstGeom prst="line">
                <a:avLst/>
              </a:prstGeom>
              <a:noFill/>
              <a:ln w="25400">
                <a:solidFill>
                  <a:schemeClr val="accent2"/>
                </a:solidFill>
                <a:round/>
                <a:headEnd/>
                <a:tailEnd/>
              </a:ln>
              <a:effectLst/>
            </p:spPr>
            <p:txBody>
              <a:bodyPr wrap="none" anchor="ctr"/>
              <a:lstStyle/>
              <a:p>
                <a:endParaRPr lang="es-MX"/>
              </a:p>
            </p:txBody>
          </p:sp>
          <p:sp>
            <p:nvSpPr>
              <p:cNvPr id="192517" name="Text Box 5"/>
              <p:cNvSpPr txBox="1">
                <a:spLocks noChangeArrowheads="1"/>
              </p:cNvSpPr>
              <p:nvPr/>
            </p:nvSpPr>
            <p:spPr bwMode="auto">
              <a:xfrm>
                <a:off x="1371" y="3672"/>
                <a:ext cx="110" cy="187"/>
              </a:xfrm>
              <a:prstGeom prst="rect">
                <a:avLst/>
              </a:prstGeom>
              <a:noFill/>
              <a:ln w="9525">
                <a:noFill/>
                <a:miter lim="800000"/>
                <a:headEnd/>
                <a:tailEnd/>
              </a:ln>
              <a:effectLst/>
            </p:spPr>
            <p:txBody>
              <a:bodyPr wrap="none" lIns="18000" tIns="10800" rIns="18000" bIns="10800">
                <a:spAutoFit/>
                <a:flatTx/>
              </a:bodyPr>
              <a:lstStyle/>
              <a:p>
                <a:r>
                  <a:rPr lang="es-ES_tradnl" sz="1800" b="1">
                    <a:solidFill>
                      <a:schemeClr val="accent2"/>
                    </a:solidFill>
                    <a:latin typeface="Arial" charset="0"/>
                    <a:cs typeface="Times New Roman" pitchFamily="18" charset="0"/>
                  </a:rPr>
                  <a:t>b</a:t>
                </a:r>
                <a:endParaRPr lang="es-ES" sz="1800" b="1">
                  <a:solidFill>
                    <a:schemeClr val="accent2"/>
                  </a:solidFill>
                </a:endParaRPr>
              </a:p>
            </p:txBody>
          </p:sp>
        </p:grpSp>
        <p:grpSp>
          <p:nvGrpSpPr>
            <p:cNvPr id="192523" name="Group 11"/>
            <p:cNvGrpSpPr>
              <a:grpSpLocks/>
            </p:cNvGrpSpPr>
            <p:nvPr/>
          </p:nvGrpSpPr>
          <p:grpSpPr bwMode="auto">
            <a:xfrm>
              <a:off x="930" y="1154"/>
              <a:ext cx="102" cy="187"/>
              <a:chOff x="1020" y="3678"/>
              <a:chExt cx="102" cy="187"/>
            </a:xfrm>
          </p:grpSpPr>
          <p:sp>
            <p:nvSpPr>
              <p:cNvPr id="192524" name="Text Box 12"/>
              <p:cNvSpPr txBox="1">
                <a:spLocks noChangeArrowheads="1"/>
              </p:cNvSpPr>
              <p:nvPr/>
            </p:nvSpPr>
            <p:spPr bwMode="auto">
              <a:xfrm>
                <a:off x="1020" y="3678"/>
                <a:ext cx="102" cy="187"/>
              </a:xfrm>
              <a:prstGeom prst="rect">
                <a:avLst/>
              </a:prstGeom>
              <a:noFill/>
              <a:ln w="9525">
                <a:noFill/>
                <a:miter lim="800000"/>
                <a:headEnd/>
                <a:tailEnd/>
              </a:ln>
              <a:effectLst/>
            </p:spPr>
            <p:txBody>
              <a:bodyPr wrap="none" lIns="18000" tIns="10800" rIns="18000" bIns="10800">
                <a:spAutoFit/>
                <a:flatTx/>
              </a:bodyPr>
              <a:lstStyle/>
              <a:p>
                <a:r>
                  <a:rPr lang="es-ES_tradnl" sz="1800" b="1">
                    <a:solidFill>
                      <a:schemeClr val="accent2"/>
                    </a:solidFill>
                    <a:latin typeface="Arial" charset="0"/>
                    <a:cs typeface="Times New Roman" pitchFamily="18" charset="0"/>
                  </a:rPr>
                  <a:t>a</a:t>
                </a:r>
                <a:endParaRPr lang="es-ES" sz="1800" b="1"/>
              </a:p>
            </p:txBody>
          </p:sp>
          <p:sp>
            <p:nvSpPr>
              <p:cNvPr id="192525" name="Line 13"/>
              <p:cNvSpPr>
                <a:spLocks noChangeShapeType="1"/>
              </p:cNvSpPr>
              <p:nvPr/>
            </p:nvSpPr>
            <p:spPr bwMode="auto">
              <a:xfrm>
                <a:off x="1025" y="3708"/>
                <a:ext cx="96" cy="0"/>
              </a:xfrm>
              <a:prstGeom prst="line">
                <a:avLst/>
              </a:prstGeom>
              <a:noFill/>
              <a:ln w="25400">
                <a:solidFill>
                  <a:schemeClr val="accent2"/>
                </a:solidFill>
                <a:round/>
                <a:headEnd/>
                <a:tailEnd/>
              </a:ln>
              <a:effectLst/>
            </p:spPr>
            <p:txBody>
              <a:bodyPr wrap="none" anchor="ctr"/>
              <a:lstStyle/>
              <a:p>
                <a:endParaRPr lang="es-MX"/>
              </a:p>
            </p:txBody>
          </p:sp>
        </p:grpSp>
        <p:sp>
          <p:nvSpPr>
            <p:cNvPr id="192527" name="Text Box 15"/>
            <p:cNvSpPr txBox="1">
              <a:spLocks noChangeArrowheads="1"/>
            </p:cNvSpPr>
            <p:nvPr/>
          </p:nvSpPr>
          <p:spPr bwMode="auto">
            <a:xfrm>
              <a:off x="324" y="1151"/>
              <a:ext cx="102" cy="187"/>
            </a:xfrm>
            <a:prstGeom prst="rect">
              <a:avLst/>
            </a:prstGeom>
            <a:noFill/>
            <a:ln w="9525">
              <a:noFill/>
              <a:miter lim="800000"/>
              <a:headEnd/>
              <a:tailEnd/>
            </a:ln>
            <a:effectLst/>
          </p:spPr>
          <p:txBody>
            <a:bodyPr wrap="none" lIns="18000" tIns="10800" rIns="18000" bIns="10800">
              <a:spAutoFit/>
              <a:flatTx/>
            </a:bodyPr>
            <a:lstStyle/>
            <a:p>
              <a:r>
                <a:rPr lang="es-ES_tradnl" sz="1800" b="1">
                  <a:solidFill>
                    <a:schemeClr val="accent2"/>
                  </a:solidFill>
                  <a:latin typeface="Arial" charset="0"/>
                  <a:cs typeface="Times New Roman" pitchFamily="18" charset="0"/>
                </a:rPr>
                <a:t>a</a:t>
              </a:r>
              <a:endParaRPr lang="es-ES" sz="1800" b="1">
                <a:solidFill>
                  <a:schemeClr val="accent2"/>
                </a:solidFill>
              </a:endParaRPr>
            </a:p>
          </p:txBody>
        </p:sp>
        <p:sp>
          <p:nvSpPr>
            <p:cNvPr id="192528" name="Line 16"/>
            <p:cNvSpPr>
              <a:spLocks noChangeShapeType="1"/>
            </p:cNvSpPr>
            <p:nvPr/>
          </p:nvSpPr>
          <p:spPr bwMode="auto">
            <a:xfrm>
              <a:off x="329" y="1181"/>
              <a:ext cx="96" cy="0"/>
            </a:xfrm>
            <a:prstGeom prst="line">
              <a:avLst/>
            </a:prstGeom>
            <a:noFill/>
            <a:ln w="25400">
              <a:solidFill>
                <a:schemeClr val="accent2"/>
              </a:solidFill>
              <a:round/>
              <a:headEnd/>
              <a:tailEnd/>
            </a:ln>
            <a:effectLst/>
          </p:spPr>
          <p:txBody>
            <a:bodyPr wrap="none" anchor="ctr"/>
            <a:lstStyle/>
            <a:p>
              <a:endParaRPr lang="es-MX"/>
            </a:p>
          </p:txBody>
        </p:sp>
        <p:sp>
          <p:nvSpPr>
            <p:cNvPr id="192529" name="Line 17"/>
            <p:cNvSpPr>
              <a:spLocks noChangeShapeType="1"/>
            </p:cNvSpPr>
            <p:nvPr/>
          </p:nvSpPr>
          <p:spPr bwMode="auto">
            <a:xfrm>
              <a:off x="565" y="1157"/>
              <a:ext cx="96" cy="0"/>
            </a:xfrm>
            <a:prstGeom prst="line">
              <a:avLst/>
            </a:prstGeom>
            <a:noFill/>
            <a:ln w="25400">
              <a:solidFill>
                <a:schemeClr val="accent2"/>
              </a:solidFill>
              <a:round/>
              <a:headEnd/>
              <a:tailEnd/>
            </a:ln>
            <a:effectLst/>
          </p:spPr>
          <p:txBody>
            <a:bodyPr wrap="none" anchor="ctr"/>
            <a:lstStyle/>
            <a:p>
              <a:endParaRPr lang="es-MX"/>
            </a:p>
          </p:txBody>
        </p:sp>
        <p:sp>
          <p:nvSpPr>
            <p:cNvPr id="192530" name="Text Box 18"/>
            <p:cNvSpPr txBox="1">
              <a:spLocks noChangeArrowheads="1"/>
            </p:cNvSpPr>
            <p:nvPr/>
          </p:nvSpPr>
          <p:spPr bwMode="auto">
            <a:xfrm>
              <a:off x="558" y="1151"/>
              <a:ext cx="110" cy="187"/>
            </a:xfrm>
            <a:prstGeom prst="rect">
              <a:avLst/>
            </a:prstGeom>
            <a:noFill/>
            <a:ln w="9525">
              <a:noFill/>
              <a:miter lim="800000"/>
              <a:headEnd/>
              <a:tailEnd/>
            </a:ln>
            <a:effectLst/>
          </p:spPr>
          <p:txBody>
            <a:bodyPr wrap="none" lIns="18000" tIns="10800" rIns="18000" bIns="10800">
              <a:spAutoFit/>
              <a:flatTx/>
            </a:bodyPr>
            <a:lstStyle/>
            <a:p>
              <a:r>
                <a:rPr lang="es-ES_tradnl" sz="1800" b="1">
                  <a:solidFill>
                    <a:schemeClr val="accent2"/>
                  </a:solidFill>
                  <a:latin typeface="Arial" charset="0"/>
                  <a:cs typeface="Times New Roman" pitchFamily="18" charset="0"/>
                </a:rPr>
                <a:t>b</a:t>
              </a:r>
              <a:endParaRPr lang="es-ES" sz="1800" b="1">
                <a:solidFill>
                  <a:schemeClr val="accent2"/>
                </a:solidFill>
              </a:endParaRPr>
            </a:p>
          </p:txBody>
        </p:sp>
        <p:sp>
          <p:nvSpPr>
            <p:cNvPr id="192531" name="Text Box 19"/>
            <p:cNvSpPr txBox="1">
              <a:spLocks noChangeArrowheads="1"/>
            </p:cNvSpPr>
            <p:nvPr/>
          </p:nvSpPr>
          <p:spPr bwMode="auto">
            <a:xfrm>
              <a:off x="460" y="1183"/>
              <a:ext cx="75" cy="129"/>
            </a:xfrm>
            <a:prstGeom prst="rect">
              <a:avLst/>
            </a:prstGeom>
            <a:noFill/>
            <a:ln w="9525">
              <a:noFill/>
              <a:miter lim="800000"/>
              <a:headEnd/>
              <a:tailEnd/>
            </a:ln>
            <a:effectLst/>
          </p:spPr>
          <p:txBody>
            <a:bodyPr wrap="none" lIns="18000" tIns="10800" rIns="18000" bIns="10800">
              <a:spAutoFit/>
              <a:flatTx/>
            </a:bodyPr>
            <a:lstStyle/>
            <a:p>
              <a:r>
                <a:rPr lang="es-ES" sz="1200" b="1">
                  <a:solidFill>
                    <a:schemeClr val="accent2"/>
                  </a:solidFill>
                  <a:latin typeface="Arial" charset="0"/>
                  <a:cs typeface="Times New Roman" pitchFamily="18" charset="0"/>
                </a:rPr>
                <a:t>x</a:t>
              </a:r>
            </a:p>
          </p:txBody>
        </p:sp>
        <p:sp>
          <p:nvSpPr>
            <p:cNvPr id="192532" name="Text Box 20"/>
            <p:cNvSpPr txBox="1">
              <a:spLocks noChangeArrowheads="1"/>
            </p:cNvSpPr>
            <p:nvPr/>
          </p:nvSpPr>
          <p:spPr bwMode="auto">
            <a:xfrm>
              <a:off x="730" y="1149"/>
              <a:ext cx="115" cy="206"/>
            </a:xfrm>
            <a:prstGeom prst="rect">
              <a:avLst/>
            </a:prstGeom>
            <a:noFill/>
            <a:ln w="9525">
              <a:noFill/>
              <a:miter lim="800000"/>
              <a:headEnd/>
              <a:tailEnd/>
            </a:ln>
            <a:effectLst/>
          </p:spPr>
          <p:txBody>
            <a:bodyPr wrap="none" lIns="18000" tIns="10800" rIns="18000" bIns="10800">
              <a:spAutoFit/>
              <a:flatTx/>
            </a:bodyPr>
            <a:lstStyle/>
            <a:p>
              <a:r>
                <a:rPr lang="es-ES_tradnl" sz="2000">
                  <a:solidFill>
                    <a:schemeClr val="accent2"/>
                  </a:solidFill>
                  <a:latin typeface="Arial" charset="0"/>
                  <a:cs typeface="Times New Roman" pitchFamily="18" charset="0"/>
                </a:rPr>
                <a:t>=</a:t>
              </a:r>
              <a:endParaRPr lang="es-ES_tradnl" sz="2000">
                <a:solidFill>
                  <a:schemeClr val="accent2"/>
                </a:solidFill>
                <a:latin typeface="Arial" charset="0"/>
                <a:cs typeface="Arial" charset="0"/>
              </a:endParaRPr>
            </a:p>
          </p:txBody>
        </p:sp>
        <p:sp>
          <p:nvSpPr>
            <p:cNvPr id="192643" name="Line 131"/>
            <p:cNvSpPr>
              <a:spLocks noChangeShapeType="1"/>
            </p:cNvSpPr>
            <p:nvPr/>
          </p:nvSpPr>
          <p:spPr bwMode="auto">
            <a:xfrm>
              <a:off x="900" y="1109"/>
              <a:ext cx="0" cy="227"/>
            </a:xfrm>
            <a:prstGeom prst="line">
              <a:avLst/>
            </a:prstGeom>
            <a:noFill/>
            <a:ln w="22225">
              <a:solidFill>
                <a:schemeClr val="accent2"/>
              </a:solidFill>
              <a:round/>
              <a:headEnd/>
              <a:tailEnd/>
            </a:ln>
            <a:effectLst/>
          </p:spPr>
          <p:txBody>
            <a:bodyPr wrap="none"/>
            <a:lstStyle/>
            <a:p>
              <a:endParaRPr lang="es-MX"/>
            </a:p>
          </p:txBody>
        </p:sp>
        <p:sp>
          <p:nvSpPr>
            <p:cNvPr id="192644" name="Line 132"/>
            <p:cNvSpPr>
              <a:spLocks noChangeShapeType="1"/>
            </p:cNvSpPr>
            <p:nvPr/>
          </p:nvSpPr>
          <p:spPr bwMode="auto">
            <a:xfrm>
              <a:off x="1066" y="1109"/>
              <a:ext cx="0" cy="227"/>
            </a:xfrm>
            <a:prstGeom prst="line">
              <a:avLst/>
            </a:prstGeom>
            <a:noFill/>
            <a:ln w="22225">
              <a:solidFill>
                <a:schemeClr val="accent2"/>
              </a:solidFill>
              <a:round/>
              <a:headEnd/>
              <a:tailEnd/>
            </a:ln>
            <a:effectLst/>
          </p:spPr>
          <p:txBody>
            <a:bodyPr wrap="none"/>
            <a:lstStyle/>
            <a:p>
              <a:endParaRPr lang="es-MX"/>
            </a:p>
          </p:txBody>
        </p:sp>
        <p:sp>
          <p:nvSpPr>
            <p:cNvPr id="192648" name="Line 136"/>
            <p:cNvSpPr>
              <a:spLocks noChangeShapeType="1"/>
            </p:cNvSpPr>
            <p:nvPr/>
          </p:nvSpPr>
          <p:spPr bwMode="auto">
            <a:xfrm>
              <a:off x="1132" y="1109"/>
              <a:ext cx="0" cy="227"/>
            </a:xfrm>
            <a:prstGeom prst="line">
              <a:avLst/>
            </a:prstGeom>
            <a:noFill/>
            <a:ln w="22225">
              <a:solidFill>
                <a:schemeClr val="accent2"/>
              </a:solidFill>
              <a:round/>
              <a:headEnd/>
              <a:tailEnd/>
            </a:ln>
            <a:effectLst/>
          </p:spPr>
          <p:txBody>
            <a:bodyPr wrap="none"/>
            <a:lstStyle/>
            <a:p>
              <a:endParaRPr lang="es-MX"/>
            </a:p>
          </p:txBody>
        </p:sp>
        <p:sp>
          <p:nvSpPr>
            <p:cNvPr id="192649" name="Line 137"/>
            <p:cNvSpPr>
              <a:spLocks noChangeShapeType="1"/>
            </p:cNvSpPr>
            <p:nvPr/>
          </p:nvSpPr>
          <p:spPr bwMode="auto">
            <a:xfrm>
              <a:off x="1306" y="1109"/>
              <a:ext cx="0" cy="227"/>
            </a:xfrm>
            <a:prstGeom prst="line">
              <a:avLst/>
            </a:prstGeom>
            <a:noFill/>
            <a:ln w="22225">
              <a:solidFill>
                <a:schemeClr val="accent2"/>
              </a:solidFill>
              <a:round/>
              <a:headEnd/>
              <a:tailEnd/>
            </a:ln>
            <a:effectLst/>
          </p:spPr>
          <p:txBody>
            <a:bodyPr wrap="none"/>
            <a:lstStyle/>
            <a:p>
              <a:endParaRPr lang="es-MX"/>
            </a:p>
          </p:txBody>
        </p:sp>
        <p:sp>
          <p:nvSpPr>
            <p:cNvPr id="192660" name="Text Box 148"/>
            <p:cNvSpPr txBox="1">
              <a:spLocks noChangeArrowheads="1"/>
            </p:cNvSpPr>
            <p:nvPr/>
          </p:nvSpPr>
          <p:spPr bwMode="auto">
            <a:xfrm>
              <a:off x="1333" y="1149"/>
              <a:ext cx="254" cy="187"/>
            </a:xfrm>
            <a:prstGeom prst="rect">
              <a:avLst/>
            </a:prstGeom>
            <a:noFill/>
            <a:ln w="9525">
              <a:noFill/>
              <a:miter lim="800000"/>
              <a:headEnd/>
              <a:tailEnd/>
            </a:ln>
            <a:effectLst/>
          </p:spPr>
          <p:txBody>
            <a:bodyPr wrap="none" lIns="18000" tIns="10800" rIns="18000" bIns="10800">
              <a:spAutoFit/>
              <a:flatTx/>
            </a:bodyPr>
            <a:lstStyle/>
            <a:p>
              <a:r>
                <a:rPr lang="es-ES_tradnl" sz="1800">
                  <a:solidFill>
                    <a:schemeClr val="accent2"/>
                  </a:solidFill>
                  <a:latin typeface="Arial" charset="0"/>
                  <a:cs typeface="Times New Roman" pitchFamily="18" charset="0"/>
                </a:rPr>
                <a:t>sen</a:t>
              </a:r>
              <a:endParaRPr lang="es-ES" sz="1800"/>
            </a:p>
          </p:txBody>
        </p:sp>
        <p:sp>
          <p:nvSpPr>
            <p:cNvPr id="192663" name="Text Box 151"/>
            <p:cNvSpPr txBox="1">
              <a:spLocks noChangeArrowheads="1"/>
            </p:cNvSpPr>
            <p:nvPr/>
          </p:nvSpPr>
          <p:spPr bwMode="auto">
            <a:xfrm>
              <a:off x="1549" y="1087"/>
              <a:ext cx="216" cy="288"/>
            </a:xfrm>
            <a:prstGeom prst="rect">
              <a:avLst/>
            </a:prstGeom>
            <a:noFill/>
            <a:ln w="9525">
              <a:noFill/>
              <a:miter lim="800000"/>
              <a:headEnd/>
              <a:tailEnd/>
            </a:ln>
            <a:effectLst/>
          </p:spPr>
          <p:txBody>
            <a:bodyPr wrap="none">
              <a:spAutoFit/>
              <a:flatTx/>
            </a:bodyPr>
            <a:lstStyle/>
            <a:p>
              <a:r>
                <a:rPr lang="es-ES_tradnl" b="1">
                  <a:solidFill>
                    <a:schemeClr val="accent2"/>
                  </a:solidFill>
                  <a:latin typeface="Symbol" pitchFamily="18" charset="2"/>
                  <a:cs typeface="Times New Roman" pitchFamily="18" charset="0"/>
                </a:rPr>
                <a:t>q</a:t>
              </a:r>
              <a:endParaRPr lang="es-ES">
                <a:solidFill>
                  <a:schemeClr val="accent2"/>
                </a:solidFill>
                <a:latin typeface="Arial" charset="0"/>
                <a:cs typeface="Times New Roman" pitchFamily="18" charset="0"/>
              </a:endParaRPr>
            </a:p>
          </p:txBody>
        </p:sp>
        <p:grpSp>
          <p:nvGrpSpPr>
            <p:cNvPr id="192664" name="Group 152"/>
            <p:cNvGrpSpPr>
              <a:grpSpLocks/>
            </p:cNvGrpSpPr>
            <p:nvPr/>
          </p:nvGrpSpPr>
          <p:grpSpPr bwMode="auto">
            <a:xfrm>
              <a:off x="1662" y="1251"/>
              <a:ext cx="271" cy="192"/>
              <a:chOff x="2223" y="3573"/>
              <a:chExt cx="271" cy="192"/>
            </a:xfrm>
          </p:grpSpPr>
          <p:sp>
            <p:nvSpPr>
              <p:cNvPr id="192665" name="Line 153"/>
              <p:cNvSpPr>
                <a:spLocks noChangeShapeType="1"/>
              </p:cNvSpPr>
              <p:nvPr/>
            </p:nvSpPr>
            <p:spPr bwMode="auto">
              <a:xfrm>
                <a:off x="2282" y="3624"/>
                <a:ext cx="61" cy="0"/>
              </a:xfrm>
              <a:prstGeom prst="line">
                <a:avLst/>
              </a:prstGeom>
              <a:noFill/>
              <a:ln w="15875">
                <a:solidFill>
                  <a:schemeClr val="accent2"/>
                </a:solidFill>
                <a:round/>
                <a:headEnd/>
                <a:tailEnd/>
              </a:ln>
              <a:effectLst/>
            </p:spPr>
            <p:txBody>
              <a:bodyPr wrap="none" anchor="ctr"/>
              <a:lstStyle/>
              <a:p>
                <a:endParaRPr lang="es-MX"/>
              </a:p>
            </p:txBody>
          </p:sp>
          <p:sp>
            <p:nvSpPr>
              <p:cNvPr id="192666" name="Line 154"/>
              <p:cNvSpPr>
                <a:spLocks noChangeShapeType="1"/>
              </p:cNvSpPr>
              <p:nvPr/>
            </p:nvSpPr>
            <p:spPr bwMode="auto">
              <a:xfrm>
                <a:off x="2374" y="3600"/>
                <a:ext cx="61" cy="0"/>
              </a:xfrm>
              <a:prstGeom prst="line">
                <a:avLst/>
              </a:prstGeom>
              <a:noFill/>
              <a:ln w="15875">
                <a:solidFill>
                  <a:schemeClr val="accent2"/>
                </a:solidFill>
                <a:round/>
                <a:headEnd/>
                <a:tailEnd/>
              </a:ln>
              <a:effectLst/>
            </p:spPr>
            <p:txBody>
              <a:bodyPr wrap="none" anchor="ctr"/>
              <a:lstStyle/>
              <a:p>
                <a:endParaRPr lang="es-MX"/>
              </a:p>
            </p:txBody>
          </p:sp>
          <p:sp>
            <p:nvSpPr>
              <p:cNvPr id="192667" name="Text Box 155"/>
              <p:cNvSpPr txBox="1">
                <a:spLocks noChangeArrowheads="1"/>
              </p:cNvSpPr>
              <p:nvPr/>
            </p:nvSpPr>
            <p:spPr bwMode="auto">
              <a:xfrm>
                <a:off x="2223" y="3573"/>
                <a:ext cx="271" cy="192"/>
              </a:xfrm>
              <a:prstGeom prst="rect">
                <a:avLst/>
              </a:prstGeom>
              <a:noFill/>
              <a:ln w="9525">
                <a:noFill/>
                <a:miter lim="800000"/>
                <a:headEnd/>
                <a:tailEnd/>
              </a:ln>
              <a:effectLst/>
            </p:spPr>
            <p:txBody>
              <a:bodyPr wrap="none">
                <a:spAutoFit/>
                <a:flatTx/>
              </a:bodyPr>
              <a:lstStyle/>
              <a:p>
                <a:r>
                  <a:rPr lang="es-ES_tradnl" sz="1400">
                    <a:solidFill>
                      <a:schemeClr val="accent2"/>
                    </a:solidFill>
                    <a:latin typeface="Arial" charset="0"/>
                    <a:cs typeface="Times New Roman" pitchFamily="18" charset="0"/>
                  </a:rPr>
                  <a:t>a,b</a:t>
                </a:r>
                <a:endParaRPr lang="es-ES" sz="1400">
                  <a:solidFill>
                    <a:schemeClr val="folHlink"/>
                  </a:solidFill>
                  <a:latin typeface="Arial" charset="0"/>
                  <a:cs typeface="Times New Roman" pitchFamily="18" charset="0"/>
                </a:endParaRPr>
              </a:p>
            </p:txBody>
          </p:sp>
        </p:grpSp>
        <p:sp>
          <p:nvSpPr>
            <p:cNvPr id="192692" name="Line 180"/>
            <p:cNvSpPr>
              <a:spLocks noChangeShapeType="1"/>
            </p:cNvSpPr>
            <p:nvPr/>
          </p:nvSpPr>
          <p:spPr bwMode="auto">
            <a:xfrm>
              <a:off x="688" y="1109"/>
              <a:ext cx="0" cy="227"/>
            </a:xfrm>
            <a:prstGeom prst="line">
              <a:avLst/>
            </a:prstGeom>
            <a:noFill/>
            <a:ln w="22225">
              <a:solidFill>
                <a:schemeClr val="accent2"/>
              </a:solidFill>
              <a:round/>
              <a:headEnd/>
              <a:tailEnd/>
            </a:ln>
            <a:effectLst/>
          </p:spPr>
          <p:txBody>
            <a:bodyPr wrap="none"/>
            <a:lstStyle/>
            <a:p>
              <a:endParaRPr lang="es-MX"/>
            </a:p>
          </p:txBody>
        </p:sp>
        <p:sp>
          <p:nvSpPr>
            <p:cNvPr id="192693" name="Line 181"/>
            <p:cNvSpPr>
              <a:spLocks noChangeShapeType="1"/>
            </p:cNvSpPr>
            <p:nvPr/>
          </p:nvSpPr>
          <p:spPr bwMode="auto">
            <a:xfrm>
              <a:off x="301" y="1109"/>
              <a:ext cx="0" cy="227"/>
            </a:xfrm>
            <a:prstGeom prst="line">
              <a:avLst/>
            </a:prstGeom>
            <a:noFill/>
            <a:ln w="22225">
              <a:solidFill>
                <a:schemeClr val="accent2"/>
              </a:solidFill>
              <a:round/>
              <a:headEnd/>
              <a:tailEnd/>
            </a:ln>
            <a:effectLst/>
          </p:spPr>
          <p:txBody>
            <a:bodyPr wrap="none"/>
            <a:lstStyle/>
            <a:p>
              <a:endParaRPr lang="es-MX"/>
            </a:p>
          </p:txBody>
        </p:sp>
      </p:grpSp>
      <p:grpSp>
        <p:nvGrpSpPr>
          <p:cNvPr id="192770" name="Group 258"/>
          <p:cNvGrpSpPr>
            <a:grpSpLocks/>
          </p:cNvGrpSpPr>
          <p:nvPr/>
        </p:nvGrpSpPr>
        <p:grpSpPr bwMode="auto">
          <a:xfrm>
            <a:off x="3551238" y="2225675"/>
            <a:ext cx="2016125" cy="866775"/>
            <a:chOff x="273" y="1765"/>
            <a:chExt cx="1270" cy="546"/>
          </a:xfrm>
        </p:grpSpPr>
        <p:grpSp>
          <p:nvGrpSpPr>
            <p:cNvPr id="192694" name="Group 182"/>
            <p:cNvGrpSpPr>
              <a:grpSpLocks/>
            </p:cNvGrpSpPr>
            <p:nvPr/>
          </p:nvGrpSpPr>
          <p:grpSpPr bwMode="auto">
            <a:xfrm>
              <a:off x="1354" y="2124"/>
              <a:ext cx="110" cy="187"/>
              <a:chOff x="1371" y="3672"/>
              <a:chExt cx="110" cy="187"/>
            </a:xfrm>
          </p:grpSpPr>
          <p:sp>
            <p:nvSpPr>
              <p:cNvPr id="192695" name="Line 183"/>
              <p:cNvSpPr>
                <a:spLocks noChangeShapeType="1"/>
              </p:cNvSpPr>
              <p:nvPr/>
            </p:nvSpPr>
            <p:spPr bwMode="auto">
              <a:xfrm>
                <a:off x="1378" y="3678"/>
                <a:ext cx="96" cy="0"/>
              </a:xfrm>
              <a:prstGeom prst="line">
                <a:avLst/>
              </a:prstGeom>
              <a:noFill/>
              <a:ln w="25400">
                <a:solidFill>
                  <a:schemeClr val="accent2"/>
                </a:solidFill>
                <a:round/>
                <a:headEnd/>
                <a:tailEnd/>
              </a:ln>
              <a:effectLst/>
            </p:spPr>
            <p:txBody>
              <a:bodyPr wrap="none" anchor="ctr"/>
              <a:lstStyle/>
              <a:p>
                <a:endParaRPr lang="es-MX"/>
              </a:p>
            </p:txBody>
          </p:sp>
          <p:sp>
            <p:nvSpPr>
              <p:cNvPr id="192696" name="Text Box 184"/>
              <p:cNvSpPr txBox="1">
                <a:spLocks noChangeArrowheads="1"/>
              </p:cNvSpPr>
              <p:nvPr/>
            </p:nvSpPr>
            <p:spPr bwMode="auto">
              <a:xfrm>
                <a:off x="1371" y="3672"/>
                <a:ext cx="110" cy="187"/>
              </a:xfrm>
              <a:prstGeom prst="rect">
                <a:avLst/>
              </a:prstGeom>
              <a:noFill/>
              <a:ln w="9525">
                <a:noFill/>
                <a:miter lim="800000"/>
                <a:headEnd/>
                <a:tailEnd/>
              </a:ln>
              <a:effectLst/>
            </p:spPr>
            <p:txBody>
              <a:bodyPr wrap="none" lIns="18000" tIns="10800" rIns="18000" bIns="10800">
                <a:spAutoFit/>
                <a:flatTx/>
              </a:bodyPr>
              <a:lstStyle/>
              <a:p>
                <a:r>
                  <a:rPr lang="es-ES_tradnl" sz="1800" b="1">
                    <a:solidFill>
                      <a:schemeClr val="accent2"/>
                    </a:solidFill>
                    <a:latin typeface="Arial" charset="0"/>
                    <a:cs typeface="Times New Roman" pitchFamily="18" charset="0"/>
                  </a:rPr>
                  <a:t>b</a:t>
                </a:r>
                <a:endParaRPr lang="es-ES" sz="1800" b="1">
                  <a:solidFill>
                    <a:schemeClr val="accent2"/>
                  </a:solidFill>
                </a:endParaRPr>
              </a:p>
            </p:txBody>
          </p:sp>
        </p:grpSp>
        <p:grpSp>
          <p:nvGrpSpPr>
            <p:cNvPr id="192697" name="Group 185"/>
            <p:cNvGrpSpPr>
              <a:grpSpLocks/>
            </p:cNvGrpSpPr>
            <p:nvPr/>
          </p:nvGrpSpPr>
          <p:grpSpPr bwMode="auto">
            <a:xfrm>
              <a:off x="1120" y="2124"/>
              <a:ext cx="102" cy="187"/>
              <a:chOff x="1020" y="3678"/>
              <a:chExt cx="102" cy="187"/>
            </a:xfrm>
          </p:grpSpPr>
          <p:sp>
            <p:nvSpPr>
              <p:cNvPr id="192698" name="Text Box 186"/>
              <p:cNvSpPr txBox="1">
                <a:spLocks noChangeArrowheads="1"/>
              </p:cNvSpPr>
              <p:nvPr/>
            </p:nvSpPr>
            <p:spPr bwMode="auto">
              <a:xfrm>
                <a:off x="1020" y="3678"/>
                <a:ext cx="102" cy="187"/>
              </a:xfrm>
              <a:prstGeom prst="rect">
                <a:avLst/>
              </a:prstGeom>
              <a:noFill/>
              <a:ln w="9525">
                <a:noFill/>
                <a:miter lim="800000"/>
                <a:headEnd/>
                <a:tailEnd/>
              </a:ln>
              <a:effectLst/>
            </p:spPr>
            <p:txBody>
              <a:bodyPr wrap="none" lIns="18000" tIns="10800" rIns="18000" bIns="10800">
                <a:spAutoFit/>
                <a:flatTx/>
              </a:bodyPr>
              <a:lstStyle/>
              <a:p>
                <a:r>
                  <a:rPr lang="es-ES_tradnl" sz="1800" b="1">
                    <a:solidFill>
                      <a:schemeClr val="accent2"/>
                    </a:solidFill>
                    <a:latin typeface="Arial" charset="0"/>
                    <a:cs typeface="Times New Roman" pitchFamily="18" charset="0"/>
                  </a:rPr>
                  <a:t>a</a:t>
                </a:r>
                <a:endParaRPr lang="es-ES" sz="1800" b="1"/>
              </a:p>
            </p:txBody>
          </p:sp>
          <p:sp>
            <p:nvSpPr>
              <p:cNvPr id="192699" name="Line 187"/>
              <p:cNvSpPr>
                <a:spLocks noChangeShapeType="1"/>
              </p:cNvSpPr>
              <p:nvPr/>
            </p:nvSpPr>
            <p:spPr bwMode="auto">
              <a:xfrm>
                <a:off x="1025" y="3708"/>
                <a:ext cx="96" cy="0"/>
              </a:xfrm>
              <a:prstGeom prst="line">
                <a:avLst/>
              </a:prstGeom>
              <a:noFill/>
              <a:ln w="25400">
                <a:solidFill>
                  <a:schemeClr val="accent2"/>
                </a:solidFill>
                <a:round/>
                <a:headEnd/>
                <a:tailEnd/>
              </a:ln>
              <a:effectLst/>
            </p:spPr>
            <p:txBody>
              <a:bodyPr wrap="none" anchor="ctr"/>
              <a:lstStyle/>
              <a:p>
                <a:endParaRPr lang="es-MX"/>
              </a:p>
            </p:txBody>
          </p:sp>
        </p:grpSp>
        <p:sp>
          <p:nvSpPr>
            <p:cNvPr id="192700" name="Text Box 188"/>
            <p:cNvSpPr txBox="1">
              <a:spLocks noChangeArrowheads="1"/>
            </p:cNvSpPr>
            <p:nvPr/>
          </p:nvSpPr>
          <p:spPr bwMode="auto">
            <a:xfrm>
              <a:off x="1128" y="1807"/>
              <a:ext cx="102" cy="187"/>
            </a:xfrm>
            <a:prstGeom prst="rect">
              <a:avLst/>
            </a:prstGeom>
            <a:noFill/>
            <a:ln w="9525">
              <a:noFill/>
              <a:miter lim="800000"/>
              <a:headEnd/>
              <a:tailEnd/>
            </a:ln>
            <a:effectLst/>
          </p:spPr>
          <p:txBody>
            <a:bodyPr wrap="none" lIns="18000" tIns="10800" rIns="18000" bIns="10800">
              <a:spAutoFit/>
              <a:flatTx/>
            </a:bodyPr>
            <a:lstStyle/>
            <a:p>
              <a:r>
                <a:rPr lang="es-ES_tradnl" sz="1800" b="1">
                  <a:solidFill>
                    <a:schemeClr val="accent2"/>
                  </a:solidFill>
                  <a:latin typeface="Arial" charset="0"/>
                  <a:cs typeface="Times New Roman" pitchFamily="18" charset="0"/>
                </a:rPr>
                <a:t>a</a:t>
              </a:r>
              <a:endParaRPr lang="es-ES" sz="1800" b="1">
                <a:solidFill>
                  <a:schemeClr val="accent2"/>
                </a:solidFill>
              </a:endParaRPr>
            </a:p>
          </p:txBody>
        </p:sp>
        <p:sp>
          <p:nvSpPr>
            <p:cNvPr id="192701" name="Line 189"/>
            <p:cNvSpPr>
              <a:spLocks noChangeShapeType="1"/>
            </p:cNvSpPr>
            <p:nvPr/>
          </p:nvSpPr>
          <p:spPr bwMode="auto">
            <a:xfrm>
              <a:off x="1133" y="1837"/>
              <a:ext cx="96" cy="0"/>
            </a:xfrm>
            <a:prstGeom prst="line">
              <a:avLst/>
            </a:prstGeom>
            <a:noFill/>
            <a:ln w="25400">
              <a:solidFill>
                <a:schemeClr val="accent2"/>
              </a:solidFill>
              <a:round/>
              <a:headEnd/>
              <a:tailEnd/>
            </a:ln>
            <a:effectLst/>
          </p:spPr>
          <p:txBody>
            <a:bodyPr wrap="none" anchor="ctr"/>
            <a:lstStyle/>
            <a:p>
              <a:endParaRPr lang="es-MX"/>
            </a:p>
          </p:txBody>
        </p:sp>
        <p:sp>
          <p:nvSpPr>
            <p:cNvPr id="192702" name="Line 190"/>
            <p:cNvSpPr>
              <a:spLocks noChangeShapeType="1"/>
            </p:cNvSpPr>
            <p:nvPr/>
          </p:nvSpPr>
          <p:spPr bwMode="auto">
            <a:xfrm>
              <a:off x="1369" y="1813"/>
              <a:ext cx="96" cy="0"/>
            </a:xfrm>
            <a:prstGeom prst="line">
              <a:avLst/>
            </a:prstGeom>
            <a:noFill/>
            <a:ln w="25400">
              <a:solidFill>
                <a:schemeClr val="accent2"/>
              </a:solidFill>
              <a:round/>
              <a:headEnd/>
              <a:tailEnd/>
            </a:ln>
            <a:effectLst/>
          </p:spPr>
          <p:txBody>
            <a:bodyPr wrap="none" anchor="ctr"/>
            <a:lstStyle/>
            <a:p>
              <a:endParaRPr lang="es-MX"/>
            </a:p>
          </p:txBody>
        </p:sp>
        <p:sp>
          <p:nvSpPr>
            <p:cNvPr id="192703" name="Text Box 191"/>
            <p:cNvSpPr txBox="1">
              <a:spLocks noChangeArrowheads="1"/>
            </p:cNvSpPr>
            <p:nvPr/>
          </p:nvSpPr>
          <p:spPr bwMode="auto">
            <a:xfrm>
              <a:off x="1362" y="1807"/>
              <a:ext cx="110" cy="187"/>
            </a:xfrm>
            <a:prstGeom prst="rect">
              <a:avLst/>
            </a:prstGeom>
            <a:noFill/>
            <a:ln w="9525">
              <a:noFill/>
              <a:miter lim="800000"/>
              <a:headEnd/>
              <a:tailEnd/>
            </a:ln>
            <a:effectLst/>
          </p:spPr>
          <p:txBody>
            <a:bodyPr wrap="none" lIns="18000" tIns="10800" rIns="18000" bIns="10800">
              <a:spAutoFit/>
              <a:flatTx/>
            </a:bodyPr>
            <a:lstStyle/>
            <a:p>
              <a:r>
                <a:rPr lang="es-ES_tradnl" sz="1800" b="1">
                  <a:solidFill>
                    <a:schemeClr val="accent2"/>
                  </a:solidFill>
                  <a:latin typeface="Arial" charset="0"/>
                  <a:cs typeface="Times New Roman" pitchFamily="18" charset="0"/>
                </a:rPr>
                <a:t>b</a:t>
              </a:r>
              <a:endParaRPr lang="es-ES" sz="1800" b="1">
                <a:solidFill>
                  <a:schemeClr val="accent2"/>
                </a:solidFill>
              </a:endParaRPr>
            </a:p>
          </p:txBody>
        </p:sp>
        <p:sp>
          <p:nvSpPr>
            <p:cNvPr id="192704" name="Text Box 192"/>
            <p:cNvSpPr txBox="1">
              <a:spLocks noChangeArrowheads="1"/>
            </p:cNvSpPr>
            <p:nvPr/>
          </p:nvSpPr>
          <p:spPr bwMode="auto">
            <a:xfrm>
              <a:off x="1264" y="1839"/>
              <a:ext cx="75" cy="129"/>
            </a:xfrm>
            <a:prstGeom prst="rect">
              <a:avLst/>
            </a:prstGeom>
            <a:noFill/>
            <a:ln w="9525">
              <a:noFill/>
              <a:miter lim="800000"/>
              <a:headEnd/>
              <a:tailEnd/>
            </a:ln>
            <a:effectLst/>
          </p:spPr>
          <p:txBody>
            <a:bodyPr wrap="none" lIns="18000" tIns="10800" rIns="18000" bIns="10800">
              <a:spAutoFit/>
              <a:flatTx/>
            </a:bodyPr>
            <a:lstStyle/>
            <a:p>
              <a:r>
                <a:rPr lang="es-ES" sz="1200" b="1">
                  <a:solidFill>
                    <a:schemeClr val="accent2"/>
                  </a:solidFill>
                  <a:latin typeface="Arial" charset="0"/>
                  <a:cs typeface="Times New Roman" pitchFamily="18" charset="0"/>
                </a:rPr>
                <a:t>x</a:t>
              </a:r>
            </a:p>
          </p:txBody>
        </p:sp>
        <p:sp>
          <p:nvSpPr>
            <p:cNvPr id="192705" name="Text Box 193"/>
            <p:cNvSpPr txBox="1">
              <a:spLocks noChangeArrowheads="1"/>
            </p:cNvSpPr>
            <p:nvPr/>
          </p:nvSpPr>
          <p:spPr bwMode="auto">
            <a:xfrm>
              <a:off x="884" y="1933"/>
              <a:ext cx="115" cy="206"/>
            </a:xfrm>
            <a:prstGeom prst="rect">
              <a:avLst/>
            </a:prstGeom>
            <a:noFill/>
            <a:ln w="9525">
              <a:noFill/>
              <a:miter lim="800000"/>
              <a:headEnd/>
              <a:tailEnd/>
            </a:ln>
            <a:effectLst/>
          </p:spPr>
          <p:txBody>
            <a:bodyPr wrap="none" lIns="18000" tIns="10800" rIns="18000" bIns="10800">
              <a:spAutoFit/>
              <a:flatTx/>
            </a:bodyPr>
            <a:lstStyle/>
            <a:p>
              <a:r>
                <a:rPr lang="es-ES_tradnl" sz="2000">
                  <a:solidFill>
                    <a:schemeClr val="accent2"/>
                  </a:solidFill>
                  <a:latin typeface="Arial" charset="0"/>
                  <a:cs typeface="Times New Roman" pitchFamily="18" charset="0"/>
                </a:rPr>
                <a:t>=</a:t>
              </a:r>
              <a:endParaRPr lang="es-ES_tradnl" sz="2000">
                <a:solidFill>
                  <a:schemeClr val="accent2"/>
                </a:solidFill>
                <a:latin typeface="Arial" charset="0"/>
                <a:cs typeface="Arial" charset="0"/>
              </a:endParaRPr>
            </a:p>
          </p:txBody>
        </p:sp>
        <p:sp>
          <p:nvSpPr>
            <p:cNvPr id="192706" name="Line 194"/>
            <p:cNvSpPr>
              <a:spLocks noChangeShapeType="1"/>
            </p:cNvSpPr>
            <p:nvPr/>
          </p:nvSpPr>
          <p:spPr bwMode="auto">
            <a:xfrm>
              <a:off x="1090" y="2079"/>
              <a:ext cx="0" cy="227"/>
            </a:xfrm>
            <a:prstGeom prst="line">
              <a:avLst/>
            </a:prstGeom>
            <a:noFill/>
            <a:ln w="22225">
              <a:solidFill>
                <a:schemeClr val="accent2"/>
              </a:solidFill>
              <a:round/>
              <a:headEnd/>
              <a:tailEnd/>
            </a:ln>
            <a:effectLst/>
          </p:spPr>
          <p:txBody>
            <a:bodyPr wrap="none"/>
            <a:lstStyle/>
            <a:p>
              <a:endParaRPr lang="es-MX"/>
            </a:p>
          </p:txBody>
        </p:sp>
        <p:sp>
          <p:nvSpPr>
            <p:cNvPr id="192707" name="Line 195"/>
            <p:cNvSpPr>
              <a:spLocks noChangeShapeType="1"/>
            </p:cNvSpPr>
            <p:nvPr/>
          </p:nvSpPr>
          <p:spPr bwMode="auto">
            <a:xfrm>
              <a:off x="1256" y="2079"/>
              <a:ext cx="0" cy="227"/>
            </a:xfrm>
            <a:prstGeom prst="line">
              <a:avLst/>
            </a:prstGeom>
            <a:noFill/>
            <a:ln w="22225">
              <a:solidFill>
                <a:schemeClr val="accent2"/>
              </a:solidFill>
              <a:round/>
              <a:headEnd/>
              <a:tailEnd/>
            </a:ln>
            <a:effectLst/>
          </p:spPr>
          <p:txBody>
            <a:bodyPr wrap="none"/>
            <a:lstStyle/>
            <a:p>
              <a:endParaRPr lang="es-MX"/>
            </a:p>
          </p:txBody>
        </p:sp>
        <p:sp>
          <p:nvSpPr>
            <p:cNvPr id="192708" name="Line 196"/>
            <p:cNvSpPr>
              <a:spLocks noChangeShapeType="1"/>
            </p:cNvSpPr>
            <p:nvPr/>
          </p:nvSpPr>
          <p:spPr bwMode="auto">
            <a:xfrm>
              <a:off x="1322" y="2079"/>
              <a:ext cx="0" cy="227"/>
            </a:xfrm>
            <a:prstGeom prst="line">
              <a:avLst/>
            </a:prstGeom>
            <a:noFill/>
            <a:ln w="22225">
              <a:solidFill>
                <a:schemeClr val="accent2"/>
              </a:solidFill>
              <a:round/>
              <a:headEnd/>
              <a:tailEnd/>
            </a:ln>
            <a:effectLst/>
          </p:spPr>
          <p:txBody>
            <a:bodyPr wrap="none"/>
            <a:lstStyle/>
            <a:p>
              <a:endParaRPr lang="es-MX"/>
            </a:p>
          </p:txBody>
        </p:sp>
        <p:sp>
          <p:nvSpPr>
            <p:cNvPr id="192709" name="Line 197"/>
            <p:cNvSpPr>
              <a:spLocks noChangeShapeType="1"/>
            </p:cNvSpPr>
            <p:nvPr/>
          </p:nvSpPr>
          <p:spPr bwMode="auto">
            <a:xfrm>
              <a:off x="1496" y="2079"/>
              <a:ext cx="0" cy="227"/>
            </a:xfrm>
            <a:prstGeom prst="line">
              <a:avLst/>
            </a:prstGeom>
            <a:noFill/>
            <a:ln w="22225">
              <a:solidFill>
                <a:schemeClr val="accent2"/>
              </a:solidFill>
              <a:round/>
              <a:headEnd/>
              <a:tailEnd/>
            </a:ln>
            <a:effectLst/>
          </p:spPr>
          <p:txBody>
            <a:bodyPr wrap="none"/>
            <a:lstStyle/>
            <a:p>
              <a:endParaRPr lang="es-MX"/>
            </a:p>
          </p:txBody>
        </p:sp>
        <p:sp>
          <p:nvSpPr>
            <p:cNvPr id="192710" name="Text Box 198"/>
            <p:cNvSpPr txBox="1">
              <a:spLocks noChangeArrowheads="1"/>
            </p:cNvSpPr>
            <p:nvPr/>
          </p:nvSpPr>
          <p:spPr bwMode="auto">
            <a:xfrm>
              <a:off x="273" y="1924"/>
              <a:ext cx="254" cy="187"/>
            </a:xfrm>
            <a:prstGeom prst="rect">
              <a:avLst/>
            </a:prstGeom>
            <a:noFill/>
            <a:ln w="9525">
              <a:noFill/>
              <a:miter lim="800000"/>
              <a:headEnd/>
              <a:tailEnd/>
            </a:ln>
            <a:effectLst/>
          </p:spPr>
          <p:txBody>
            <a:bodyPr wrap="none" lIns="18000" tIns="10800" rIns="18000" bIns="10800">
              <a:spAutoFit/>
              <a:flatTx/>
            </a:bodyPr>
            <a:lstStyle/>
            <a:p>
              <a:r>
                <a:rPr lang="es-ES_tradnl" sz="1800">
                  <a:solidFill>
                    <a:schemeClr val="accent2"/>
                  </a:solidFill>
                  <a:latin typeface="Arial" charset="0"/>
                  <a:cs typeface="Times New Roman" pitchFamily="18" charset="0"/>
                </a:rPr>
                <a:t>sen</a:t>
              </a:r>
              <a:endParaRPr lang="es-ES" sz="1800"/>
            </a:p>
          </p:txBody>
        </p:sp>
        <p:sp>
          <p:nvSpPr>
            <p:cNvPr id="192711" name="Text Box 199"/>
            <p:cNvSpPr txBox="1">
              <a:spLocks noChangeArrowheads="1"/>
            </p:cNvSpPr>
            <p:nvPr/>
          </p:nvSpPr>
          <p:spPr bwMode="auto">
            <a:xfrm>
              <a:off x="489" y="1862"/>
              <a:ext cx="216" cy="288"/>
            </a:xfrm>
            <a:prstGeom prst="rect">
              <a:avLst/>
            </a:prstGeom>
            <a:noFill/>
            <a:ln w="9525">
              <a:noFill/>
              <a:miter lim="800000"/>
              <a:headEnd/>
              <a:tailEnd/>
            </a:ln>
            <a:effectLst/>
          </p:spPr>
          <p:txBody>
            <a:bodyPr wrap="none">
              <a:spAutoFit/>
              <a:flatTx/>
            </a:bodyPr>
            <a:lstStyle/>
            <a:p>
              <a:r>
                <a:rPr lang="es-ES_tradnl" b="1">
                  <a:solidFill>
                    <a:schemeClr val="accent2"/>
                  </a:solidFill>
                  <a:latin typeface="Symbol" pitchFamily="18" charset="2"/>
                  <a:cs typeface="Times New Roman" pitchFamily="18" charset="0"/>
                </a:rPr>
                <a:t>q</a:t>
              </a:r>
              <a:endParaRPr lang="es-ES">
                <a:solidFill>
                  <a:schemeClr val="accent2"/>
                </a:solidFill>
                <a:latin typeface="Arial" charset="0"/>
                <a:cs typeface="Times New Roman" pitchFamily="18" charset="0"/>
              </a:endParaRPr>
            </a:p>
          </p:txBody>
        </p:sp>
        <p:grpSp>
          <p:nvGrpSpPr>
            <p:cNvPr id="192712" name="Group 200"/>
            <p:cNvGrpSpPr>
              <a:grpSpLocks/>
            </p:cNvGrpSpPr>
            <p:nvPr/>
          </p:nvGrpSpPr>
          <p:grpSpPr bwMode="auto">
            <a:xfrm>
              <a:off x="602" y="2026"/>
              <a:ext cx="271" cy="192"/>
              <a:chOff x="2223" y="3573"/>
              <a:chExt cx="271" cy="192"/>
            </a:xfrm>
          </p:grpSpPr>
          <p:sp>
            <p:nvSpPr>
              <p:cNvPr id="192713" name="Line 201"/>
              <p:cNvSpPr>
                <a:spLocks noChangeShapeType="1"/>
              </p:cNvSpPr>
              <p:nvPr/>
            </p:nvSpPr>
            <p:spPr bwMode="auto">
              <a:xfrm>
                <a:off x="2282" y="3624"/>
                <a:ext cx="61" cy="0"/>
              </a:xfrm>
              <a:prstGeom prst="line">
                <a:avLst/>
              </a:prstGeom>
              <a:noFill/>
              <a:ln w="15875">
                <a:solidFill>
                  <a:schemeClr val="accent2"/>
                </a:solidFill>
                <a:round/>
                <a:headEnd/>
                <a:tailEnd/>
              </a:ln>
              <a:effectLst/>
            </p:spPr>
            <p:txBody>
              <a:bodyPr wrap="none" anchor="ctr"/>
              <a:lstStyle/>
              <a:p>
                <a:endParaRPr lang="es-MX"/>
              </a:p>
            </p:txBody>
          </p:sp>
          <p:sp>
            <p:nvSpPr>
              <p:cNvPr id="192714" name="Line 202"/>
              <p:cNvSpPr>
                <a:spLocks noChangeShapeType="1"/>
              </p:cNvSpPr>
              <p:nvPr/>
            </p:nvSpPr>
            <p:spPr bwMode="auto">
              <a:xfrm>
                <a:off x="2374" y="3600"/>
                <a:ext cx="61" cy="0"/>
              </a:xfrm>
              <a:prstGeom prst="line">
                <a:avLst/>
              </a:prstGeom>
              <a:noFill/>
              <a:ln w="15875">
                <a:solidFill>
                  <a:schemeClr val="accent2"/>
                </a:solidFill>
                <a:round/>
                <a:headEnd/>
                <a:tailEnd/>
              </a:ln>
              <a:effectLst/>
            </p:spPr>
            <p:txBody>
              <a:bodyPr wrap="none" anchor="ctr"/>
              <a:lstStyle/>
              <a:p>
                <a:endParaRPr lang="es-MX"/>
              </a:p>
            </p:txBody>
          </p:sp>
          <p:sp>
            <p:nvSpPr>
              <p:cNvPr id="192715" name="Text Box 203"/>
              <p:cNvSpPr txBox="1">
                <a:spLocks noChangeArrowheads="1"/>
              </p:cNvSpPr>
              <p:nvPr/>
            </p:nvSpPr>
            <p:spPr bwMode="auto">
              <a:xfrm>
                <a:off x="2223" y="3573"/>
                <a:ext cx="271" cy="192"/>
              </a:xfrm>
              <a:prstGeom prst="rect">
                <a:avLst/>
              </a:prstGeom>
              <a:noFill/>
              <a:ln w="9525">
                <a:noFill/>
                <a:miter lim="800000"/>
                <a:headEnd/>
                <a:tailEnd/>
              </a:ln>
              <a:effectLst/>
            </p:spPr>
            <p:txBody>
              <a:bodyPr wrap="none">
                <a:spAutoFit/>
                <a:flatTx/>
              </a:bodyPr>
              <a:lstStyle/>
              <a:p>
                <a:r>
                  <a:rPr lang="es-ES_tradnl" sz="1400">
                    <a:solidFill>
                      <a:schemeClr val="accent2"/>
                    </a:solidFill>
                    <a:latin typeface="Arial" charset="0"/>
                    <a:cs typeface="Times New Roman" pitchFamily="18" charset="0"/>
                  </a:rPr>
                  <a:t>a,b</a:t>
                </a:r>
                <a:endParaRPr lang="es-ES" sz="1400">
                  <a:solidFill>
                    <a:schemeClr val="folHlink"/>
                  </a:solidFill>
                  <a:latin typeface="Arial" charset="0"/>
                  <a:cs typeface="Times New Roman" pitchFamily="18" charset="0"/>
                </a:endParaRPr>
              </a:p>
            </p:txBody>
          </p:sp>
        </p:grpSp>
        <p:sp>
          <p:nvSpPr>
            <p:cNvPr id="192716" name="Line 204"/>
            <p:cNvSpPr>
              <a:spLocks noChangeShapeType="1"/>
            </p:cNvSpPr>
            <p:nvPr/>
          </p:nvSpPr>
          <p:spPr bwMode="auto">
            <a:xfrm>
              <a:off x="1492" y="1765"/>
              <a:ext cx="0" cy="227"/>
            </a:xfrm>
            <a:prstGeom prst="line">
              <a:avLst/>
            </a:prstGeom>
            <a:noFill/>
            <a:ln w="22225">
              <a:solidFill>
                <a:schemeClr val="accent2"/>
              </a:solidFill>
              <a:round/>
              <a:headEnd/>
              <a:tailEnd/>
            </a:ln>
            <a:effectLst/>
          </p:spPr>
          <p:txBody>
            <a:bodyPr wrap="none"/>
            <a:lstStyle/>
            <a:p>
              <a:endParaRPr lang="es-MX"/>
            </a:p>
          </p:txBody>
        </p:sp>
        <p:sp>
          <p:nvSpPr>
            <p:cNvPr id="192717" name="Line 205"/>
            <p:cNvSpPr>
              <a:spLocks noChangeShapeType="1"/>
            </p:cNvSpPr>
            <p:nvPr/>
          </p:nvSpPr>
          <p:spPr bwMode="auto">
            <a:xfrm>
              <a:off x="1105" y="1765"/>
              <a:ext cx="0" cy="227"/>
            </a:xfrm>
            <a:prstGeom prst="line">
              <a:avLst/>
            </a:prstGeom>
            <a:noFill/>
            <a:ln w="22225">
              <a:solidFill>
                <a:schemeClr val="accent2"/>
              </a:solidFill>
              <a:round/>
              <a:headEnd/>
              <a:tailEnd/>
            </a:ln>
            <a:effectLst/>
          </p:spPr>
          <p:txBody>
            <a:bodyPr wrap="none"/>
            <a:lstStyle/>
            <a:p>
              <a:endParaRPr lang="es-MX"/>
            </a:p>
          </p:txBody>
        </p:sp>
        <p:sp>
          <p:nvSpPr>
            <p:cNvPr id="192742" name="Line 230"/>
            <p:cNvSpPr>
              <a:spLocks noChangeShapeType="1"/>
            </p:cNvSpPr>
            <p:nvPr/>
          </p:nvSpPr>
          <p:spPr bwMode="auto">
            <a:xfrm>
              <a:off x="1044" y="2034"/>
              <a:ext cx="499" cy="0"/>
            </a:xfrm>
            <a:prstGeom prst="line">
              <a:avLst/>
            </a:prstGeom>
            <a:noFill/>
            <a:ln w="22225">
              <a:solidFill>
                <a:schemeClr val="accent2"/>
              </a:solidFill>
              <a:round/>
              <a:headEnd/>
              <a:tailEnd/>
            </a:ln>
            <a:effectLst/>
          </p:spPr>
          <p:txBody>
            <a:bodyPr wrap="none"/>
            <a:lstStyle/>
            <a:p>
              <a:endParaRPr lang="es-MX"/>
            </a:p>
          </p:txBody>
        </p:sp>
      </p:grpSp>
      <p:grpSp>
        <p:nvGrpSpPr>
          <p:cNvPr id="192771" name="Group 259"/>
          <p:cNvGrpSpPr>
            <a:grpSpLocks/>
          </p:cNvGrpSpPr>
          <p:nvPr/>
        </p:nvGrpSpPr>
        <p:grpSpPr bwMode="auto">
          <a:xfrm>
            <a:off x="3267075" y="3405188"/>
            <a:ext cx="2584450" cy="866775"/>
            <a:chOff x="249" y="2612"/>
            <a:chExt cx="1628" cy="546"/>
          </a:xfrm>
        </p:grpSpPr>
        <p:grpSp>
          <p:nvGrpSpPr>
            <p:cNvPr id="192744" name="Group 232"/>
            <p:cNvGrpSpPr>
              <a:grpSpLocks/>
            </p:cNvGrpSpPr>
            <p:nvPr/>
          </p:nvGrpSpPr>
          <p:grpSpPr bwMode="auto">
            <a:xfrm>
              <a:off x="1688" y="2971"/>
              <a:ext cx="110" cy="187"/>
              <a:chOff x="1371" y="3672"/>
              <a:chExt cx="110" cy="187"/>
            </a:xfrm>
          </p:grpSpPr>
          <p:sp>
            <p:nvSpPr>
              <p:cNvPr id="192745" name="Line 233"/>
              <p:cNvSpPr>
                <a:spLocks noChangeShapeType="1"/>
              </p:cNvSpPr>
              <p:nvPr/>
            </p:nvSpPr>
            <p:spPr bwMode="auto">
              <a:xfrm>
                <a:off x="1378" y="3678"/>
                <a:ext cx="96" cy="0"/>
              </a:xfrm>
              <a:prstGeom prst="line">
                <a:avLst/>
              </a:prstGeom>
              <a:noFill/>
              <a:ln w="25400">
                <a:solidFill>
                  <a:schemeClr val="accent2"/>
                </a:solidFill>
                <a:round/>
                <a:headEnd/>
                <a:tailEnd/>
              </a:ln>
              <a:effectLst/>
            </p:spPr>
            <p:txBody>
              <a:bodyPr wrap="none" anchor="ctr"/>
              <a:lstStyle/>
              <a:p>
                <a:endParaRPr lang="es-MX"/>
              </a:p>
            </p:txBody>
          </p:sp>
          <p:sp>
            <p:nvSpPr>
              <p:cNvPr id="192746" name="Text Box 234"/>
              <p:cNvSpPr txBox="1">
                <a:spLocks noChangeArrowheads="1"/>
              </p:cNvSpPr>
              <p:nvPr/>
            </p:nvSpPr>
            <p:spPr bwMode="auto">
              <a:xfrm>
                <a:off x="1371" y="3672"/>
                <a:ext cx="110" cy="187"/>
              </a:xfrm>
              <a:prstGeom prst="rect">
                <a:avLst/>
              </a:prstGeom>
              <a:noFill/>
              <a:ln w="9525">
                <a:noFill/>
                <a:miter lim="800000"/>
                <a:headEnd/>
                <a:tailEnd/>
              </a:ln>
              <a:effectLst/>
            </p:spPr>
            <p:txBody>
              <a:bodyPr wrap="none" lIns="18000" tIns="10800" rIns="18000" bIns="10800">
                <a:spAutoFit/>
                <a:flatTx/>
              </a:bodyPr>
              <a:lstStyle/>
              <a:p>
                <a:r>
                  <a:rPr lang="es-ES_tradnl" sz="1800" b="1">
                    <a:solidFill>
                      <a:schemeClr val="accent2"/>
                    </a:solidFill>
                    <a:latin typeface="Arial" charset="0"/>
                    <a:cs typeface="Times New Roman" pitchFamily="18" charset="0"/>
                  </a:rPr>
                  <a:t>b</a:t>
                </a:r>
                <a:endParaRPr lang="es-ES" sz="1800" b="1">
                  <a:solidFill>
                    <a:schemeClr val="accent2"/>
                  </a:solidFill>
                </a:endParaRPr>
              </a:p>
            </p:txBody>
          </p:sp>
        </p:grpSp>
        <p:grpSp>
          <p:nvGrpSpPr>
            <p:cNvPr id="192747" name="Group 235"/>
            <p:cNvGrpSpPr>
              <a:grpSpLocks/>
            </p:cNvGrpSpPr>
            <p:nvPr/>
          </p:nvGrpSpPr>
          <p:grpSpPr bwMode="auto">
            <a:xfrm>
              <a:off x="1454" y="2971"/>
              <a:ext cx="102" cy="187"/>
              <a:chOff x="1020" y="3678"/>
              <a:chExt cx="102" cy="187"/>
            </a:xfrm>
          </p:grpSpPr>
          <p:sp>
            <p:nvSpPr>
              <p:cNvPr id="192748" name="Text Box 236"/>
              <p:cNvSpPr txBox="1">
                <a:spLocks noChangeArrowheads="1"/>
              </p:cNvSpPr>
              <p:nvPr/>
            </p:nvSpPr>
            <p:spPr bwMode="auto">
              <a:xfrm>
                <a:off x="1020" y="3678"/>
                <a:ext cx="102" cy="187"/>
              </a:xfrm>
              <a:prstGeom prst="rect">
                <a:avLst/>
              </a:prstGeom>
              <a:noFill/>
              <a:ln w="9525">
                <a:noFill/>
                <a:miter lim="800000"/>
                <a:headEnd/>
                <a:tailEnd/>
              </a:ln>
              <a:effectLst/>
            </p:spPr>
            <p:txBody>
              <a:bodyPr wrap="none" lIns="18000" tIns="10800" rIns="18000" bIns="10800">
                <a:spAutoFit/>
                <a:flatTx/>
              </a:bodyPr>
              <a:lstStyle/>
              <a:p>
                <a:r>
                  <a:rPr lang="es-ES_tradnl" sz="1800" b="1">
                    <a:solidFill>
                      <a:schemeClr val="accent2"/>
                    </a:solidFill>
                    <a:latin typeface="Arial" charset="0"/>
                    <a:cs typeface="Times New Roman" pitchFamily="18" charset="0"/>
                  </a:rPr>
                  <a:t>a</a:t>
                </a:r>
                <a:endParaRPr lang="es-ES" sz="1800" b="1"/>
              </a:p>
            </p:txBody>
          </p:sp>
          <p:sp>
            <p:nvSpPr>
              <p:cNvPr id="192749" name="Line 237"/>
              <p:cNvSpPr>
                <a:spLocks noChangeShapeType="1"/>
              </p:cNvSpPr>
              <p:nvPr/>
            </p:nvSpPr>
            <p:spPr bwMode="auto">
              <a:xfrm>
                <a:off x="1025" y="3708"/>
                <a:ext cx="96" cy="0"/>
              </a:xfrm>
              <a:prstGeom prst="line">
                <a:avLst/>
              </a:prstGeom>
              <a:noFill/>
              <a:ln w="25400">
                <a:solidFill>
                  <a:schemeClr val="accent2"/>
                </a:solidFill>
                <a:round/>
                <a:headEnd/>
                <a:tailEnd/>
              </a:ln>
              <a:effectLst/>
            </p:spPr>
            <p:txBody>
              <a:bodyPr wrap="none" anchor="ctr"/>
              <a:lstStyle/>
              <a:p>
                <a:endParaRPr lang="es-MX"/>
              </a:p>
            </p:txBody>
          </p:sp>
        </p:grpSp>
        <p:sp>
          <p:nvSpPr>
            <p:cNvPr id="192750" name="Text Box 238"/>
            <p:cNvSpPr txBox="1">
              <a:spLocks noChangeArrowheads="1"/>
            </p:cNvSpPr>
            <p:nvPr/>
          </p:nvSpPr>
          <p:spPr bwMode="auto">
            <a:xfrm>
              <a:off x="1462" y="2654"/>
              <a:ext cx="102" cy="187"/>
            </a:xfrm>
            <a:prstGeom prst="rect">
              <a:avLst/>
            </a:prstGeom>
            <a:noFill/>
            <a:ln w="9525">
              <a:noFill/>
              <a:miter lim="800000"/>
              <a:headEnd/>
              <a:tailEnd/>
            </a:ln>
            <a:effectLst/>
          </p:spPr>
          <p:txBody>
            <a:bodyPr wrap="none" lIns="18000" tIns="10800" rIns="18000" bIns="10800">
              <a:spAutoFit/>
              <a:flatTx/>
            </a:bodyPr>
            <a:lstStyle/>
            <a:p>
              <a:r>
                <a:rPr lang="es-ES_tradnl" sz="1800" b="1">
                  <a:solidFill>
                    <a:schemeClr val="accent2"/>
                  </a:solidFill>
                  <a:latin typeface="Arial" charset="0"/>
                  <a:cs typeface="Times New Roman" pitchFamily="18" charset="0"/>
                </a:rPr>
                <a:t>a</a:t>
              </a:r>
              <a:endParaRPr lang="es-ES" sz="1800" b="1">
                <a:solidFill>
                  <a:schemeClr val="accent2"/>
                </a:solidFill>
              </a:endParaRPr>
            </a:p>
          </p:txBody>
        </p:sp>
        <p:sp>
          <p:nvSpPr>
            <p:cNvPr id="192751" name="Line 239"/>
            <p:cNvSpPr>
              <a:spLocks noChangeShapeType="1"/>
            </p:cNvSpPr>
            <p:nvPr/>
          </p:nvSpPr>
          <p:spPr bwMode="auto">
            <a:xfrm>
              <a:off x="1467" y="2684"/>
              <a:ext cx="96" cy="0"/>
            </a:xfrm>
            <a:prstGeom prst="line">
              <a:avLst/>
            </a:prstGeom>
            <a:noFill/>
            <a:ln w="25400">
              <a:solidFill>
                <a:schemeClr val="accent2"/>
              </a:solidFill>
              <a:round/>
              <a:headEnd/>
              <a:tailEnd/>
            </a:ln>
            <a:effectLst/>
          </p:spPr>
          <p:txBody>
            <a:bodyPr wrap="none" anchor="ctr"/>
            <a:lstStyle/>
            <a:p>
              <a:endParaRPr lang="es-MX"/>
            </a:p>
          </p:txBody>
        </p:sp>
        <p:sp>
          <p:nvSpPr>
            <p:cNvPr id="192752" name="Line 240"/>
            <p:cNvSpPr>
              <a:spLocks noChangeShapeType="1"/>
            </p:cNvSpPr>
            <p:nvPr/>
          </p:nvSpPr>
          <p:spPr bwMode="auto">
            <a:xfrm>
              <a:off x="1703" y="2660"/>
              <a:ext cx="96" cy="0"/>
            </a:xfrm>
            <a:prstGeom prst="line">
              <a:avLst/>
            </a:prstGeom>
            <a:noFill/>
            <a:ln w="25400">
              <a:solidFill>
                <a:schemeClr val="accent2"/>
              </a:solidFill>
              <a:round/>
              <a:headEnd/>
              <a:tailEnd/>
            </a:ln>
            <a:effectLst/>
          </p:spPr>
          <p:txBody>
            <a:bodyPr wrap="none" anchor="ctr"/>
            <a:lstStyle/>
            <a:p>
              <a:endParaRPr lang="es-MX"/>
            </a:p>
          </p:txBody>
        </p:sp>
        <p:sp>
          <p:nvSpPr>
            <p:cNvPr id="192753" name="Text Box 241"/>
            <p:cNvSpPr txBox="1">
              <a:spLocks noChangeArrowheads="1"/>
            </p:cNvSpPr>
            <p:nvPr/>
          </p:nvSpPr>
          <p:spPr bwMode="auto">
            <a:xfrm>
              <a:off x="1696" y="2654"/>
              <a:ext cx="110" cy="187"/>
            </a:xfrm>
            <a:prstGeom prst="rect">
              <a:avLst/>
            </a:prstGeom>
            <a:noFill/>
            <a:ln w="9525">
              <a:noFill/>
              <a:miter lim="800000"/>
              <a:headEnd/>
              <a:tailEnd/>
            </a:ln>
            <a:effectLst/>
          </p:spPr>
          <p:txBody>
            <a:bodyPr wrap="none" lIns="18000" tIns="10800" rIns="18000" bIns="10800">
              <a:spAutoFit/>
              <a:flatTx/>
            </a:bodyPr>
            <a:lstStyle/>
            <a:p>
              <a:r>
                <a:rPr lang="es-ES_tradnl" sz="1800" b="1">
                  <a:solidFill>
                    <a:schemeClr val="accent2"/>
                  </a:solidFill>
                  <a:latin typeface="Arial" charset="0"/>
                  <a:cs typeface="Times New Roman" pitchFamily="18" charset="0"/>
                </a:rPr>
                <a:t>b</a:t>
              </a:r>
              <a:endParaRPr lang="es-ES" sz="1800" b="1">
                <a:solidFill>
                  <a:schemeClr val="accent2"/>
                </a:solidFill>
              </a:endParaRPr>
            </a:p>
          </p:txBody>
        </p:sp>
        <p:sp>
          <p:nvSpPr>
            <p:cNvPr id="192754" name="Text Box 242"/>
            <p:cNvSpPr txBox="1">
              <a:spLocks noChangeArrowheads="1"/>
            </p:cNvSpPr>
            <p:nvPr/>
          </p:nvSpPr>
          <p:spPr bwMode="auto">
            <a:xfrm>
              <a:off x="1598" y="2686"/>
              <a:ext cx="75" cy="129"/>
            </a:xfrm>
            <a:prstGeom prst="rect">
              <a:avLst/>
            </a:prstGeom>
            <a:noFill/>
            <a:ln w="9525">
              <a:noFill/>
              <a:miter lim="800000"/>
              <a:headEnd/>
              <a:tailEnd/>
            </a:ln>
            <a:effectLst/>
          </p:spPr>
          <p:txBody>
            <a:bodyPr wrap="none" lIns="18000" tIns="10800" rIns="18000" bIns="10800">
              <a:spAutoFit/>
              <a:flatTx/>
            </a:bodyPr>
            <a:lstStyle/>
            <a:p>
              <a:r>
                <a:rPr lang="es-ES" sz="1200" b="1">
                  <a:solidFill>
                    <a:schemeClr val="accent2"/>
                  </a:solidFill>
                  <a:latin typeface="Arial" charset="0"/>
                  <a:cs typeface="Times New Roman" pitchFamily="18" charset="0"/>
                </a:rPr>
                <a:t>x</a:t>
              </a:r>
            </a:p>
          </p:txBody>
        </p:sp>
        <p:sp>
          <p:nvSpPr>
            <p:cNvPr id="192755" name="Text Box 243"/>
            <p:cNvSpPr txBox="1">
              <a:spLocks noChangeArrowheads="1"/>
            </p:cNvSpPr>
            <p:nvPr/>
          </p:nvSpPr>
          <p:spPr bwMode="auto">
            <a:xfrm>
              <a:off x="644" y="2780"/>
              <a:ext cx="115" cy="206"/>
            </a:xfrm>
            <a:prstGeom prst="rect">
              <a:avLst/>
            </a:prstGeom>
            <a:noFill/>
            <a:ln w="9525">
              <a:noFill/>
              <a:miter lim="800000"/>
              <a:headEnd/>
              <a:tailEnd/>
            </a:ln>
            <a:effectLst/>
          </p:spPr>
          <p:txBody>
            <a:bodyPr wrap="none" lIns="18000" tIns="10800" rIns="18000" bIns="10800">
              <a:spAutoFit/>
              <a:flatTx/>
            </a:bodyPr>
            <a:lstStyle/>
            <a:p>
              <a:r>
                <a:rPr lang="es-ES_tradnl" sz="2000">
                  <a:solidFill>
                    <a:schemeClr val="accent2"/>
                  </a:solidFill>
                  <a:latin typeface="Arial" charset="0"/>
                  <a:cs typeface="Times New Roman" pitchFamily="18" charset="0"/>
                </a:rPr>
                <a:t>=</a:t>
              </a:r>
              <a:endParaRPr lang="es-ES_tradnl" sz="2000">
                <a:solidFill>
                  <a:schemeClr val="accent2"/>
                </a:solidFill>
                <a:latin typeface="Arial" charset="0"/>
                <a:cs typeface="Arial" charset="0"/>
              </a:endParaRPr>
            </a:p>
          </p:txBody>
        </p:sp>
        <p:sp>
          <p:nvSpPr>
            <p:cNvPr id="192756" name="Line 244"/>
            <p:cNvSpPr>
              <a:spLocks noChangeShapeType="1"/>
            </p:cNvSpPr>
            <p:nvPr/>
          </p:nvSpPr>
          <p:spPr bwMode="auto">
            <a:xfrm>
              <a:off x="1424" y="2926"/>
              <a:ext cx="0" cy="227"/>
            </a:xfrm>
            <a:prstGeom prst="line">
              <a:avLst/>
            </a:prstGeom>
            <a:noFill/>
            <a:ln w="22225">
              <a:solidFill>
                <a:schemeClr val="accent2"/>
              </a:solidFill>
              <a:round/>
              <a:headEnd/>
              <a:tailEnd/>
            </a:ln>
            <a:effectLst/>
          </p:spPr>
          <p:txBody>
            <a:bodyPr wrap="none"/>
            <a:lstStyle/>
            <a:p>
              <a:endParaRPr lang="es-MX"/>
            </a:p>
          </p:txBody>
        </p:sp>
        <p:sp>
          <p:nvSpPr>
            <p:cNvPr id="192757" name="Line 245"/>
            <p:cNvSpPr>
              <a:spLocks noChangeShapeType="1"/>
            </p:cNvSpPr>
            <p:nvPr/>
          </p:nvSpPr>
          <p:spPr bwMode="auto">
            <a:xfrm>
              <a:off x="1590" y="2926"/>
              <a:ext cx="0" cy="227"/>
            </a:xfrm>
            <a:prstGeom prst="line">
              <a:avLst/>
            </a:prstGeom>
            <a:noFill/>
            <a:ln w="22225">
              <a:solidFill>
                <a:schemeClr val="accent2"/>
              </a:solidFill>
              <a:round/>
              <a:headEnd/>
              <a:tailEnd/>
            </a:ln>
            <a:effectLst/>
          </p:spPr>
          <p:txBody>
            <a:bodyPr wrap="none"/>
            <a:lstStyle/>
            <a:p>
              <a:endParaRPr lang="es-MX"/>
            </a:p>
          </p:txBody>
        </p:sp>
        <p:sp>
          <p:nvSpPr>
            <p:cNvPr id="192758" name="Line 246"/>
            <p:cNvSpPr>
              <a:spLocks noChangeShapeType="1"/>
            </p:cNvSpPr>
            <p:nvPr/>
          </p:nvSpPr>
          <p:spPr bwMode="auto">
            <a:xfrm>
              <a:off x="1656" y="2926"/>
              <a:ext cx="0" cy="227"/>
            </a:xfrm>
            <a:prstGeom prst="line">
              <a:avLst/>
            </a:prstGeom>
            <a:noFill/>
            <a:ln w="22225">
              <a:solidFill>
                <a:schemeClr val="accent2"/>
              </a:solidFill>
              <a:round/>
              <a:headEnd/>
              <a:tailEnd/>
            </a:ln>
            <a:effectLst/>
          </p:spPr>
          <p:txBody>
            <a:bodyPr wrap="none"/>
            <a:lstStyle/>
            <a:p>
              <a:endParaRPr lang="es-MX"/>
            </a:p>
          </p:txBody>
        </p:sp>
        <p:sp>
          <p:nvSpPr>
            <p:cNvPr id="192759" name="Line 247"/>
            <p:cNvSpPr>
              <a:spLocks noChangeShapeType="1"/>
            </p:cNvSpPr>
            <p:nvPr/>
          </p:nvSpPr>
          <p:spPr bwMode="auto">
            <a:xfrm>
              <a:off x="1830" y="2926"/>
              <a:ext cx="0" cy="227"/>
            </a:xfrm>
            <a:prstGeom prst="line">
              <a:avLst/>
            </a:prstGeom>
            <a:noFill/>
            <a:ln w="22225">
              <a:solidFill>
                <a:schemeClr val="accent2"/>
              </a:solidFill>
              <a:round/>
              <a:headEnd/>
              <a:tailEnd/>
            </a:ln>
            <a:effectLst/>
          </p:spPr>
          <p:txBody>
            <a:bodyPr wrap="none"/>
            <a:lstStyle/>
            <a:p>
              <a:endParaRPr lang="es-MX"/>
            </a:p>
          </p:txBody>
        </p:sp>
        <p:sp>
          <p:nvSpPr>
            <p:cNvPr id="192760" name="Text Box 248"/>
            <p:cNvSpPr txBox="1">
              <a:spLocks noChangeArrowheads="1"/>
            </p:cNvSpPr>
            <p:nvPr/>
          </p:nvSpPr>
          <p:spPr bwMode="auto">
            <a:xfrm>
              <a:off x="807" y="2779"/>
              <a:ext cx="534" cy="187"/>
            </a:xfrm>
            <a:prstGeom prst="rect">
              <a:avLst/>
            </a:prstGeom>
            <a:noFill/>
            <a:ln w="9525">
              <a:noFill/>
              <a:miter lim="800000"/>
              <a:headEnd/>
              <a:tailEnd/>
            </a:ln>
            <a:effectLst/>
          </p:spPr>
          <p:txBody>
            <a:bodyPr wrap="none" lIns="18000" tIns="10800" rIns="18000" bIns="10800">
              <a:spAutoFit/>
              <a:flatTx/>
            </a:bodyPr>
            <a:lstStyle/>
            <a:p>
              <a:r>
                <a:rPr lang="es-ES_tradnl" sz="1800">
                  <a:solidFill>
                    <a:schemeClr val="accent2"/>
                  </a:solidFill>
                  <a:latin typeface="Arial" charset="0"/>
                  <a:cs typeface="Times New Roman" pitchFamily="18" charset="0"/>
                </a:rPr>
                <a:t>ang sen</a:t>
              </a:r>
              <a:endParaRPr lang="es-ES" sz="1800"/>
            </a:p>
          </p:txBody>
        </p:sp>
        <p:sp>
          <p:nvSpPr>
            <p:cNvPr id="192761" name="Text Box 249"/>
            <p:cNvSpPr txBox="1">
              <a:spLocks noChangeArrowheads="1"/>
            </p:cNvSpPr>
            <p:nvPr/>
          </p:nvSpPr>
          <p:spPr bwMode="auto">
            <a:xfrm>
              <a:off x="249" y="2709"/>
              <a:ext cx="216" cy="288"/>
            </a:xfrm>
            <a:prstGeom prst="rect">
              <a:avLst/>
            </a:prstGeom>
            <a:noFill/>
            <a:ln w="9525">
              <a:noFill/>
              <a:miter lim="800000"/>
              <a:headEnd/>
              <a:tailEnd/>
            </a:ln>
            <a:effectLst/>
          </p:spPr>
          <p:txBody>
            <a:bodyPr wrap="none">
              <a:spAutoFit/>
              <a:flatTx/>
            </a:bodyPr>
            <a:lstStyle/>
            <a:p>
              <a:r>
                <a:rPr lang="es-ES_tradnl" b="1">
                  <a:solidFill>
                    <a:schemeClr val="accent2"/>
                  </a:solidFill>
                  <a:latin typeface="Symbol" pitchFamily="18" charset="2"/>
                  <a:cs typeface="Times New Roman" pitchFamily="18" charset="0"/>
                </a:rPr>
                <a:t>q</a:t>
              </a:r>
              <a:endParaRPr lang="es-ES">
                <a:solidFill>
                  <a:schemeClr val="accent2"/>
                </a:solidFill>
                <a:latin typeface="Arial" charset="0"/>
                <a:cs typeface="Times New Roman" pitchFamily="18" charset="0"/>
              </a:endParaRPr>
            </a:p>
          </p:txBody>
        </p:sp>
        <p:grpSp>
          <p:nvGrpSpPr>
            <p:cNvPr id="192762" name="Group 250"/>
            <p:cNvGrpSpPr>
              <a:grpSpLocks/>
            </p:cNvGrpSpPr>
            <p:nvPr/>
          </p:nvGrpSpPr>
          <p:grpSpPr bwMode="auto">
            <a:xfrm>
              <a:off x="362" y="2873"/>
              <a:ext cx="271" cy="192"/>
              <a:chOff x="2223" y="3573"/>
              <a:chExt cx="271" cy="192"/>
            </a:xfrm>
          </p:grpSpPr>
          <p:sp>
            <p:nvSpPr>
              <p:cNvPr id="192763" name="Line 251"/>
              <p:cNvSpPr>
                <a:spLocks noChangeShapeType="1"/>
              </p:cNvSpPr>
              <p:nvPr/>
            </p:nvSpPr>
            <p:spPr bwMode="auto">
              <a:xfrm>
                <a:off x="2282" y="3624"/>
                <a:ext cx="61" cy="0"/>
              </a:xfrm>
              <a:prstGeom prst="line">
                <a:avLst/>
              </a:prstGeom>
              <a:noFill/>
              <a:ln w="15875">
                <a:solidFill>
                  <a:schemeClr val="accent2"/>
                </a:solidFill>
                <a:round/>
                <a:headEnd/>
                <a:tailEnd/>
              </a:ln>
              <a:effectLst/>
            </p:spPr>
            <p:txBody>
              <a:bodyPr wrap="none" anchor="ctr"/>
              <a:lstStyle/>
              <a:p>
                <a:endParaRPr lang="es-MX"/>
              </a:p>
            </p:txBody>
          </p:sp>
          <p:sp>
            <p:nvSpPr>
              <p:cNvPr id="192764" name="Line 252"/>
              <p:cNvSpPr>
                <a:spLocks noChangeShapeType="1"/>
              </p:cNvSpPr>
              <p:nvPr/>
            </p:nvSpPr>
            <p:spPr bwMode="auto">
              <a:xfrm>
                <a:off x="2374" y="3600"/>
                <a:ext cx="61" cy="0"/>
              </a:xfrm>
              <a:prstGeom prst="line">
                <a:avLst/>
              </a:prstGeom>
              <a:noFill/>
              <a:ln w="15875">
                <a:solidFill>
                  <a:schemeClr val="accent2"/>
                </a:solidFill>
                <a:round/>
                <a:headEnd/>
                <a:tailEnd/>
              </a:ln>
              <a:effectLst/>
            </p:spPr>
            <p:txBody>
              <a:bodyPr wrap="none" anchor="ctr"/>
              <a:lstStyle/>
              <a:p>
                <a:endParaRPr lang="es-MX"/>
              </a:p>
            </p:txBody>
          </p:sp>
          <p:sp>
            <p:nvSpPr>
              <p:cNvPr id="192765" name="Text Box 253"/>
              <p:cNvSpPr txBox="1">
                <a:spLocks noChangeArrowheads="1"/>
              </p:cNvSpPr>
              <p:nvPr/>
            </p:nvSpPr>
            <p:spPr bwMode="auto">
              <a:xfrm>
                <a:off x="2223" y="3573"/>
                <a:ext cx="271" cy="192"/>
              </a:xfrm>
              <a:prstGeom prst="rect">
                <a:avLst/>
              </a:prstGeom>
              <a:noFill/>
              <a:ln w="9525">
                <a:noFill/>
                <a:miter lim="800000"/>
                <a:headEnd/>
                <a:tailEnd/>
              </a:ln>
              <a:effectLst/>
            </p:spPr>
            <p:txBody>
              <a:bodyPr wrap="none">
                <a:spAutoFit/>
                <a:flatTx/>
              </a:bodyPr>
              <a:lstStyle/>
              <a:p>
                <a:r>
                  <a:rPr lang="es-ES_tradnl" sz="1400">
                    <a:solidFill>
                      <a:schemeClr val="accent2"/>
                    </a:solidFill>
                    <a:latin typeface="Arial" charset="0"/>
                    <a:cs typeface="Times New Roman" pitchFamily="18" charset="0"/>
                  </a:rPr>
                  <a:t>a,b</a:t>
                </a:r>
                <a:endParaRPr lang="es-ES" sz="1400">
                  <a:solidFill>
                    <a:schemeClr val="folHlink"/>
                  </a:solidFill>
                  <a:latin typeface="Arial" charset="0"/>
                  <a:cs typeface="Times New Roman" pitchFamily="18" charset="0"/>
                </a:endParaRPr>
              </a:p>
            </p:txBody>
          </p:sp>
        </p:grpSp>
        <p:sp>
          <p:nvSpPr>
            <p:cNvPr id="192766" name="Line 254"/>
            <p:cNvSpPr>
              <a:spLocks noChangeShapeType="1"/>
            </p:cNvSpPr>
            <p:nvPr/>
          </p:nvSpPr>
          <p:spPr bwMode="auto">
            <a:xfrm>
              <a:off x="1826" y="2612"/>
              <a:ext cx="0" cy="227"/>
            </a:xfrm>
            <a:prstGeom prst="line">
              <a:avLst/>
            </a:prstGeom>
            <a:noFill/>
            <a:ln w="22225">
              <a:solidFill>
                <a:schemeClr val="accent2"/>
              </a:solidFill>
              <a:round/>
              <a:headEnd/>
              <a:tailEnd/>
            </a:ln>
            <a:effectLst/>
          </p:spPr>
          <p:txBody>
            <a:bodyPr wrap="none"/>
            <a:lstStyle/>
            <a:p>
              <a:endParaRPr lang="es-MX"/>
            </a:p>
          </p:txBody>
        </p:sp>
        <p:sp>
          <p:nvSpPr>
            <p:cNvPr id="192767" name="Line 255"/>
            <p:cNvSpPr>
              <a:spLocks noChangeShapeType="1"/>
            </p:cNvSpPr>
            <p:nvPr/>
          </p:nvSpPr>
          <p:spPr bwMode="auto">
            <a:xfrm>
              <a:off x="1439" y="2612"/>
              <a:ext cx="0" cy="227"/>
            </a:xfrm>
            <a:prstGeom prst="line">
              <a:avLst/>
            </a:prstGeom>
            <a:noFill/>
            <a:ln w="22225">
              <a:solidFill>
                <a:schemeClr val="accent2"/>
              </a:solidFill>
              <a:round/>
              <a:headEnd/>
              <a:tailEnd/>
            </a:ln>
            <a:effectLst/>
          </p:spPr>
          <p:txBody>
            <a:bodyPr wrap="none"/>
            <a:lstStyle/>
            <a:p>
              <a:endParaRPr lang="es-MX"/>
            </a:p>
          </p:txBody>
        </p:sp>
        <p:sp>
          <p:nvSpPr>
            <p:cNvPr id="192768" name="Line 256"/>
            <p:cNvSpPr>
              <a:spLocks noChangeShapeType="1"/>
            </p:cNvSpPr>
            <p:nvPr/>
          </p:nvSpPr>
          <p:spPr bwMode="auto">
            <a:xfrm>
              <a:off x="1378" y="2881"/>
              <a:ext cx="499" cy="0"/>
            </a:xfrm>
            <a:prstGeom prst="line">
              <a:avLst/>
            </a:prstGeom>
            <a:noFill/>
            <a:ln w="22225">
              <a:solidFill>
                <a:schemeClr val="accent2"/>
              </a:solidFill>
              <a:round/>
              <a:headEnd/>
              <a:tailEnd/>
            </a:ln>
            <a:effectLst/>
          </p:spPr>
          <p:txBody>
            <a:bodyPr wrap="none"/>
            <a:lstStyle/>
            <a:p>
              <a:endParaRPr lang="es-MX"/>
            </a:p>
          </p:txBody>
        </p:sp>
      </p:grpSp>
      <p:sp>
        <p:nvSpPr>
          <p:cNvPr id="192772" name="Text Box 260"/>
          <p:cNvSpPr txBox="1">
            <a:spLocks noChangeArrowheads="1"/>
          </p:cNvSpPr>
          <p:nvPr/>
        </p:nvSpPr>
        <p:spPr bwMode="auto">
          <a:xfrm>
            <a:off x="671513" y="4581525"/>
            <a:ext cx="7800975" cy="600075"/>
          </a:xfrm>
          <a:prstGeom prst="rect">
            <a:avLst/>
          </a:prstGeom>
          <a:noFill/>
          <a:ln w="9525">
            <a:noFill/>
            <a:miter lim="800000"/>
            <a:headEnd/>
            <a:tailEnd/>
          </a:ln>
          <a:effectLst/>
        </p:spPr>
        <p:txBody>
          <a:bodyPr lIns="25200" tIns="25200" rIns="25200" bIns="25200">
            <a:spAutoFit/>
            <a:flatTx/>
          </a:bodyPr>
          <a:lstStyle/>
          <a:p>
            <a:r>
              <a:rPr lang="es-ES_tradnl" sz="1800">
                <a:solidFill>
                  <a:schemeClr val="folHlink"/>
                </a:solidFill>
                <a:latin typeface="Arial" charset="0"/>
                <a:cs typeface="Times New Roman" pitchFamily="18" charset="0"/>
              </a:rPr>
              <a:t>Cuando el producto vectorial de dos vectores es el vector nulo, los vectores son paralelos.</a:t>
            </a:r>
            <a:endParaRPr lang="es-ES" sz="1800">
              <a:solidFill>
                <a:schemeClr val="folHlink"/>
              </a:solidFill>
              <a:latin typeface="Arial" charset="0"/>
              <a:cs typeface="Times New Roman" pitchFamily="18" charset="0"/>
            </a:endParaRPr>
          </a:p>
        </p:txBody>
      </p:sp>
      <p:sp>
        <p:nvSpPr>
          <p:cNvPr id="192784" name="Rectangle 272"/>
          <p:cNvSpPr>
            <a:spLocks noChangeArrowheads="1"/>
          </p:cNvSpPr>
          <p:nvPr/>
        </p:nvSpPr>
        <p:spPr bwMode="auto">
          <a:xfrm>
            <a:off x="3221038" y="5267325"/>
            <a:ext cx="2663825" cy="504825"/>
          </a:xfrm>
          <a:prstGeom prst="rect">
            <a:avLst/>
          </a:prstGeom>
          <a:noFill/>
          <a:ln w="9525" algn="ctr">
            <a:solidFill>
              <a:srgbClr val="FF0000"/>
            </a:solidFill>
            <a:miter lim="800000"/>
            <a:headEnd/>
            <a:tailEnd/>
          </a:ln>
          <a:effectLst/>
        </p:spPr>
        <p:txBody>
          <a:bodyPr wrap="none" anchor="ctr"/>
          <a:lstStyle/>
          <a:p>
            <a:endParaRPr lang="es-MX"/>
          </a:p>
        </p:txBody>
      </p:sp>
      <p:sp>
        <p:nvSpPr>
          <p:cNvPr id="192785" name="Text Box 273"/>
          <p:cNvSpPr txBox="1">
            <a:spLocks noChangeArrowheads="1"/>
          </p:cNvSpPr>
          <p:nvPr/>
        </p:nvSpPr>
        <p:spPr bwMode="auto">
          <a:xfrm>
            <a:off x="3228975" y="5876925"/>
            <a:ext cx="2665413" cy="325438"/>
          </a:xfrm>
          <a:prstGeom prst="rect">
            <a:avLst/>
          </a:prstGeom>
          <a:noFill/>
          <a:ln w="9525">
            <a:noFill/>
            <a:miter lim="800000"/>
            <a:headEnd/>
            <a:tailEnd/>
          </a:ln>
          <a:effectLst/>
        </p:spPr>
        <p:txBody>
          <a:bodyPr lIns="25200" tIns="25200" rIns="25200" bIns="25200">
            <a:spAutoFit/>
            <a:flatTx/>
          </a:bodyPr>
          <a:lstStyle/>
          <a:p>
            <a:r>
              <a:rPr lang="es-ES_tradnl" sz="1800">
                <a:solidFill>
                  <a:srgbClr val="0000FF"/>
                </a:solidFill>
                <a:effectLst>
                  <a:outerShdw blurRad="38100" dist="38100" dir="2700000" algn="tl">
                    <a:srgbClr val="000000"/>
                  </a:outerShdw>
                </a:effectLst>
                <a:latin typeface="Arial" charset="0"/>
                <a:cs typeface="Times New Roman" pitchFamily="18" charset="0"/>
              </a:rPr>
              <a:t>Condición de Paralelismo</a:t>
            </a:r>
            <a:endParaRPr lang="es-ES" sz="1800">
              <a:solidFill>
                <a:srgbClr val="0000FF"/>
              </a:solidFill>
              <a:effectLst>
                <a:outerShdw blurRad="38100" dist="38100" dir="2700000" algn="tl">
                  <a:srgbClr val="000000"/>
                </a:outerShdw>
              </a:effectLst>
              <a:latin typeface="Arial" charset="0"/>
              <a:cs typeface="Times New Roman" pitchFamily="18" charset="0"/>
            </a:endParaRPr>
          </a:p>
        </p:txBody>
      </p:sp>
      <p:grpSp>
        <p:nvGrpSpPr>
          <p:cNvPr id="192787" name="Group 275"/>
          <p:cNvGrpSpPr>
            <a:grpSpLocks/>
          </p:cNvGrpSpPr>
          <p:nvPr/>
        </p:nvGrpSpPr>
        <p:grpSpPr bwMode="auto">
          <a:xfrm>
            <a:off x="3382963" y="5376863"/>
            <a:ext cx="558800" cy="325437"/>
            <a:chOff x="2131" y="3387"/>
            <a:chExt cx="352" cy="205"/>
          </a:xfrm>
        </p:grpSpPr>
        <p:sp>
          <p:nvSpPr>
            <p:cNvPr id="192774" name="Rectangle 262"/>
            <p:cNvSpPr>
              <a:spLocks noChangeArrowheads="1"/>
            </p:cNvSpPr>
            <p:nvPr/>
          </p:nvSpPr>
          <p:spPr bwMode="auto">
            <a:xfrm>
              <a:off x="2131" y="3387"/>
              <a:ext cx="352" cy="205"/>
            </a:xfrm>
            <a:prstGeom prst="rect">
              <a:avLst/>
            </a:prstGeom>
            <a:noFill/>
            <a:ln w="9525" algn="ctr">
              <a:noFill/>
              <a:miter lim="800000"/>
              <a:headEnd/>
              <a:tailEnd/>
            </a:ln>
            <a:effectLst/>
          </p:spPr>
          <p:txBody>
            <a:bodyPr wrap="none" lIns="25200" tIns="25200" rIns="25200" bIns="25200">
              <a:spAutoFit/>
            </a:bodyPr>
            <a:lstStyle/>
            <a:p>
              <a:r>
                <a:rPr lang="es-ES" sz="1800">
                  <a:solidFill>
                    <a:srgbClr val="0000FF"/>
                  </a:solidFill>
                  <a:latin typeface="Arial" charset="0"/>
                </a:rPr>
                <a:t>a    b</a:t>
              </a:r>
            </a:p>
          </p:txBody>
        </p:sp>
        <p:sp>
          <p:nvSpPr>
            <p:cNvPr id="192775" name="Line 263"/>
            <p:cNvSpPr>
              <a:spLocks noChangeShapeType="1"/>
            </p:cNvSpPr>
            <p:nvPr/>
          </p:nvSpPr>
          <p:spPr bwMode="auto">
            <a:xfrm>
              <a:off x="2143" y="3437"/>
              <a:ext cx="90" cy="0"/>
            </a:xfrm>
            <a:prstGeom prst="line">
              <a:avLst/>
            </a:prstGeom>
            <a:noFill/>
            <a:ln w="9525">
              <a:solidFill>
                <a:srgbClr val="0000FF"/>
              </a:solidFill>
              <a:round/>
              <a:headEnd/>
              <a:tailEnd/>
            </a:ln>
            <a:effectLst/>
          </p:spPr>
          <p:txBody>
            <a:bodyPr wrap="none"/>
            <a:lstStyle/>
            <a:p>
              <a:endParaRPr lang="es-MX"/>
            </a:p>
          </p:txBody>
        </p:sp>
        <p:sp>
          <p:nvSpPr>
            <p:cNvPr id="192776" name="Line 264"/>
            <p:cNvSpPr>
              <a:spLocks noChangeShapeType="1"/>
            </p:cNvSpPr>
            <p:nvPr/>
          </p:nvSpPr>
          <p:spPr bwMode="auto">
            <a:xfrm>
              <a:off x="2382" y="3412"/>
              <a:ext cx="90" cy="0"/>
            </a:xfrm>
            <a:prstGeom prst="line">
              <a:avLst/>
            </a:prstGeom>
            <a:noFill/>
            <a:ln w="9525">
              <a:solidFill>
                <a:srgbClr val="0000FF"/>
              </a:solidFill>
              <a:round/>
              <a:headEnd/>
              <a:tailEnd/>
            </a:ln>
            <a:effectLst/>
          </p:spPr>
          <p:txBody>
            <a:bodyPr wrap="none"/>
            <a:lstStyle/>
            <a:p>
              <a:endParaRPr lang="es-MX"/>
            </a:p>
          </p:txBody>
        </p:sp>
        <p:sp>
          <p:nvSpPr>
            <p:cNvPr id="192779" name="Line 267"/>
            <p:cNvSpPr>
              <a:spLocks noChangeShapeType="1"/>
            </p:cNvSpPr>
            <p:nvPr/>
          </p:nvSpPr>
          <p:spPr bwMode="auto">
            <a:xfrm>
              <a:off x="2290" y="3388"/>
              <a:ext cx="0" cy="159"/>
            </a:xfrm>
            <a:prstGeom prst="line">
              <a:avLst/>
            </a:prstGeom>
            <a:noFill/>
            <a:ln w="9525">
              <a:solidFill>
                <a:srgbClr val="0000FF"/>
              </a:solidFill>
              <a:round/>
              <a:headEnd/>
              <a:tailEnd/>
            </a:ln>
            <a:effectLst/>
          </p:spPr>
          <p:txBody>
            <a:bodyPr wrap="none"/>
            <a:lstStyle/>
            <a:p>
              <a:endParaRPr lang="es-MX"/>
            </a:p>
          </p:txBody>
        </p:sp>
        <p:sp>
          <p:nvSpPr>
            <p:cNvPr id="192786" name="Line 274"/>
            <p:cNvSpPr>
              <a:spLocks noChangeShapeType="1"/>
            </p:cNvSpPr>
            <p:nvPr/>
          </p:nvSpPr>
          <p:spPr bwMode="auto">
            <a:xfrm>
              <a:off x="2336" y="3388"/>
              <a:ext cx="0" cy="159"/>
            </a:xfrm>
            <a:prstGeom prst="line">
              <a:avLst/>
            </a:prstGeom>
            <a:noFill/>
            <a:ln w="9525">
              <a:solidFill>
                <a:srgbClr val="0000FF"/>
              </a:solidFill>
              <a:round/>
              <a:headEnd/>
              <a:tailEnd/>
            </a:ln>
            <a:effectLst/>
          </p:spPr>
          <p:txBody>
            <a:bodyPr wrap="none"/>
            <a:lstStyle/>
            <a:p>
              <a:endParaRPr lang="es-MX"/>
            </a:p>
          </p:txBody>
        </p:sp>
      </p:grpSp>
      <p:grpSp>
        <p:nvGrpSpPr>
          <p:cNvPr id="192789" name="Group 277"/>
          <p:cNvGrpSpPr>
            <a:grpSpLocks/>
          </p:cNvGrpSpPr>
          <p:nvPr/>
        </p:nvGrpSpPr>
        <p:grpSpPr bwMode="auto">
          <a:xfrm>
            <a:off x="4414838" y="5373688"/>
            <a:ext cx="1428750" cy="325437"/>
            <a:chOff x="2781" y="3385"/>
            <a:chExt cx="900" cy="205"/>
          </a:xfrm>
        </p:grpSpPr>
        <p:sp>
          <p:nvSpPr>
            <p:cNvPr id="192781" name="Rectangle 269"/>
            <p:cNvSpPr>
              <a:spLocks noChangeArrowheads="1"/>
            </p:cNvSpPr>
            <p:nvPr/>
          </p:nvSpPr>
          <p:spPr bwMode="auto">
            <a:xfrm>
              <a:off x="2781" y="3385"/>
              <a:ext cx="900" cy="205"/>
            </a:xfrm>
            <a:prstGeom prst="rect">
              <a:avLst/>
            </a:prstGeom>
            <a:noFill/>
            <a:ln w="9525" algn="ctr">
              <a:noFill/>
              <a:miter lim="800000"/>
              <a:headEnd/>
              <a:tailEnd/>
            </a:ln>
            <a:effectLst/>
          </p:spPr>
          <p:txBody>
            <a:bodyPr wrap="none" lIns="25200" tIns="25200" rIns="25200" bIns="25200">
              <a:spAutoFit/>
            </a:bodyPr>
            <a:lstStyle/>
            <a:p>
              <a:r>
                <a:rPr lang="es-ES" sz="1800">
                  <a:solidFill>
                    <a:srgbClr val="0000FF"/>
                  </a:solidFill>
                  <a:latin typeface="Arial" charset="0"/>
                </a:rPr>
                <a:t>Ssi  a x b = O</a:t>
              </a:r>
            </a:p>
          </p:txBody>
        </p:sp>
        <p:sp>
          <p:nvSpPr>
            <p:cNvPr id="192782" name="Line 270"/>
            <p:cNvSpPr>
              <a:spLocks noChangeShapeType="1"/>
            </p:cNvSpPr>
            <p:nvPr/>
          </p:nvSpPr>
          <p:spPr bwMode="auto">
            <a:xfrm>
              <a:off x="3068" y="3437"/>
              <a:ext cx="90" cy="0"/>
            </a:xfrm>
            <a:prstGeom prst="line">
              <a:avLst/>
            </a:prstGeom>
            <a:noFill/>
            <a:ln w="9525">
              <a:solidFill>
                <a:srgbClr val="0000FF"/>
              </a:solidFill>
              <a:round/>
              <a:headEnd/>
              <a:tailEnd/>
            </a:ln>
            <a:effectLst/>
          </p:spPr>
          <p:txBody>
            <a:bodyPr wrap="none"/>
            <a:lstStyle/>
            <a:p>
              <a:endParaRPr lang="es-MX"/>
            </a:p>
          </p:txBody>
        </p:sp>
        <p:sp>
          <p:nvSpPr>
            <p:cNvPr id="192783" name="Line 271"/>
            <p:cNvSpPr>
              <a:spLocks noChangeShapeType="1"/>
            </p:cNvSpPr>
            <p:nvPr/>
          </p:nvSpPr>
          <p:spPr bwMode="auto">
            <a:xfrm>
              <a:off x="3301" y="3413"/>
              <a:ext cx="90" cy="0"/>
            </a:xfrm>
            <a:prstGeom prst="line">
              <a:avLst/>
            </a:prstGeom>
            <a:noFill/>
            <a:ln w="9525">
              <a:solidFill>
                <a:srgbClr val="0000FF"/>
              </a:solidFill>
              <a:round/>
              <a:headEnd/>
              <a:tailEnd/>
            </a:ln>
            <a:effectLst/>
          </p:spPr>
          <p:txBody>
            <a:bodyPr wrap="none"/>
            <a:lstStyle/>
            <a:p>
              <a:endParaRPr lang="es-MX"/>
            </a:p>
          </p:txBody>
        </p:sp>
        <p:sp>
          <p:nvSpPr>
            <p:cNvPr id="192788" name="Line 276"/>
            <p:cNvSpPr>
              <a:spLocks noChangeShapeType="1"/>
            </p:cNvSpPr>
            <p:nvPr/>
          </p:nvSpPr>
          <p:spPr bwMode="auto">
            <a:xfrm>
              <a:off x="3554" y="3412"/>
              <a:ext cx="90" cy="0"/>
            </a:xfrm>
            <a:prstGeom prst="line">
              <a:avLst/>
            </a:prstGeom>
            <a:noFill/>
            <a:ln w="9525">
              <a:solidFill>
                <a:srgbClr val="0000FF"/>
              </a:solidFill>
              <a:round/>
              <a:headEnd/>
              <a:tailEnd/>
            </a:ln>
            <a:effectLst/>
          </p:spPr>
          <p:txBody>
            <a:bodyPr wrap="none"/>
            <a:lstStyle/>
            <a:p>
              <a:endParaRPr lang="es-MX"/>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192769"/>
                                        </p:tgtEl>
                                        <p:attrNameLst>
                                          <p:attrName>style.visibility</p:attrName>
                                        </p:attrNameLst>
                                      </p:cBhvr>
                                      <p:to>
                                        <p:strVal val="visible"/>
                                      </p:to>
                                    </p:set>
                                    <p:animEffect transition="in" filter="strips(downRight)">
                                      <p:cBhvr>
                                        <p:cTn id="7" dur="500"/>
                                        <p:tgtEl>
                                          <p:spTgt spid="192769"/>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nodeType="clickEffect">
                                  <p:stCondLst>
                                    <p:cond delay="0"/>
                                  </p:stCondLst>
                                  <p:childTnLst>
                                    <p:set>
                                      <p:cBhvr>
                                        <p:cTn id="11" dur="1" fill="hold">
                                          <p:stCondLst>
                                            <p:cond delay="0"/>
                                          </p:stCondLst>
                                        </p:cTn>
                                        <p:tgtEl>
                                          <p:spTgt spid="192770"/>
                                        </p:tgtEl>
                                        <p:attrNameLst>
                                          <p:attrName>style.visibility</p:attrName>
                                        </p:attrNameLst>
                                      </p:cBhvr>
                                      <p:to>
                                        <p:strVal val="visible"/>
                                      </p:to>
                                    </p:set>
                                    <p:animEffect transition="in" filter="strips(downRight)">
                                      <p:cBhvr>
                                        <p:cTn id="12" dur="500"/>
                                        <p:tgtEl>
                                          <p:spTgt spid="192770"/>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nodeType="clickEffect">
                                  <p:stCondLst>
                                    <p:cond delay="0"/>
                                  </p:stCondLst>
                                  <p:childTnLst>
                                    <p:set>
                                      <p:cBhvr>
                                        <p:cTn id="16" dur="1" fill="hold">
                                          <p:stCondLst>
                                            <p:cond delay="0"/>
                                          </p:stCondLst>
                                        </p:cTn>
                                        <p:tgtEl>
                                          <p:spTgt spid="192771"/>
                                        </p:tgtEl>
                                        <p:attrNameLst>
                                          <p:attrName>style.visibility</p:attrName>
                                        </p:attrNameLst>
                                      </p:cBhvr>
                                      <p:to>
                                        <p:strVal val="visible"/>
                                      </p:to>
                                    </p:set>
                                    <p:animEffect transition="in" filter="strips(downRight)">
                                      <p:cBhvr>
                                        <p:cTn id="17" dur="500"/>
                                        <p:tgtEl>
                                          <p:spTgt spid="192771"/>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192772"/>
                                        </p:tgtEl>
                                        <p:attrNameLst>
                                          <p:attrName>style.visibility</p:attrName>
                                        </p:attrNameLst>
                                      </p:cBhvr>
                                      <p:to>
                                        <p:strVal val="visible"/>
                                      </p:to>
                                    </p:set>
                                    <p:animEffect transition="in" filter="strips(downRight)">
                                      <p:cBhvr>
                                        <p:cTn id="22" dur="500"/>
                                        <p:tgtEl>
                                          <p:spTgt spid="192772"/>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92787"/>
                                        </p:tgtEl>
                                        <p:attrNameLst>
                                          <p:attrName>style.visibility</p:attrName>
                                        </p:attrNameLst>
                                      </p:cBhvr>
                                      <p:to>
                                        <p:strVal val="visible"/>
                                      </p:to>
                                    </p:set>
                                    <p:animEffect transition="in" filter="fade">
                                      <p:cBhvr>
                                        <p:cTn id="27" dur="500"/>
                                        <p:tgtEl>
                                          <p:spTgt spid="192787"/>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92789"/>
                                        </p:tgtEl>
                                        <p:attrNameLst>
                                          <p:attrName>style.visibility</p:attrName>
                                        </p:attrNameLst>
                                      </p:cBhvr>
                                      <p:to>
                                        <p:strVal val="visible"/>
                                      </p:to>
                                    </p:set>
                                    <p:animEffect transition="in" filter="fade">
                                      <p:cBhvr>
                                        <p:cTn id="32" dur="500"/>
                                        <p:tgtEl>
                                          <p:spTgt spid="192789"/>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92784"/>
                                        </p:tgtEl>
                                        <p:attrNameLst>
                                          <p:attrName>style.visibility</p:attrName>
                                        </p:attrNameLst>
                                      </p:cBhvr>
                                      <p:to>
                                        <p:strVal val="visible"/>
                                      </p:to>
                                    </p:set>
                                    <p:animEffect transition="in" filter="fade">
                                      <p:cBhvr>
                                        <p:cTn id="37" dur="500"/>
                                        <p:tgtEl>
                                          <p:spTgt spid="192784"/>
                                        </p:tgtEl>
                                      </p:cBhvr>
                                    </p:animEffect>
                                  </p:childTnLst>
                                </p:cTn>
                              </p:par>
                            </p:childTnLst>
                          </p:cTn>
                        </p:par>
                        <p:par>
                          <p:cTn id="38" fill="hold">
                            <p:stCondLst>
                              <p:cond delay="500"/>
                            </p:stCondLst>
                            <p:childTnLst>
                              <p:par>
                                <p:cTn id="39" presetID="23" presetClass="entr" presetSubtype="32" fill="hold" grpId="0" nodeType="afterEffect">
                                  <p:stCondLst>
                                    <p:cond delay="0"/>
                                  </p:stCondLst>
                                  <p:childTnLst>
                                    <p:set>
                                      <p:cBhvr>
                                        <p:cTn id="40" dur="1" fill="hold">
                                          <p:stCondLst>
                                            <p:cond delay="0"/>
                                          </p:stCondLst>
                                        </p:cTn>
                                        <p:tgtEl>
                                          <p:spTgt spid="192785"/>
                                        </p:tgtEl>
                                        <p:attrNameLst>
                                          <p:attrName>style.visibility</p:attrName>
                                        </p:attrNameLst>
                                      </p:cBhvr>
                                      <p:to>
                                        <p:strVal val="visible"/>
                                      </p:to>
                                    </p:set>
                                    <p:anim calcmode="lin" valueType="num">
                                      <p:cBhvr>
                                        <p:cTn id="41" dur="500" fill="hold"/>
                                        <p:tgtEl>
                                          <p:spTgt spid="192785"/>
                                        </p:tgtEl>
                                        <p:attrNameLst>
                                          <p:attrName>ppt_w</p:attrName>
                                        </p:attrNameLst>
                                      </p:cBhvr>
                                      <p:tavLst>
                                        <p:tav tm="0">
                                          <p:val>
                                            <p:strVal val="4*#ppt_w"/>
                                          </p:val>
                                        </p:tav>
                                        <p:tav tm="100000">
                                          <p:val>
                                            <p:strVal val="#ppt_w"/>
                                          </p:val>
                                        </p:tav>
                                      </p:tavLst>
                                    </p:anim>
                                    <p:anim calcmode="lin" valueType="num">
                                      <p:cBhvr>
                                        <p:cTn id="42" dur="500" fill="hold"/>
                                        <p:tgtEl>
                                          <p:spTgt spid="192785"/>
                                        </p:tgtEl>
                                        <p:attrNameLst>
                                          <p:attrName>ppt_h</p:attrName>
                                        </p:attrNameLst>
                                      </p:cBhvr>
                                      <p:tavLst>
                                        <p:tav tm="0">
                                          <p:val>
                                            <p:strVal val="4*#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2772" grpId="0"/>
      <p:bldP spid="192784" grpId="0" animBg="1"/>
      <p:bldP spid="192785" grpId="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Text Box 2"/>
          <p:cNvSpPr txBox="1">
            <a:spLocks noChangeArrowheads="1"/>
          </p:cNvSpPr>
          <p:nvPr/>
        </p:nvSpPr>
        <p:spPr bwMode="auto">
          <a:xfrm>
            <a:off x="3862388" y="692150"/>
            <a:ext cx="1382712" cy="396875"/>
          </a:xfrm>
          <a:prstGeom prst="rect">
            <a:avLst/>
          </a:prstGeom>
          <a:noFill/>
          <a:ln w="9525">
            <a:noFill/>
            <a:miter lim="800000"/>
            <a:headEnd/>
            <a:tailEnd/>
          </a:ln>
          <a:effectLst/>
        </p:spPr>
        <p:txBody>
          <a:bodyPr wrap="none">
            <a:spAutoFit/>
            <a:flatTx/>
          </a:bodyPr>
          <a:lstStyle/>
          <a:p>
            <a:r>
              <a:rPr lang="es-ES_tradnl" sz="2000" b="1" i="1">
                <a:solidFill>
                  <a:srgbClr val="FF0000"/>
                </a:solidFill>
                <a:latin typeface="Arial" charset="0"/>
                <a:cs typeface="Times New Roman" pitchFamily="18" charset="0"/>
              </a:rPr>
              <a:t>Ejercicios</a:t>
            </a:r>
            <a:endParaRPr lang="es-ES" sz="2000" b="1" i="1">
              <a:solidFill>
                <a:srgbClr val="FF0000"/>
              </a:solidFill>
            </a:endParaRP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820" name="AutoShape 284"/>
          <p:cNvSpPr>
            <a:spLocks noChangeArrowheads="1"/>
          </p:cNvSpPr>
          <p:nvPr/>
        </p:nvSpPr>
        <p:spPr bwMode="auto">
          <a:xfrm>
            <a:off x="681038" y="1779588"/>
            <a:ext cx="3744912" cy="1223962"/>
          </a:xfrm>
          <a:prstGeom prst="parallelogram">
            <a:avLst>
              <a:gd name="adj" fmla="val 100388"/>
            </a:avLst>
          </a:prstGeom>
          <a:solidFill>
            <a:srgbClr val="ABEFFF"/>
          </a:solidFill>
          <a:ln w="9525" algn="ctr">
            <a:solidFill>
              <a:srgbClr val="00CCFF"/>
            </a:solidFill>
            <a:miter lim="800000"/>
            <a:headEnd/>
            <a:tailEnd/>
          </a:ln>
          <a:effectLst/>
        </p:spPr>
        <p:txBody>
          <a:bodyPr wrap="none" anchor="ctr"/>
          <a:lstStyle/>
          <a:p>
            <a:endParaRPr lang="es-MX"/>
          </a:p>
        </p:txBody>
      </p:sp>
      <p:sp>
        <p:nvSpPr>
          <p:cNvPr id="193538" name="Text Box 2"/>
          <p:cNvSpPr txBox="1">
            <a:spLocks noChangeArrowheads="1"/>
          </p:cNvSpPr>
          <p:nvPr/>
        </p:nvSpPr>
        <p:spPr bwMode="auto">
          <a:xfrm>
            <a:off x="2913063" y="692150"/>
            <a:ext cx="3316287" cy="396875"/>
          </a:xfrm>
          <a:prstGeom prst="rect">
            <a:avLst/>
          </a:prstGeom>
          <a:noFill/>
          <a:ln w="9525">
            <a:noFill/>
            <a:miter lim="800000"/>
            <a:headEnd/>
            <a:tailEnd/>
          </a:ln>
          <a:effectLst/>
        </p:spPr>
        <p:txBody>
          <a:bodyPr wrap="none">
            <a:spAutoFit/>
            <a:flatTx/>
          </a:bodyPr>
          <a:lstStyle/>
          <a:p>
            <a:r>
              <a:rPr lang="es-ES_tradnl" sz="2000" b="1">
                <a:solidFill>
                  <a:srgbClr val="000099"/>
                </a:solidFill>
                <a:latin typeface="Arial" charset="0"/>
                <a:cs typeface="Times New Roman" pitchFamily="18" charset="0"/>
              </a:rPr>
              <a:t>Área de un paralelogramo</a:t>
            </a:r>
            <a:endParaRPr lang="es-ES" sz="2000" b="1">
              <a:solidFill>
                <a:srgbClr val="000099"/>
              </a:solidFill>
            </a:endParaRPr>
          </a:p>
        </p:txBody>
      </p:sp>
      <p:grpSp>
        <p:nvGrpSpPr>
          <p:cNvPr id="193546" name="Group 10"/>
          <p:cNvGrpSpPr>
            <a:grpSpLocks/>
          </p:cNvGrpSpPr>
          <p:nvPr/>
        </p:nvGrpSpPr>
        <p:grpSpPr bwMode="auto">
          <a:xfrm>
            <a:off x="1130300" y="2125663"/>
            <a:ext cx="174625" cy="296862"/>
            <a:chOff x="1371" y="3672"/>
            <a:chExt cx="110" cy="187"/>
          </a:xfrm>
        </p:grpSpPr>
        <p:sp>
          <p:nvSpPr>
            <p:cNvPr id="193547" name="Line 11"/>
            <p:cNvSpPr>
              <a:spLocks noChangeShapeType="1"/>
            </p:cNvSpPr>
            <p:nvPr/>
          </p:nvSpPr>
          <p:spPr bwMode="auto">
            <a:xfrm>
              <a:off x="1378" y="3678"/>
              <a:ext cx="96" cy="0"/>
            </a:xfrm>
            <a:prstGeom prst="line">
              <a:avLst/>
            </a:prstGeom>
            <a:noFill/>
            <a:ln w="25400">
              <a:solidFill>
                <a:schemeClr val="accent2"/>
              </a:solidFill>
              <a:round/>
              <a:headEnd/>
              <a:tailEnd/>
            </a:ln>
            <a:effectLst/>
          </p:spPr>
          <p:txBody>
            <a:bodyPr wrap="none" anchor="ctr"/>
            <a:lstStyle/>
            <a:p>
              <a:endParaRPr lang="es-MX"/>
            </a:p>
          </p:txBody>
        </p:sp>
        <p:sp>
          <p:nvSpPr>
            <p:cNvPr id="193548" name="Text Box 12"/>
            <p:cNvSpPr txBox="1">
              <a:spLocks noChangeArrowheads="1"/>
            </p:cNvSpPr>
            <p:nvPr/>
          </p:nvSpPr>
          <p:spPr bwMode="auto">
            <a:xfrm>
              <a:off x="1371" y="3672"/>
              <a:ext cx="110" cy="187"/>
            </a:xfrm>
            <a:prstGeom prst="rect">
              <a:avLst/>
            </a:prstGeom>
            <a:noFill/>
            <a:ln w="9525">
              <a:noFill/>
              <a:miter lim="800000"/>
              <a:headEnd/>
              <a:tailEnd/>
            </a:ln>
            <a:effectLst/>
          </p:spPr>
          <p:txBody>
            <a:bodyPr wrap="none" lIns="18000" tIns="10800" rIns="18000" bIns="10800">
              <a:spAutoFit/>
              <a:flatTx/>
            </a:bodyPr>
            <a:lstStyle/>
            <a:p>
              <a:r>
                <a:rPr lang="es-ES_tradnl" sz="1800" b="1">
                  <a:solidFill>
                    <a:schemeClr val="accent2"/>
                  </a:solidFill>
                  <a:latin typeface="Arial" charset="0"/>
                  <a:cs typeface="Times New Roman" pitchFamily="18" charset="0"/>
                </a:rPr>
                <a:t>b</a:t>
              </a:r>
              <a:endParaRPr lang="es-ES" sz="1800" b="1">
                <a:solidFill>
                  <a:schemeClr val="accent2"/>
                </a:solidFill>
              </a:endParaRPr>
            </a:p>
          </p:txBody>
        </p:sp>
      </p:grpSp>
      <p:sp>
        <p:nvSpPr>
          <p:cNvPr id="193631" name="Line 95"/>
          <p:cNvSpPr>
            <a:spLocks noChangeShapeType="1"/>
          </p:cNvSpPr>
          <p:nvPr/>
        </p:nvSpPr>
        <p:spPr bwMode="auto">
          <a:xfrm flipV="1">
            <a:off x="696913" y="1773238"/>
            <a:ext cx="1219200" cy="1219200"/>
          </a:xfrm>
          <a:prstGeom prst="line">
            <a:avLst/>
          </a:prstGeom>
          <a:noFill/>
          <a:ln w="19050">
            <a:solidFill>
              <a:schemeClr val="accent2"/>
            </a:solidFill>
            <a:round/>
            <a:headEnd/>
            <a:tailEnd type="stealth" w="lg" len="lg"/>
          </a:ln>
          <a:effectLst/>
        </p:spPr>
        <p:txBody>
          <a:bodyPr wrap="none" anchor="ctr"/>
          <a:lstStyle/>
          <a:p>
            <a:endParaRPr lang="es-MX"/>
          </a:p>
        </p:txBody>
      </p:sp>
      <p:sp>
        <p:nvSpPr>
          <p:cNvPr id="193647" name="Line 111"/>
          <p:cNvSpPr>
            <a:spLocks noChangeShapeType="1"/>
          </p:cNvSpPr>
          <p:nvPr/>
        </p:nvSpPr>
        <p:spPr bwMode="auto">
          <a:xfrm flipV="1">
            <a:off x="696913" y="2998788"/>
            <a:ext cx="2519362" cy="0"/>
          </a:xfrm>
          <a:prstGeom prst="line">
            <a:avLst/>
          </a:prstGeom>
          <a:noFill/>
          <a:ln w="19050">
            <a:solidFill>
              <a:schemeClr val="accent2"/>
            </a:solidFill>
            <a:round/>
            <a:headEnd/>
            <a:tailEnd type="stealth" w="lg" len="lg"/>
          </a:ln>
          <a:effectLst/>
        </p:spPr>
        <p:txBody>
          <a:bodyPr wrap="none" anchor="ctr"/>
          <a:lstStyle/>
          <a:p>
            <a:endParaRPr lang="es-MX"/>
          </a:p>
        </p:txBody>
      </p:sp>
      <p:grpSp>
        <p:nvGrpSpPr>
          <p:cNvPr id="193648" name="Group 112"/>
          <p:cNvGrpSpPr>
            <a:grpSpLocks/>
          </p:cNvGrpSpPr>
          <p:nvPr/>
        </p:nvGrpSpPr>
        <p:grpSpPr bwMode="auto">
          <a:xfrm>
            <a:off x="2047875" y="3036888"/>
            <a:ext cx="161925" cy="296862"/>
            <a:chOff x="1020" y="3678"/>
            <a:chExt cx="102" cy="187"/>
          </a:xfrm>
        </p:grpSpPr>
        <p:sp>
          <p:nvSpPr>
            <p:cNvPr id="193649" name="Text Box 113"/>
            <p:cNvSpPr txBox="1">
              <a:spLocks noChangeArrowheads="1"/>
            </p:cNvSpPr>
            <p:nvPr/>
          </p:nvSpPr>
          <p:spPr bwMode="auto">
            <a:xfrm>
              <a:off x="1020" y="3678"/>
              <a:ext cx="102" cy="187"/>
            </a:xfrm>
            <a:prstGeom prst="rect">
              <a:avLst/>
            </a:prstGeom>
            <a:noFill/>
            <a:ln w="9525">
              <a:noFill/>
              <a:miter lim="800000"/>
              <a:headEnd/>
              <a:tailEnd/>
            </a:ln>
            <a:effectLst/>
          </p:spPr>
          <p:txBody>
            <a:bodyPr wrap="none" lIns="18000" tIns="10800" rIns="18000" bIns="10800">
              <a:spAutoFit/>
              <a:flatTx/>
            </a:bodyPr>
            <a:lstStyle/>
            <a:p>
              <a:r>
                <a:rPr lang="es-ES_tradnl" sz="1800" b="1">
                  <a:solidFill>
                    <a:schemeClr val="accent2"/>
                  </a:solidFill>
                  <a:latin typeface="Arial" charset="0"/>
                  <a:cs typeface="Times New Roman" pitchFamily="18" charset="0"/>
                </a:rPr>
                <a:t>a</a:t>
              </a:r>
              <a:endParaRPr lang="es-ES" sz="1800" b="1"/>
            </a:p>
          </p:txBody>
        </p:sp>
        <p:sp>
          <p:nvSpPr>
            <p:cNvPr id="193650" name="Line 114"/>
            <p:cNvSpPr>
              <a:spLocks noChangeShapeType="1"/>
            </p:cNvSpPr>
            <p:nvPr/>
          </p:nvSpPr>
          <p:spPr bwMode="auto">
            <a:xfrm>
              <a:off x="1025" y="3708"/>
              <a:ext cx="96" cy="0"/>
            </a:xfrm>
            <a:prstGeom prst="line">
              <a:avLst/>
            </a:prstGeom>
            <a:noFill/>
            <a:ln w="25400">
              <a:solidFill>
                <a:schemeClr val="accent2"/>
              </a:solidFill>
              <a:round/>
              <a:headEnd/>
              <a:tailEnd/>
            </a:ln>
            <a:effectLst/>
          </p:spPr>
          <p:txBody>
            <a:bodyPr wrap="none" anchor="ctr"/>
            <a:lstStyle/>
            <a:p>
              <a:endParaRPr lang="es-MX"/>
            </a:p>
          </p:txBody>
        </p:sp>
      </p:grpSp>
      <p:sp>
        <p:nvSpPr>
          <p:cNvPr id="193651" name="Line 115"/>
          <p:cNvSpPr>
            <a:spLocks noChangeShapeType="1"/>
          </p:cNvSpPr>
          <p:nvPr/>
        </p:nvSpPr>
        <p:spPr bwMode="auto">
          <a:xfrm flipV="1">
            <a:off x="1908175" y="1781175"/>
            <a:ext cx="2519363" cy="0"/>
          </a:xfrm>
          <a:prstGeom prst="line">
            <a:avLst/>
          </a:prstGeom>
          <a:noFill/>
          <a:ln w="19050">
            <a:solidFill>
              <a:srgbClr val="0000FF"/>
            </a:solidFill>
            <a:prstDash val="dash"/>
            <a:round/>
            <a:headEnd/>
            <a:tailEnd/>
          </a:ln>
          <a:effectLst/>
        </p:spPr>
        <p:txBody>
          <a:bodyPr wrap="none" anchor="ctr"/>
          <a:lstStyle/>
          <a:p>
            <a:endParaRPr lang="es-MX"/>
          </a:p>
        </p:txBody>
      </p:sp>
      <p:sp>
        <p:nvSpPr>
          <p:cNvPr id="193652" name="Line 116"/>
          <p:cNvSpPr>
            <a:spLocks noChangeShapeType="1"/>
          </p:cNvSpPr>
          <p:nvPr/>
        </p:nvSpPr>
        <p:spPr bwMode="auto">
          <a:xfrm flipV="1">
            <a:off x="3203575" y="1778000"/>
            <a:ext cx="1219200" cy="1219200"/>
          </a:xfrm>
          <a:prstGeom prst="line">
            <a:avLst/>
          </a:prstGeom>
          <a:noFill/>
          <a:ln w="19050">
            <a:solidFill>
              <a:srgbClr val="0000FF"/>
            </a:solidFill>
            <a:prstDash val="dash"/>
            <a:round/>
            <a:headEnd/>
            <a:tailEnd/>
          </a:ln>
          <a:effectLst/>
        </p:spPr>
        <p:txBody>
          <a:bodyPr wrap="none" anchor="ctr"/>
          <a:lstStyle/>
          <a:p>
            <a:endParaRPr lang="es-MX"/>
          </a:p>
        </p:txBody>
      </p:sp>
      <p:sp>
        <p:nvSpPr>
          <p:cNvPr id="193653" name="Line 117"/>
          <p:cNvSpPr>
            <a:spLocks noChangeShapeType="1"/>
          </p:cNvSpPr>
          <p:nvPr/>
        </p:nvSpPr>
        <p:spPr bwMode="auto">
          <a:xfrm>
            <a:off x="1912938" y="1773238"/>
            <a:ext cx="0" cy="1225550"/>
          </a:xfrm>
          <a:prstGeom prst="line">
            <a:avLst/>
          </a:prstGeom>
          <a:noFill/>
          <a:ln w="19050">
            <a:solidFill>
              <a:srgbClr val="FF0000"/>
            </a:solidFill>
            <a:round/>
            <a:headEnd/>
            <a:tailEnd/>
          </a:ln>
          <a:effectLst/>
        </p:spPr>
        <p:txBody>
          <a:bodyPr wrap="none"/>
          <a:lstStyle/>
          <a:p>
            <a:endParaRPr lang="es-MX"/>
          </a:p>
        </p:txBody>
      </p:sp>
      <p:sp>
        <p:nvSpPr>
          <p:cNvPr id="193655" name="Text Box 119"/>
          <p:cNvSpPr txBox="1">
            <a:spLocks noChangeArrowheads="1"/>
          </p:cNvSpPr>
          <p:nvPr/>
        </p:nvSpPr>
        <p:spPr bwMode="auto">
          <a:xfrm>
            <a:off x="1849438" y="2206625"/>
            <a:ext cx="161925" cy="296863"/>
          </a:xfrm>
          <a:prstGeom prst="rect">
            <a:avLst/>
          </a:prstGeom>
          <a:solidFill>
            <a:srgbClr val="ABEFFF"/>
          </a:solidFill>
          <a:ln w="9525">
            <a:noFill/>
            <a:miter lim="800000"/>
            <a:headEnd/>
            <a:tailEnd/>
          </a:ln>
          <a:effectLst/>
        </p:spPr>
        <p:txBody>
          <a:bodyPr wrap="none" lIns="18000" tIns="10800" rIns="18000" bIns="10800">
            <a:spAutoFit/>
          </a:bodyPr>
          <a:lstStyle/>
          <a:p>
            <a:r>
              <a:rPr lang="es-ES_tradnl" sz="1800">
                <a:solidFill>
                  <a:srgbClr val="0000FF"/>
                </a:solidFill>
                <a:latin typeface="Arial" charset="0"/>
                <a:cs typeface="Times New Roman" pitchFamily="18" charset="0"/>
              </a:rPr>
              <a:t>h</a:t>
            </a:r>
            <a:endParaRPr lang="es-ES" sz="1800">
              <a:solidFill>
                <a:srgbClr val="0000FF"/>
              </a:solidFill>
            </a:endParaRPr>
          </a:p>
        </p:txBody>
      </p:sp>
      <p:grpSp>
        <p:nvGrpSpPr>
          <p:cNvPr id="193726" name="Group 190"/>
          <p:cNvGrpSpPr>
            <a:grpSpLocks/>
          </p:cNvGrpSpPr>
          <p:nvPr/>
        </p:nvGrpSpPr>
        <p:grpSpPr bwMode="auto">
          <a:xfrm>
            <a:off x="696913" y="2998788"/>
            <a:ext cx="2506662" cy="503237"/>
            <a:chOff x="439" y="2025"/>
            <a:chExt cx="766" cy="317"/>
          </a:xfrm>
        </p:grpSpPr>
        <p:sp>
          <p:nvSpPr>
            <p:cNvPr id="193657" name="Line 121"/>
            <p:cNvSpPr>
              <a:spLocks noChangeShapeType="1"/>
            </p:cNvSpPr>
            <p:nvPr/>
          </p:nvSpPr>
          <p:spPr bwMode="auto">
            <a:xfrm>
              <a:off x="439" y="2025"/>
              <a:ext cx="0" cy="317"/>
            </a:xfrm>
            <a:prstGeom prst="line">
              <a:avLst/>
            </a:prstGeom>
            <a:noFill/>
            <a:ln w="15875">
              <a:solidFill>
                <a:srgbClr val="00FF00"/>
              </a:solidFill>
              <a:prstDash val="dash"/>
              <a:round/>
              <a:headEnd/>
              <a:tailEnd/>
            </a:ln>
            <a:effectLst/>
          </p:spPr>
          <p:txBody>
            <a:bodyPr wrap="none"/>
            <a:lstStyle/>
            <a:p>
              <a:endParaRPr lang="es-MX"/>
            </a:p>
          </p:txBody>
        </p:sp>
        <p:sp>
          <p:nvSpPr>
            <p:cNvPr id="193658" name="Line 122"/>
            <p:cNvSpPr>
              <a:spLocks noChangeShapeType="1"/>
            </p:cNvSpPr>
            <p:nvPr/>
          </p:nvSpPr>
          <p:spPr bwMode="auto">
            <a:xfrm>
              <a:off x="1205" y="2025"/>
              <a:ext cx="0" cy="317"/>
            </a:xfrm>
            <a:prstGeom prst="line">
              <a:avLst/>
            </a:prstGeom>
            <a:noFill/>
            <a:ln w="15875">
              <a:solidFill>
                <a:srgbClr val="00FF00"/>
              </a:solidFill>
              <a:prstDash val="dash"/>
              <a:round/>
              <a:headEnd/>
              <a:tailEnd/>
            </a:ln>
            <a:effectLst/>
          </p:spPr>
          <p:txBody>
            <a:bodyPr wrap="none"/>
            <a:lstStyle/>
            <a:p>
              <a:endParaRPr lang="es-MX"/>
            </a:p>
          </p:txBody>
        </p:sp>
      </p:grpSp>
      <p:grpSp>
        <p:nvGrpSpPr>
          <p:cNvPr id="193688" name="Group 152"/>
          <p:cNvGrpSpPr>
            <a:grpSpLocks/>
          </p:cNvGrpSpPr>
          <p:nvPr/>
        </p:nvGrpSpPr>
        <p:grpSpPr bwMode="auto">
          <a:xfrm>
            <a:off x="1757363" y="2841625"/>
            <a:ext cx="152400" cy="152400"/>
            <a:chOff x="4459" y="1970"/>
            <a:chExt cx="96" cy="96"/>
          </a:xfrm>
        </p:grpSpPr>
        <p:sp>
          <p:nvSpPr>
            <p:cNvPr id="193685" name="Line 149"/>
            <p:cNvSpPr>
              <a:spLocks noChangeShapeType="1"/>
            </p:cNvSpPr>
            <p:nvPr/>
          </p:nvSpPr>
          <p:spPr bwMode="auto">
            <a:xfrm flipH="1">
              <a:off x="4459" y="1970"/>
              <a:ext cx="96" cy="0"/>
            </a:xfrm>
            <a:prstGeom prst="line">
              <a:avLst/>
            </a:prstGeom>
            <a:noFill/>
            <a:ln w="19050">
              <a:solidFill>
                <a:srgbClr val="FF0000"/>
              </a:solidFill>
              <a:round/>
              <a:headEnd/>
              <a:tailEnd/>
            </a:ln>
            <a:effectLst/>
          </p:spPr>
          <p:txBody>
            <a:bodyPr wrap="none" anchor="ctr"/>
            <a:lstStyle/>
            <a:p>
              <a:endParaRPr lang="es-MX"/>
            </a:p>
          </p:txBody>
        </p:sp>
        <p:sp>
          <p:nvSpPr>
            <p:cNvPr id="193686" name="Line 150"/>
            <p:cNvSpPr>
              <a:spLocks noChangeShapeType="1"/>
            </p:cNvSpPr>
            <p:nvPr/>
          </p:nvSpPr>
          <p:spPr bwMode="auto">
            <a:xfrm>
              <a:off x="4459" y="1970"/>
              <a:ext cx="0" cy="96"/>
            </a:xfrm>
            <a:prstGeom prst="line">
              <a:avLst/>
            </a:prstGeom>
            <a:noFill/>
            <a:ln w="19050">
              <a:solidFill>
                <a:srgbClr val="FF0000"/>
              </a:solidFill>
              <a:round/>
              <a:headEnd/>
              <a:tailEnd/>
            </a:ln>
            <a:effectLst/>
          </p:spPr>
          <p:txBody>
            <a:bodyPr wrap="none" anchor="ctr"/>
            <a:lstStyle/>
            <a:p>
              <a:endParaRPr lang="es-MX"/>
            </a:p>
          </p:txBody>
        </p:sp>
      </p:grpSp>
      <p:grpSp>
        <p:nvGrpSpPr>
          <p:cNvPr id="193721" name="Group 185"/>
          <p:cNvGrpSpPr>
            <a:grpSpLocks/>
          </p:cNvGrpSpPr>
          <p:nvPr/>
        </p:nvGrpSpPr>
        <p:grpSpPr bwMode="auto">
          <a:xfrm>
            <a:off x="1012825" y="2660650"/>
            <a:ext cx="369888" cy="336550"/>
            <a:chOff x="638" y="1812"/>
            <a:chExt cx="233" cy="212"/>
          </a:xfrm>
        </p:grpSpPr>
        <p:sp>
          <p:nvSpPr>
            <p:cNvPr id="193715" name="Text Box 179"/>
            <p:cNvSpPr txBox="1">
              <a:spLocks noChangeArrowheads="1"/>
            </p:cNvSpPr>
            <p:nvPr/>
          </p:nvSpPr>
          <p:spPr bwMode="auto">
            <a:xfrm>
              <a:off x="638" y="1812"/>
              <a:ext cx="97" cy="187"/>
            </a:xfrm>
            <a:prstGeom prst="rect">
              <a:avLst/>
            </a:prstGeom>
            <a:noFill/>
            <a:ln w="9525">
              <a:noFill/>
              <a:miter lim="800000"/>
              <a:headEnd/>
              <a:tailEnd/>
            </a:ln>
            <a:effectLst/>
          </p:spPr>
          <p:txBody>
            <a:bodyPr wrap="none" lIns="18000" tIns="10800" rIns="18000" bIns="10800">
              <a:spAutoFit/>
              <a:flatTx/>
            </a:bodyPr>
            <a:lstStyle/>
            <a:p>
              <a:r>
                <a:rPr lang="es-ES_tradnl" sz="1800" b="1">
                  <a:solidFill>
                    <a:schemeClr val="accent2"/>
                  </a:solidFill>
                  <a:latin typeface="Symbol" pitchFamily="18" charset="2"/>
                  <a:cs typeface="Times New Roman" pitchFamily="18" charset="0"/>
                </a:rPr>
                <a:t>q</a:t>
              </a:r>
              <a:endParaRPr lang="es-ES" sz="1800">
                <a:solidFill>
                  <a:schemeClr val="accent2"/>
                </a:solidFill>
                <a:latin typeface="Arial" charset="0"/>
                <a:cs typeface="Times New Roman" pitchFamily="18" charset="0"/>
              </a:endParaRPr>
            </a:p>
          </p:txBody>
        </p:sp>
        <p:sp>
          <p:nvSpPr>
            <p:cNvPr id="193717" name="Line 181"/>
            <p:cNvSpPr>
              <a:spLocks noChangeShapeType="1"/>
            </p:cNvSpPr>
            <p:nvPr/>
          </p:nvSpPr>
          <p:spPr bwMode="auto">
            <a:xfrm>
              <a:off x="735" y="1923"/>
              <a:ext cx="39" cy="0"/>
            </a:xfrm>
            <a:prstGeom prst="line">
              <a:avLst/>
            </a:prstGeom>
            <a:noFill/>
            <a:ln w="15875">
              <a:solidFill>
                <a:schemeClr val="accent2"/>
              </a:solidFill>
              <a:round/>
              <a:headEnd/>
              <a:tailEnd/>
            </a:ln>
            <a:effectLst/>
          </p:spPr>
          <p:txBody>
            <a:bodyPr wrap="none" anchor="ctr"/>
            <a:lstStyle/>
            <a:p>
              <a:endParaRPr lang="es-MX"/>
            </a:p>
          </p:txBody>
        </p:sp>
        <p:sp>
          <p:nvSpPr>
            <p:cNvPr id="193718" name="Line 182"/>
            <p:cNvSpPr>
              <a:spLocks noChangeShapeType="1"/>
            </p:cNvSpPr>
            <p:nvPr/>
          </p:nvSpPr>
          <p:spPr bwMode="auto">
            <a:xfrm>
              <a:off x="809" y="1907"/>
              <a:ext cx="39" cy="0"/>
            </a:xfrm>
            <a:prstGeom prst="line">
              <a:avLst/>
            </a:prstGeom>
            <a:noFill/>
            <a:ln w="15875">
              <a:solidFill>
                <a:schemeClr val="accent2"/>
              </a:solidFill>
              <a:round/>
              <a:headEnd/>
              <a:tailEnd/>
            </a:ln>
            <a:effectLst/>
          </p:spPr>
          <p:txBody>
            <a:bodyPr wrap="none" anchor="ctr"/>
            <a:lstStyle/>
            <a:p>
              <a:endParaRPr lang="es-MX"/>
            </a:p>
          </p:txBody>
        </p:sp>
        <p:sp>
          <p:nvSpPr>
            <p:cNvPr id="193719" name="Text Box 183"/>
            <p:cNvSpPr txBox="1">
              <a:spLocks noChangeArrowheads="1"/>
            </p:cNvSpPr>
            <p:nvPr/>
          </p:nvSpPr>
          <p:spPr bwMode="auto">
            <a:xfrm>
              <a:off x="716" y="1895"/>
              <a:ext cx="155" cy="129"/>
            </a:xfrm>
            <a:prstGeom prst="rect">
              <a:avLst/>
            </a:prstGeom>
            <a:noFill/>
            <a:ln w="9525">
              <a:noFill/>
              <a:miter lim="800000"/>
              <a:headEnd/>
              <a:tailEnd/>
            </a:ln>
            <a:effectLst/>
          </p:spPr>
          <p:txBody>
            <a:bodyPr wrap="none" lIns="18000" tIns="10800" rIns="18000" bIns="10800">
              <a:spAutoFit/>
              <a:flatTx/>
            </a:bodyPr>
            <a:lstStyle/>
            <a:p>
              <a:r>
                <a:rPr lang="es-ES_tradnl" sz="1200">
                  <a:solidFill>
                    <a:schemeClr val="accent2"/>
                  </a:solidFill>
                  <a:latin typeface="Arial" charset="0"/>
                  <a:cs typeface="Times New Roman" pitchFamily="18" charset="0"/>
                </a:rPr>
                <a:t>a,b</a:t>
              </a:r>
              <a:endParaRPr lang="es-ES" sz="1200">
                <a:solidFill>
                  <a:schemeClr val="folHlink"/>
                </a:solidFill>
                <a:latin typeface="Arial" charset="0"/>
                <a:cs typeface="Times New Roman" pitchFamily="18" charset="0"/>
              </a:endParaRPr>
            </a:p>
          </p:txBody>
        </p:sp>
      </p:grpSp>
      <p:sp>
        <p:nvSpPr>
          <p:cNvPr id="193720" name="Arc 184"/>
          <p:cNvSpPr>
            <a:spLocks/>
          </p:cNvSpPr>
          <p:nvPr/>
        </p:nvSpPr>
        <p:spPr bwMode="auto">
          <a:xfrm flipV="1">
            <a:off x="569913" y="2763838"/>
            <a:ext cx="449262" cy="231775"/>
          </a:xfrm>
          <a:custGeom>
            <a:avLst/>
            <a:gdLst>
              <a:gd name="G0" fmla="+- 0 0 0"/>
              <a:gd name="G1" fmla="+- 318 0 0"/>
              <a:gd name="G2" fmla="+- 21600 0 0"/>
              <a:gd name="T0" fmla="*/ 21598 w 21600"/>
              <a:gd name="T1" fmla="*/ 0 h 12728"/>
              <a:gd name="T2" fmla="*/ 17679 w 21600"/>
              <a:gd name="T3" fmla="*/ 12728 h 12728"/>
              <a:gd name="T4" fmla="*/ 0 w 21600"/>
              <a:gd name="T5" fmla="*/ 318 h 12728"/>
            </a:gdLst>
            <a:ahLst/>
            <a:cxnLst>
              <a:cxn ang="0">
                <a:pos x="T0" y="T1"/>
              </a:cxn>
              <a:cxn ang="0">
                <a:pos x="T2" y="T3"/>
              </a:cxn>
              <a:cxn ang="0">
                <a:pos x="T4" y="T5"/>
              </a:cxn>
            </a:cxnLst>
            <a:rect l="0" t="0" r="r" b="b"/>
            <a:pathLst>
              <a:path w="21600" h="12728" fill="none" extrusionOk="0">
                <a:moveTo>
                  <a:pt x="21597" y="0"/>
                </a:moveTo>
                <a:cubicBezTo>
                  <a:pt x="21599" y="105"/>
                  <a:pt x="21600" y="211"/>
                  <a:pt x="21600" y="318"/>
                </a:cubicBezTo>
                <a:cubicBezTo>
                  <a:pt x="21600" y="4759"/>
                  <a:pt x="20230" y="9092"/>
                  <a:pt x="17679" y="12728"/>
                </a:cubicBezTo>
              </a:path>
              <a:path w="21600" h="12728" stroke="0" extrusionOk="0">
                <a:moveTo>
                  <a:pt x="21597" y="0"/>
                </a:moveTo>
                <a:cubicBezTo>
                  <a:pt x="21599" y="105"/>
                  <a:pt x="21600" y="211"/>
                  <a:pt x="21600" y="318"/>
                </a:cubicBezTo>
                <a:cubicBezTo>
                  <a:pt x="21600" y="4759"/>
                  <a:pt x="20230" y="9092"/>
                  <a:pt x="17679" y="12728"/>
                </a:cubicBezTo>
                <a:lnTo>
                  <a:pt x="0" y="318"/>
                </a:lnTo>
                <a:close/>
              </a:path>
            </a:pathLst>
          </a:custGeom>
          <a:noFill/>
          <a:ln w="9525">
            <a:solidFill>
              <a:schemeClr val="accent2"/>
            </a:solidFill>
            <a:round/>
            <a:headEnd type="none" w="sm" len="med"/>
            <a:tailEnd type="stealth" w="sm" len="med"/>
          </a:ln>
          <a:effectLst/>
        </p:spPr>
        <p:txBody>
          <a:bodyPr wrap="none" anchor="ctr"/>
          <a:lstStyle/>
          <a:p>
            <a:endParaRPr lang="es-MX"/>
          </a:p>
        </p:txBody>
      </p:sp>
      <p:sp>
        <p:nvSpPr>
          <p:cNvPr id="193732" name="Text Box 196"/>
          <p:cNvSpPr txBox="1">
            <a:spLocks noChangeArrowheads="1"/>
          </p:cNvSpPr>
          <p:nvPr/>
        </p:nvSpPr>
        <p:spPr bwMode="auto">
          <a:xfrm>
            <a:off x="5364163" y="1628775"/>
            <a:ext cx="1603375" cy="296863"/>
          </a:xfrm>
          <a:prstGeom prst="rect">
            <a:avLst/>
          </a:prstGeom>
          <a:solidFill>
            <a:srgbClr val="FAFAD2"/>
          </a:solidFill>
          <a:ln w="9525">
            <a:noFill/>
            <a:miter lim="800000"/>
            <a:headEnd/>
            <a:tailEnd/>
          </a:ln>
          <a:effectLst/>
        </p:spPr>
        <p:txBody>
          <a:bodyPr wrap="none" lIns="18000" tIns="10800" rIns="18000" bIns="10800">
            <a:spAutoFit/>
          </a:bodyPr>
          <a:lstStyle/>
          <a:p>
            <a:r>
              <a:rPr lang="es-ES_tradnl" sz="1800">
                <a:solidFill>
                  <a:srgbClr val="0000FF"/>
                </a:solidFill>
                <a:latin typeface="Arial" charset="0"/>
                <a:cs typeface="Times New Roman" pitchFamily="18" charset="0"/>
              </a:rPr>
              <a:t>Área = base </a:t>
            </a:r>
            <a:r>
              <a:rPr lang="es-ES_tradnl" sz="1200">
                <a:solidFill>
                  <a:srgbClr val="0000FF"/>
                </a:solidFill>
                <a:latin typeface="Arial" charset="0"/>
                <a:cs typeface="Times New Roman" pitchFamily="18" charset="0"/>
              </a:rPr>
              <a:t>x</a:t>
            </a:r>
            <a:r>
              <a:rPr lang="es-ES_tradnl" sz="1800">
                <a:solidFill>
                  <a:srgbClr val="0000FF"/>
                </a:solidFill>
                <a:latin typeface="Arial" charset="0"/>
                <a:cs typeface="Times New Roman" pitchFamily="18" charset="0"/>
              </a:rPr>
              <a:t> h</a:t>
            </a:r>
            <a:endParaRPr lang="es-ES" sz="1800">
              <a:solidFill>
                <a:srgbClr val="0000FF"/>
              </a:solidFill>
            </a:endParaRPr>
          </a:p>
        </p:txBody>
      </p:sp>
      <p:grpSp>
        <p:nvGrpSpPr>
          <p:cNvPr id="193774" name="Group 238"/>
          <p:cNvGrpSpPr>
            <a:grpSpLocks/>
          </p:cNvGrpSpPr>
          <p:nvPr/>
        </p:nvGrpSpPr>
        <p:grpSpPr bwMode="auto">
          <a:xfrm>
            <a:off x="693738" y="3343275"/>
            <a:ext cx="2509837" cy="431800"/>
            <a:chOff x="437" y="1924"/>
            <a:chExt cx="1581" cy="272"/>
          </a:xfrm>
        </p:grpSpPr>
        <p:grpSp>
          <p:nvGrpSpPr>
            <p:cNvPr id="193660" name="Group 124"/>
            <p:cNvGrpSpPr>
              <a:grpSpLocks/>
            </p:cNvGrpSpPr>
            <p:nvPr/>
          </p:nvGrpSpPr>
          <p:grpSpPr bwMode="auto">
            <a:xfrm>
              <a:off x="437" y="2033"/>
              <a:ext cx="1581" cy="96"/>
              <a:chOff x="2113" y="3360"/>
              <a:chExt cx="768" cy="96"/>
            </a:xfrm>
          </p:grpSpPr>
          <p:sp>
            <p:nvSpPr>
              <p:cNvPr id="193661" name="Line 125"/>
              <p:cNvSpPr>
                <a:spLocks noChangeShapeType="1"/>
              </p:cNvSpPr>
              <p:nvPr/>
            </p:nvSpPr>
            <p:spPr bwMode="auto">
              <a:xfrm>
                <a:off x="2113" y="3360"/>
                <a:ext cx="0" cy="96"/>
              </a:xfrm>
              <a:prstGeom prst="line">
                <a:avLst/>
              </a:prstGeom>
              <a:noFill/>
              <a:ln w="15875">
                <a:solidFill>
                  <a:srgbClr val="FF0000"/>
                </a:solidFill>
                <a:round/>
                <a:headEnd/>
                <a:tailEnd/>
              </a:ln>
              <a:effectLst/>
            </p:spPr>
            <p:txBody>
              <a:bodyPr wrap="none" anchor="ctr"/>
              <a:lstStyle/>
              <a:p>
                <a:endParaRPr lang="es-MX"/>
              </a:p>
            </p:txBody>
          </p:sp>
          <p:sp>
            <p:nvSpPr>
              <p:cNvPr id="193662" name="Line 126"/>
              <p:cNvSpPr>
                <a:spLocks noChangeShapeType="1"/>
              </p:cNvSpPr>
              <p:nvPr/>
            </p:nvSpPr>
            <p:spPr bwMode="auto">
              <a:xfrm>
                <a:off x="2881" y="3360"/>
                <a:ext cx="0" cy="96"/>
              </a:xfrm>
              <a:prstGeom prst="line">
                <a:avLst/>
              </a:prstGeom>
              <a:noFill/>
              <a:ln w="15875">
                <a:solidFill>
                  <a:srgbClr val="FF0000"/>
                </a:solidFill>
                <a:round/>
                <a:headEnd/>
                <a:tailEnd/>
              </a:ln>
              <a:effectLst/>
            </p:spPr>
            <p:txBody>
              <a:bodyPr wrap="none" anchor="ctr"/>
              <a:lstStyle/>
              <a:p>
                <a:endParaRPr lang="es-MX"/>
              </a:p>
            </p:txBody>
          </p:sp>
          <p:sp>
            <p:nvSpPr>
              <p:cNvPr id="193663" name="Line 127"/>
              <p:cNvSpPr>
                <a:spLocks noChangeShapeType="1"/>
              </p:cNvSpPr>
              <p:nvPr/>
            </p:nvSpPr>
            <p:spPr bwMode="auto">
              <a:xfrm>
                <a:off x="2113" y="3408"/>
                <a:ext cx="768" cy="0"/>
              </a:xfrm>
              <a:prstGeom prst="line">
                <a:avLst/>
              </a:prstGeom>
              <a:noFill/>
              <a:ln w="15875">
                <a:solidFill>
                  <a:srgbClr val="FF0000"/>
                </a:solidFill>
                <a:round/>
                <a:headEnd/>
                <a:tailEnd/>
              </a:ln>
              <a:effectLst/>
            </p:spPr>
            <p:txBody>
              <a:bodyPr wrap="none" anchor="ctr"/>
              <a:lstStyle/>
              <a:p>
                <a:endParaRPr lang="es-MX"/>
              </a:p>
            </p:txBody>
          </p:sp>
        </p:grpSp>
        <p:grpSp>
          <p:nvGrpSpPr>
            <p:cNvPr id="193773" name="Group 237"/>
            <p:cNvGrpSpPr>
              <a:grpSpLocks/>
            </p:cNvGrpSpPr>
            <p:nvPr/>
          </p:nvGrpSpPr>
          <p:grpSpPr bwMode="auto">
            <a:xfrm>
              <a:off x="1111" y="1924"/>
              <a:ext cx="181" cy="272"/>
              <a:chOff x="1384" y="1933"/>
              <a:chExt cx="181" cy="272"/>
            </a:xfrm>
          </p:grpSpPr>
          <p:sp>
            <p:nvSpPr>
              <p:cNvPr id="193772" name="Rectangle 236"/>
              <p:cNvSpPr>
                <a:spLocks noChangeArrowheads="1"/>
              </p:cNvSpPr>
              <p:nvPr/>
            </p:nvSpPr>
            <p:spPr bwMode="auto">
              <a:xfrm>
                <a:off x="1384" y="1933"/>
                <a:ext cx="181" cy="272"/>
              </a:xfrm>
              <a:prstGeom prst="rect">
                <a:avLst/>
              </a:prstGeom>
              <a:solidFill>
                <a:srgbClr val="FAFAD2"/>
              </a:solidFill>
              <a:ln w="9525" algn="ctr">
                <a:solidFill>
                  <a:srgbClr val="FAFAD2"/>
                </a:solidFill>
                <a:miter lim="800000"/>
                <a:headEnd/>
                <a:tailEnd/>
              </a:ln>
              <a:effectLst/>
            </p:spPr>
            <p:txBody>
              <a:bodyPr wrap="none" anchor="ctr"/>
              <a:lstStyle/>
              <a:p>
                <a:endParaRPr lang="es-MX"/>
              </a:p>
            </p:txBody>
          </p:sp>
          <p:sp>
            <p:nvSpPr>
              <p:cNvPr id="193767" name="Text Box 231"/>
              <p:cNvSpPr txBox="1">
                <a:spLocks noChangeArrowheads="1"/>
              </p:cNvSpPr>
              <p:nvPr/>
            </p:nvSpPr>
            <p:spPr bwMode="auto">
              <a:xfrm>
                <a:off x="1423" y="1979"/>
                <a:ext cx="112" cy="205"/>
              </a:xfrm>
              <a:prstGeom prst="rect">
                <a:avLst/>
              </a:prstGeom>
              <a:noFill/>
              <a:ln w="9525">
                <a:noFill/>
                <a:miter lim="800000"/>
                <a:headEnd/>
                <a:tailEnd/>
              </a:ln>
              <a:effectLst/>
            </p:spPr>
            <p:txBody>
              <a:bodyPr wrap="none" lIns="25200" tIns="25200" rIns="25200" bIns="25200">
                <a:spAutoFit/>
                <a:flatTx/>
              </a:bodyPr>
              <a:lstStyle/>
              <a:p>
                <a:r>
                  <a:rPr lang="es-ES_tradnl" sz="1800">
                    <a:solidFill>
                      <a:srgbClr val="0000FF"/>
                    </a:solidFill>
                    <a:latin typeface="Arial" charset="0"/>
                    <a:cs typeface="Times New Roman" pitchFamily="18" charset="0"/>
                  </a:rPr>
                  <a:t>a</a:t>
                </a:r>
                <a:endParaRPr lang="es-ES" sz="1800">
                  <a:solidFill>
                    <a:srgbClr val="0000FF"/>
                  </a:solidFill>
                  <a:latin typeface="Arial" charset="0"/>
                  <a:cs typeface="Times New Roman" pitchFamily="18" charset="0"/>
                </a:endParaRPr>
              </a:p>
            </p:txBody>
          </p:sp>
          <p:sp>
            <p:nvSpPr>
              <p:cNvPr id="193768" name="Line 232"/>
              <p:cNvSpPr>
                <a:spLocks noChangeShapeType="1"/>
              </p:cNvSpPr>
              <p:nvPr/>
            </p:nvSpPr>
            <p:spPr bwMode="auto">
              <a:xfrm>
                <a:off x="1432" y="2025"/>
                <a:ext cx="91" cy="0"/>
              </a:xfrm>
              <a:prstGeom prst="line">
                <a:avLst/>
              </a:prstGeom>
              <a:noFill/>
              <a:ln w="15875">
                <a:solidFill>
                  <a:srgbClr val="0000FF"/>
                </a:solidFill>
                <a:round/>
                <a:headEnd/>
                <a:tailEnd/>
              </a:ln>
              <a:effectLst/>
            </p:spPr>
            <p:txBody>
              <a:bodyPr wrap="none" anchor="ctr"/>
              <a:lstStyle/>
              <a:p>
                <a:endParaRPr lang="es-MX"/>
              </a:p>
            </p:txBody>
          </p:sp>
          <p:sp>
            <p:nvSpPr>
              <p:cNvPr id="193769" name="Line 233"/>
              <p:cNvSpPr>
                <a:spLocks noChangeShapeType="1"/>
              </p:cNvSpPr>
              <p:nvPr/>
            </p:nvSpPr>
            <p:spPr bwMode="auto">
              <a:xfrm rot="-5400000">
                <a:off x="1442" y="2054"/>
                <a:ext cx="209" cy="0"/>
              </a:xfrm>
              <a:prstGeom prst="line">
                <a:avLst/>
              </a:prstGeom>
              <a:noFill/>
              <a:ln w="19050">
                <a:solidFill>
                  <a:srgbClr val="0000FF"/>
                </a:solidFill>
                <a:round/>
                <a:headEnd/>
                <a:tailEnd/>
              </a:ln>
              <a:effectLst/>
            </p:spPr>
            <p:txBody>
              <a:bodyPr wrap="none" anchor="ctr"/>
              <a:lstStyle/>
              <a:p>
                <a:endParaRPr lang="es-MX"/>
              </a:p>
            </p:txBody>
          </p:sp>
          <p:sp>
            <p:nvSpPr>
              <p:cNvPr id="193770" name="Line 234"/>
              <p:cNvSpPr>
                <a:spLocks noChangeShapeType="1"/>
              </p:cNvSpPr>
              <p:nvPr/>
            </p:nvSpPr>
            <p:spPr bwMode="auto">
              <a:xfrm rot="-5400000">
                <a:off x="1299" y="2052"/>
                <a:ext cx="209" cy="0"/>
              </a:xfrm>
              <a:prstGeom prst="line">
                <a:avLst/>
              </a:prstGeom>
              <a:noFill/>
              <a:ln w="19050">
                <a:solidFill>
                  <a:srgbClr val="0000FF"/>
                </a:solidFill>
                <a:round/>
                <a:headEnd/>
                <a:tailEnd/>
              </a:ln>
              <a:effectLst/>
            </p:spPr>
            <p:txBody>
              <a:bodyPr wrap="none" anchor="ctr"/>
              <a:lstStyle/>
              <a:p>
                <a:endParaRPr lang="es-MX"/>
              </a:p>
            </p:txBody>
          </p:sp>
        </p:grpSp>
      </p:grpSp>
      <p:grpSp>
        <p:nvGrpSpPr>
          <p:cNvPr id="193779" name="Group 243"/>
          <p:cNvGrpSpPr>
            <a:grpSpLocks/>
          </p:cNvGrpSpPr>
          <p:nvPr/>
        </p:nvGrpSpPr>
        <p:grpSpPr bwMode="auto">
          <a:xfrm>
            <a:off x="5437188" y="2286000"/>
            <a:ext cx="1093787" cy="390525"/>
            <a:chOff x="431" y="2755"/>
            <a:chExt cx="689" cy="246"/>
          </a:xfrm>
        </p:grpSpPr>
        <p:sp>
          <p:nvSpPr>
            <p:cNvPr id="193733" name="Text Box 197"/>
            <p:cNvSpPr txBox="1">
              <a:spLocks noChangeArrowheads="1"/>
            </p:cNvSpPr>
            <p:nvPr/>
          </p:nvSpPr>
          <p:spPr bwMode="auto">
            <a:xfrm>
              <a:off x="431" y="2795"/>
              <a:ext cx="334" cy="187"/>
            </a:xfrm>
            <a:prstGeom prst="rect">
              <a:avLst/>
            </a:prstGeom>
            <a:noFill/>
            <a:ln w="9525">
              <a:noFill/>
              <a:miter lim="800000"/>
              <a:headEnd/>
              <a:tailEnd/>
            </a:ln>
            <a:effectLst/>
          </p:spPr>
          <p:txBody>
            <a:bodyPr wrap="none" lIns="18000" tIns="10800" rIns="18000" bIns="10800">
              <a:spAutoFit/>
            </a:bodyPr>
            <a:lstStyle/>
            <a:p>
              <a:r>
                <a:rPr lang="es-ES_tradnl" sz="1800">
                  <a:solidFill>
                    <a:srgbClr val="0000FF"/>
                  </a:solidFill>
                  <a:latin typeface="Arial" charset="0"/>
                  <a:cs typeface="Times New Roman" pitchFamily="18" charset="0"/>
                </a:rPr>
                <a:t>base</a:t>
              </a:r>
              <a:endParaRPr lang="es-ES" sz="1800">
                <a:solidFill>
                  <a:srgbClr val="0000FF"/>
                </a:solidFill>
              </a:endParaRPr>
            </a:p>
          </p:txBody>
        </p:sp>
        <p:sp>
          <p:nvSpPr>
            <p:cNvPr id="193551" name="Line 15"/>
            <p:cNvSpPr>
              <a:spLocks noChangeShapeType="1"/>
            </p:cNvSpPr>
            <p:nvPr/>
          </p:nvSpPr>
          <p:spPr bwMode="auto">
            <a:xfrm>
              <a:off x="974" y="2831"/>
              <a:ext cx="96" cy="0"/>
            </a:xfrm>
            <a:prstGeom prst="line">
              <a:avLst/>
            </a:prstGeom>
            <a:noFill/>
            <a:ln w="19050">
              <a:solidFill>
                <a:srgbClr val="0000FF"/>
              </a:solidFill>
              <a:round/>
              <a:headEnd/>
              <a:tailEnd/>
            </a:ln>
            <a:effectLst/>
          </p:spPr>
          <p:txBody>
            <a:bodyPr wrap="none" anchor="ctr"/>
            <a:lstStyle/>
            <a:p>
              <a:endParaRPr lang="es-MX"/>
            </a:p>
          </p:txBody>
        </p:sp>
        <p:sp>
          <p:nvSpPr>
            <p:cNvPr id="193665" name="Text Box 129"/>
            <p:cNvSpPr txBox="1">
              <a:spLocks noChangeArrowheads="1"/>
            </p:cNvSpPr>
            <p:nvPr/>
          </p:nvSpPr>
          <p:spPr bwMode="auto">
            <a:xfrm>
              <a:off x="924" y="2770"/>
              <a:ext cx="196" cy="231"/>
            </a:xfrm>
            <a:prstGeom prst="rect">
              <a:avLst/>
            </a:prstGeom>
            <a:noFill/>
            <a:ln w="9525">
              <a:noFill/>
              <a:miter lim="800000"/>
              <a:headEnd/>
              <a:tailEnd/>
            </a:ln>
            <a:effectLst/>
          </p:spPr>
          <p:txBody>
            <a:bodyPr wrap="none">
              <a:spAutoFit/>
              <a:flatTx/>
            </a:bodyPr>
            <a:lstStyle/>
            <a:p>
              <a:pPr algn="ctr"/>
              <a:r>
                <a:rPr lang="es-ES_tradnl" sz="1800">
                  <a:solidFill>
                    <a:srgbClr val="0000FF"/>
                  </a:solidFill>
                  <a:latin typeface="Arial" charset="0"/>
                  <a:cs typeface="Times New Roman" pitchFamily="18" charset="0"/>
                </a:rPr>
                <a:t>a</a:t>
              </a:r>
              <a:endParaRPr lang="es-ES" sz="1800">
                <a:solidFill>
                  <a:srgbClr val="0000FF"/>
                </a:solidFill>
                <a:latin typeface="Arial" charset="0"/>
                <a:cs typeface="Times New Roman" pitchFamily="18" charset="0"/>
              </a:endParaRPr>
            </a:p>
          </p:txBody>
        </p:sp>
        <p:sp>
          <p:nvSpPr>
            <p:cNvPr id="193754" name="Text Box 218"/>
            <p:cNvSpPr txBox="1">
              <a:spLocks noChangeArrowheads="1"/>
            </p:cNvSpPr>
            <p:nvPr/>
          </p:nvSpPr>
          <p:spPr bwMode="auto">
            <a:xfrm>
              <a:off x="778" y="2795"/>
              <a:ext cx="106" cy="187"/>
            </a:xfrm>
            <a:prstGeom prst="rect">
              <a:avLst/>
            </a:prstGeom>
            <a:noFill/>
            <a:ln w="9525">
              <a:noFill/>
              <a:miter lim="800000"/>
              <a:headEnd/>
              <a:tailEnd/>
            </a:ln>
            <a:effectLst/>
          </p:spPr>
          <p:txBody>
            <a:bodyPr wrap="none" lIns="18000" tIns="10800" rIns="18000" bIns="10800">
              <a:spAutoFit/>
            </a:bodyPr>
            <a:lstStyle/>
            <a:p>
              <a:r>
                <a:rPr lang="es-ES_tradnl" sz="1800">
                  <a:solidFill>
                    <a:srgbClr val="0000FF"/>
                  </a:solidFill>
                  <a:latin typeface="Arial" charset="0"/>
                  <a:cs typeface="Times New Roman" pitchFamily="18" charset="0"/>
                </a:rPr>
                <a:t>=</a:t>
              </a:r>
              <a:endParaRPr lang="es-ES" sz="1800">
                <a:solidFill>
                  <a:srgbClr val="0000FF"/>
                </a:solidFill>
              </a:endParaRPr>
            </a:p>
          </p:txBody>
        </p:sp>
        <p:sp>
          <p:nvSpPr>
            <p:cNvPr id="193775" name="Line 239"/>
            <p:cNvSpPr>
              <a:spLocks noChangeShapeType="1"/>
            </p:cNvSpPr>
            <p:nvPr/>
          </p:nvSpPr>
          <p:spPr bwMode="auto">
            <a:xfrm rot="-5400000">
              <a:off x="984" y="2862"/>
              <a:ext cx="209" cy="0"/>
            </a:xfrm>
            <a:prstGeom prst="line">
              <a:avLst/>
            </a:prstGeom>
            <a:noFill/>
            <a:ln w="19050">
              <a:solidFill>
                <a:srgbClr val="0000FF"/>
              </a:solidFill>
              <a:round/>
              <a:headEnd/>
              <a:tailEnd/>
            </a:ln>
            <a:effectLst/>
          </p:spPr>
          <p:txBody>
            <a:bodyPr wrap="none" anchor="ctr"/>
            <a:lstStyle/>
            <a:p>
              <a:endParaRPr lang="es-MX"/>
            </a:p>
          </p:txBody>
        </p:sp>
        <p:sp>
          <p:nvSpPr>
            <p:cNvPr id="193776" name="Line 240"/>
            <p:cNvSpPr>
              <a:spLocks noChangeShapeType="1"/>
            </p:cNvSpPr>
            <p:nvPr/>
          </p:nvSpPr>
          <p:spPr bwMode="auto">
            <a:xfrm rot="-5400000">
              <a:off x="841" y="2860"/>
              <a:ext cx="209" cy="0"/>
            </a:xfrm>
            <a:prstGeom prst="line">
              <a:avLst/>
            </a:prstGeom>
            <a:noFill/>
            <a:ln w="19050">
              <a:solidFill>
                <a:srgbClr val="0000FF"/>
              </a:solidFill>
              <a:round/>
              <a:headEnd/>
              <a:tailEnd/>
            </a:ln>
            <a:effectLst/>
          </p:spPr>
          <p:txBody>
            <a:bodyPr wrap="none" anchor="ctr"/>
            <a:lstStyle/>
            <a:p>
              <a:endParaRPr lang="es-MX"/>
            </a:p>
          </p:txBody>
        </p:sp>
      </p:grpSp>
      <p:grpSp>
        <p:nvGrpSpPr>
          <p:cNvPr id="193783" name="Group 247"/>
          <p:cNvGrpSpPr>
            <a:grpSpLocks/>
          </p:cNvGrpSpPr>
          <p:nvPr/>
        </p:nvGrpSpPr>
        <p:grpSpPr bwMode="auto">
          <a:xfrm>
            <a:off x="5424488" y="3009900"/>
            <a:ext cx="1617662" cy="376238"/>
            <a:chOff x="423" y="3211"/>
            <a:chExt cx="1019" cy="237"/>
          </a:xfrm>
        </p:grpSpPr>
        <p:sp>
          <p:nvSpPr>
            <p:cNvPr id="193757" name="Text Box 221"/>
            <p:cNvSpPr txBox="1">
              <a:spLocks noChangeArrowheads="1"/>
            </p:cNvSpPr>
            <p:nvPr/>
          </p:nvSpPr>
          <p:spPr bwMode="auto">
            <a:xfrm>
              <a:off x="423" y="3243"/>
              <a:ext cx="1019" cy="205"/>
            </a:xfrm>
            <a:prstGeom prst="rect">
              <a:avLst/>
            </a:prstGeom>
            <a:noFill/>
            <a:ln w="9525">
              <a:noFill/>
              <a:miter lim="800000"/>
              <a:headEnd/>
              <a:tailEnd/>
            </a:ln>
            <a:effectLst/>
          </p:spPr>
          <p:txBody>
            <a:bodyPr wrap="none" lIns="25200" tIns="25200" rIns="25200" bIns="25200">
              <a:spAutoFit/>
            </a:bodyPr>
            <a:lstStyle/>
            <a:p>
              <a:r>
                <a:rPr lang="es-ES_tradnl" sz="1800">
                  <a:solidFill>
                    <a:srgbClr val="0000FF"/>
                  </a:solidFill>
                  <a:latin typeface="Arial" charset="0"/>
                  <a:cs typeface="Times New Roman" pitchFamily="18" charset="0"/>
                </a:rPr>
                <a:t>h =  b  sen </a:t>
              </a:r>
              <a:r>
                <a:rPr lang="es-ES_tradnl" sz="1800" b="1">
                  <a:solidFill>
                    <a:srgbClr val="0000FF"/>
                  </a:solidFill>
                  <a:latin typeface="Symbol" pitchFamily="18" charset="2"/>
                  <a:cs typeface="Times New Roman" pitchFamily="18" charset="0"/>
                </a:rPr>
                <a:t>q </a:t>
              </a:r>
              <a:r>
                <a:rPr lang="es-ES_tradnl" sz="1800" baseline="-25000">
                  <a:solidFill>
                    <a:srgbClr val="0000FF"/>
                  </a:solidFill>
                  <a:latin typeface="Arial" charset="0"/>
                  <a:cs typeface="Times New Roman" pitchFamily="18" charset="0"/>
                </a:rPr>
                <a:t>a, b</a:t>
              </a:r>
              <a:endParaRPr lang="es-ES" sz="1800" baseline="-25000">
                <a:solidFill>
                  <a:srgbClr val="0000FF"/>
                </a:solidFill>
              </a:endParaRPr>
            </a:p>
          </p:txBody>
        </p:sp>
        <p:sp>
          <p:nvSpPr>
            <p:cNvPr id="193777" name="Line 241"/>
            <p:cNvSpPr>
              <a:spLocks noChangeShapeType="1"/>
            </p:cNvSpPr>
            <p:nvPr/>
          </p:nvSpPr>
          <p:spPr bwMode="auto">
            <a:xfrm rot="-5400000">
              <a:off x="730" y="3318"/>
              <a:ext cx="209" cy="0"/>
            </a:xfrm>
            <a:prstGeom prst="line">
              <a:avLst/>
            </a:prstGeom>
            <a:noFill/>
            <a:ln w="19050">
              <a:solidFill>
                <a:srgbClr val="0000FF"/>
              </a:solidFill>
              <a:round/>
              <a:headEnd/>
              <a:tailEnd/>
            </a:ln>
            <a:effectLst/>
          </p:spPr>
          <p:txBody>
            <a:bodyPr wrap="none" anchor="ctr"/>
            <a:lstStyle/>
            <a:p>
              <a:endParaRPr lang="es-MX"/>
            </a:p>
          </p:txBody>
        </p:sp>
        <p:sp>
          <p:nvSpPr>
            <p:cNvPr id="193778" name="Line 242"/>
            <p:cNvSpPr>
              <a:spLocks noChangeShapeType="1"/>
            </p:cNvSpPr>
            <p:nvPr/>
          </p:nvSpPr>
          <p:spPr bwMode="auto">
            <a:xfrm rot="-5400000">
              <a:off x="587" y="3316"/>
              <a:ext cx="209" cy="0"/>
            </a:xfrm>
            <a:prstGeom prst="line">
              <a:avLst/>
            </a:prstGeom>
            <a:noFill/>
            <a:ln w="19050">
              <a:solidFill>
                <a:srgbClr val="0000FF"/>
              </a:solidFill>
              <a:round/>
              <a:headEnd/>
              <a:tailEnd/>
            </a:ln>
            <a:effectLst/>
          </p:spPr>
          <p:txBody>
            <a:bodyPr wrap="none" anchor="ctr"/>
            <a:lstStyle/>
            <a:p>
              <a:endParaRPr lang="es-MX"/>
            </a:p>
          </p:txBody>
        </p:sp>
        <p:sp>
          <p:nvSpPr>
            <p:cNvPr id="193780" name="Line 244"/>
            <p:cNvSpPr>
              <a:spLocks noChangeShapeType="1"/>
            </p:cNvSpPr>
            <p:nvPr/>
          </p:nvSpPr>
          <p:spPr bwMode="auto">
            <a:xfrm>
              <a:off x="718" y="3273"/>
              <a:ext cx="91" cy="0"/>
            </a:xfrm>
            <a:prstGeom prst="line">
              <a:avLst/>
            </a:prstGeom>
            <a:noFill/>
            <a:ln w="15875">
              <a:solidFill>
                <a:srgbClr val="0000FF"/>
              </a:solidFill>
              <a:round/>
              <a:headEnd/>
              <a:tailEnd/>
            </a:ln>
            <a:effectLst/>
          </p:spPr>
          <p:txBody>
            <a:bodyPr wrap="none" anchor="ctr"/>
            <a:lstStyle/>
            <a:p>
              <a:endParaRPr lang="es-MX"/>
            </a:p>
          </p:txBody>
        </p:sp>
        <p:sp>
          <p:nvSpPr>
            <p:cNvPr id="193781" name="Line 245"/>
            <p:cNvSpPr>
              <a:spLocks noChangeShapeType="1"/>
            </p:cNvSpPr>
            <p:nvPr/>
          </p:nvSpPr>
          <p:spPr bwMode="auto">
            <a:xfrm>
              <a:off x="1267" y="3375"/>
              <a:ext cx="57" cy="0"/>
            </a:xfrm>
            <a:prstGeom prst="line">
              <a:avLst/>
            </a:prstGeom>
            <a:noFill/>
            <a:ln w="9525">
              <a:solidFill>
                <a:srgbClr val="0000FF"/>
              </a:solidFill>
              <a:round/>
              <a:headEnd/>
              <a:tailEnd/>
            </a:ln>
            <a:effectLst/>
          </p:spPr>
          <p:txBody>
            <a:bodyPr wrap="none" anchor="ctr"/>
            <a:lstStyle/>
            <a:p>
              <a:endParaRPr lang="es-MX"/>
            </a:p>
          </p:txBody>
        </p:sp>
        <p:sp>
          <p:nvSpPr>
            <p:cNvPr id="193782" name="Line 246"/>
            <p:cNvSpPr>
              <a:spLocks noChangeShapeType="1"/>
            </p:cNvSpPr>
            <p:nvPr/>
          </p:nvSpPr>
          <p:spPr bwMode="auto">
            <a:xfrm>
              <a:off x="1370" y="3355"/>
              <a:ext cx="57" cy="0"/>
            </a:xfrm>
            <a:prstGeom prst="line">
              <a:avLst/>
            </a:prstGeom>
            <a:noFill/>
            <a:ln w="9525">
              <a:solidFill>
                <a:srgbClr val="0000FF"/>
              </a:solidFill>
              <a:round/>
              <a:headEnd/>
              <a:tailEnd/>
            </a:ln>
            <a:effectLst/>
          </p:spPr>
          <p:txBody>
            <a:bodyPr wrap="none" anchor="ctr"/>
            <a:lstStyle/>
            <a:p>
              <a:endParaRPr lang="es-MX"/>
            </a:p>
          </p:txBody>
        </p:sp>
      </p:grpSp>
      <p:grpSp>
        <p:nvGrpSpPr>
          <p:cNvPr id="193800" name="Group 264"/>
          <p:cNvGrpSpPr>
            <a:grpSpLocks/>
          </p:cNvGrpSpPr>
          <p:nvPr/>
        </p:nvGrpSpPr>
        <p:grpSpPr bwMode="auto">
          <a:xfrm>
            <a:off x="5435600" y="3716338"/>
            <a:ext cx="2265363" cy="396875"/>
            <a:chOff x="3424" y="1117"/>
            <a:chExt cx="1427" cy="250"/>
          </a:xfrm>
        </p:grpSpPr>
        <p:sp>
          <p:nvSpPr>
            <p:cNvPr id="193784" name="Text Box 248"/>
            <p:cNvSpPr txBox="1">
              <a:spLocks noChangeArrowheads="1"/>
            </p:cNvSpPr>
            <p:nvPr/>
          </p:nvSpPr>
          <p:spPr bwMode="auto">
            <a:xfrm>
              <a:off x="3424" y="1162"/>
              <a:ext cx="450" cy="187"/>
            </a:xfrm>
            <a:prstGeom prst="rect">
              <a:avLst/>
            </a:prstGeom>
            <a:solidFill>
              <a:srgbClr val="FAFAD2"/>
            </a:solidFill>
            <a:ln w="9525">
              <a:noFill/>
              <a:miter lim="800000"/>
              <a:headEnd/>
              <a:tailEnd/>
            </a:ln>
            <a:effectLst/>
          </p:spPr>
          <p:txBody>
            <a:bodyPr wrap="none" lIns="18000" tIns="10800" rIns="18000" bIns="10800">
              <a:spAutoFit/>
            </a:bodyPr>
            <a:lstStyle/>
            <a:p>
              <a:r>
                <a:rPr lang="es-ES_tradnl" sz="1800">
                  <a:solidFill>
                    <a:srgbClr val="0000FF"/>
                  </a:solidFill>
                  <a:latin typeface="Arial" charset="0"/>
                  <a:cs typeface="Times New Roman" pitchFamily="18" charset="0"/>
                </a:rPr>
                <a:t>Área =</a:t>
              </a:r>
              <a:endParaRPr lang="es-ES" sz="1800">
                <a:solidFill>
                  <a:srgbClr val="0000FF"/>
                </a:solidFill>
              </a:endParaRPr>
            </a:p>
          </p:txBody>
        </p:sp>
        <p:grpSp>
          <p:nvGrpSpPr>
            <p:cNvPr id="193799" name="Group 263"/>
            <p:cNvGrpSpPr>
              <a:grpSpLocks/>
            </p:cNvGrpSpPr>
            <p:nvPr/>
          </p:nvGrpSpPr>
          <p:grpSpPr bwMode="auto">
            <a:xfrm>
              <a:off x="3883" y="1117"/>
              <a:ext cx="968" cy="250"/>
              <a:chOff x="3470" y="2937"/>
              <a:chExt cx="968" cy="250"/>
            </a:xfrm>
          </p:grpSpPr>
          <p:sp>
            <p:nvSpPr>
              <p:cNvPr id="193787" name="Line 251"/>
              <p:cNvSpPr>
                <a:spLocks noChangeShapeType="1"/>
              </p:cNvSpPr>
              <p:nvPr/>
            </p:nvSpPr>
            <p:spPr bwMode="auto">
              <a:xfrm>
                <a:off x="3520" y="3017"/>
                <a:ext cx="96" cy="0"/>
              </a:xfrm>
              <a:prstGeom prst="line">
                <a:avLst/>
              </a:prstGeom>
              <a:noFill/>
              <a:ln w="19050">
                <a:solidFill>
                  <a:srgbClr val="0000FF"/>
                </a:solidFill>
                <a:round/>
                <a:headEnd/>
                <a:tailEnd/>
              </a:ln>
              <a:effectLst/>
            </p:spPr>
            <p:txBody>
              <a:bodyPr wrap="none" anchor="ctr"/>
              <a:lstStyle/>
              <a:p>
                <a:endParaRPr lang="es-MX"/>
              </a:p>
            </p:txBody>
          </p:sp>
          <p:sp>
            <p:nvSpPr>
              <p:cNvPr id="193788" name="Text Box 252"/>
              <p:cNvSpPr txBox="1">
                <a:spLocks noChangeArrowheads="1"/>
              </p:cNvSpPr>
              <p:nvPr/>
            </p:nvSpPr>
            <p:spPr bwMode="auto">
              <a:xfrm>
                <a:off x="3470" y="2956"/>
                <a:ext cx="196" cy="231"/>
              </a:xfrm>
              <a:prstGeom prst="rect">
                <a:avLst/>
              </a:prstGeom>
              <a:noFill/>
              <a:ln w="9525">
                <a:noFill/>
                <a:miter lim="800000"/>
                <a:headEnd/>
                <a:tailEnd/>
              </a:ln>
              <a:effectLst/>
            </p:spPr>
            <p:txBody>
              <a:bodyPr wrap="none">
                <a:spAutoFit/>
                <a:flatTx/>
              </a:bodyPr>
              <a:lstStyle/>
              <a:p>
                <a:pPr algn="ctr"/>
                <a:r>
                  <a:rPr lang="es-ES_tradnl" sz="1800">
                    <a:solidFill>
                      <a:srgbClr val="0000FF"/>
                    </a:solidFill>
                    <a:latin typeface="Arial" charset="0"/>
                    <a:cs typeface="Times New Roman" pitchFamily="18" charset="0"/>
                  </a:rPr>
                  <a:t>a</a:t>
                </a:r>
                <a:endParaRPr lang="es-ES" sz="1800">
                  <a:solidFill>
                    <a:srgbClr val="0000FF"/>
                  </a:solidFill>
                  <a:latin typeface="Arial" charset="0"/>
                  <a:cs typeface="Times New Roman" pitchFamily="18" charset="0"/>
                </a:endParaRPr>
              </a:p>
            </p:txBody>
          </p:sp>
          <p:sp>
            <p:nvSpPr>
              <p:cNvPr id="193790" name="Line 254"/>
              <p:cNvSpPr>
                <a:spLocks noChangeShapeType="1"/>
              </p:cNvSpPr>
              <p:nvPr/>
            </p:nvSpPr>
            <p:spPr bwMode="auto">
              <a:xfrm rot="-5400000">
                <a:off x="3530" y="3042"/>
                <a:ext cx="209" cy="0"/>
              </a:xfrm>
              <a:prstGeom prst="line">
                <a:avLst/>
              </a:prstGeom>
              <a:noFill/>
              <a:ln w="19050">
                <a:solidFill>
                  <a:srgbClr val="0000FF"/>
                </a:solidFill>
                <a:round/>
                <a:headEnd/>
                <a:tailEnd/>
              </a:ln>
              <a:effectLst/>
            </p:spPr>
            <p:txBody>
              <a:bodyPr wrap="none" anchor="ctr"/>
              <a:lstStyle/>
              <a:p>
                <a:endParaRPr lang="es-MX"/>
              </a:p>
            </p:txBody>
          </p:sp>
          <p:sp>
            <p:nvSpPr>
              <p:cNvPr id="193791" name="Line 255"/>
              <p:cNvSpPr>
                <a:spLocks noChangeShapeType="1"/>
              </p:cNvSpPr>
              <p:nvPr/>
            </p:nvSpPr>
            <p:spPr bwMode="auto">
              <a:xfrm rot="-5400000">
                <a:off x="3387" y="3042"/>
                <a:ext cx="209" cy="0"/>
              </a:xfrm>
              <a:prstGeom prst="line">
                <a:avLst/>
              </a:prstGeom>
              <a:noFill/>
              <a:ln w="19050">
                <a:solidFill>
                  <a:srgbClr val="0000FF"/>
                </a:solidFill>
                <a:round/>
                <a:headEnd/>
                <a:tailEnd/>
              </a:ln>
              <a:effectLst/>
            </p:spPr>
            <p:txBody>
              <a:bodyPr wrap="none" anchor="ctr"/>
              <a:lstStyle/>
              <a:p>
                <a:endParaRPr lang="es-MX"/>
              </a:p>
            </p:txBody>
          </p:sp>
          <p:sp>
            <p:nvSpPr>
              <p:cNvPr id="193793" name="Text Box 257"/>
              <p:cNvSpPr txBox="1">
                <a:spLocks noChangeArrowheads="1"/>
              </p:cNvSpPr>
              <p:nvPr/>
            </p:nvSpPr>
            <p:spPr bwMode="auto">
              <a:xfrm>
                <a:off x="3703" y="2971"/>
                <a:ext cx="735" cy="205"/>
              </a:xfrm>
              <a:prstGeom prst="rect">
                <a:avLst/>
              </a:prstGeom>
              <a:noFill/>
              <a:ln w="9525">
                <a:noFill/>
                <a:miter lim="800000"/>
                <a:headEnd/>
                <a:tailEnd/>
              </a:ln>
              <a:effectLst/>
            </p:spPr>
            <p:txBody>
              <a:bodyPr wrap="none" lIns="25200" tIns="25200" rIns="25200" bIns="25200">
                <a:spAutoFit/>
              </a:bodyPr>
              <a:lstStyle/>
              <a:p>
                <a:r>
                  <a:rPr lang="es-ES_tradnl" sz="1800">
                    <a:solidFill>
                      <a:srgbClr val="0000FF"/>
                    </a:solidFill>
                    <a:latin typeface="Arial" charset="0"/>
                    <a:cs typeface="Times New Roman" pitchFamily="18" charset="0"/>
                  </a:rPr>
                  <a:t>b  sen </a:t>
                </a:r>
                <a:r>
                  <a:rPr lang="es-ES_tradnl" sz="1800" b="1">
                    <a:solidFill>
                      <a:srgbClr val="0000FF"/>
                    </a:solidFill>
                    <a:latin typeface="Symbol" pitchFamily="18" charset="2"/>
                    <a:cs typeface="Times New Roman" pitchFamily="18" charset="0"/>
                  </a:rPr>
                  <a:t>q </a:t>
                </a:r>
                <a:r>
                  <a:rPr lang="es-ES_tradnl" sz="1800" baseline="-25000">
                    <a:solidFill>
                      <a:srgbClr val="0000FF"/>
                    </a:solidFill>
                    <a:latin typeface="Arial" charset="0"/>
                    <a:cs typeface="Times New Roman" pitchFamily="18" charset="0"/>
                  </a:rPr>
                  <a:t>a, b</a:t>
                </a:r>
                <a:endParaRPr lang="es-ES" sz="1800" baseline="-25000">
                  <a:solidFill>
                    <a:srgbClr val="0000FF"/>
                  </a:solidFill>
                </a:endParaRPr>
              </a:p>
            </p:txBody>
          </p:sp>
          <p:sp>
            <p:nvSpPr>
              <p:cNvPr id="193794" name="Line 258"/>
              <p:cNvSpPr>
                <a:spLocks noChangeShapeType="1"/>
              </p:cNvSpPr>
              <p:nvPr/>
            </p:nvSpPr>
            <p:spPr bwMode="auto">
              <a:xfrm rot="-5400000">
                <a:off x="3731" y="3042"/>
                <a:ext cx="209" cy="0"/>
              </a:xfrm>
              <a:prstGeom prst="line">
                <a:avLst/>
              </a:prstGeom>
              <a:noFill/>
              <a:ln w="19050">
                <a:solidFill>
                  <a:srgbClr val="0000FF"/>
                </a:solidFill>
                <a:round/>
                <a:headEnd/>
                <a:tailEnd/>
              </a:ln>
              <a:effectLst/>
            </p:spPr>
            <p:txBody>
              <a:bodyPr wrap="none" anchor="ctr"/>
              <a:lstStyle/>
              <a:p>
                <a:endParaRPr lang="es-MX"/>
              </a:p>
            </p:txBody>
          </p:sp>
          <p:sp>
            <p:nvSpPr>
              <p:cNvPr id="193795" name="Line 259"/>
              <p:cNvSpPr>
                <a:spLocks noChangeShapeType="1"/>
              </p:cNvSpPr>
              <p:nvPr/>
            </p:nvSpPr>
            <p:spPr bwMode="auto">
              <a:xfrm rot="-5400000">
                <a:off x="3588" y="3042"/>
                <a:ext cx="209" cy="0"/>
              </a:xfrm>
              <a:prstGeom prst="line">
                <a:avLst/>
              </a:prstGeom>
              <a:noFill/>
              <a:ln w="19050">
                <a:solidFill>
                  <a:srgbClr val="0000FF"/>
                </a:solidFill>
                <a:round/>
                <a:headEnd/>
                <a:tailEnd/>
              </a:ln>
              <a:effectLst/>
            </p:spPr>
            <p:txBody>
              <a:bodyPr wrap="none" anchor="ctr"/>
              <a:lstStyle/>
              <a:p>
                <a:endParaRPr lang="es-MX"/>
              </a:p>
            </p:txBody>
          </p:sp>
          <p:sp>
            <p:nvSpPr>
              <p:cNvPr id="193796" name="Line 260"/>
              <p:cNvSpPr>
                <a:spLocks noChangeShapeType="1"/>
              </p:cNvSpPr>
              <p:nvPr/>
            </p:nvSpPr>
            <p:spPr bwMode="auto">
              <a:xfrm>
                <a:off x="3719" y="2993"/>
                <a:ext cx="91" cy="0"/>
              </a:xfrm>
              <a:prstGeom prst="line">
                <a:avLst/>
              </a:prstGeom>
              <a:noFill/>
              <a:ln w="15875">
                <a:solidFill>
                  <a:srgbClr val="0000FF"/>
                </a:solidFill>
                <a:round/>
                <a:headEnd/>
                <a:tailEnd/>
              </a:ln>
              <a:effectLst/>
            </p:spPr>
            <p:txBody>
              <a:bodyPr wrap="none" anchor="ctr"/>
              <a:lstStyle/>
              <a:p>
                <a:endParaRPr lang="es-MX"/>
              </a:p>
            </p:txBody>
          </p:sp>
          <p:sp>
            <p:nvSpPr>
              <p:cNvPr id="193797" name="Line 261"/>
              <p:cNvSpPr>
                <a:spLocks noChangeShapeType="1"/>
              </p:cNvSpPr>
              <p:nvPr/>
            </p:nvSpPr>
            <p:spPr bwMode="auto">
              <a:xfrm>
                <a:off x="4268" y="3095"/>
                <a:ext cx="57" cy="0"/>
              </a:xfrm>
              <a:prstGeom prst="line">
                <a:avLst/>
              </a:prstGeom>
              <a:noFill/>
              <a:ln w="9525">
                <a:solidFill>
                  <a:srgbClr val="0000FF"/>
                </a:solidFill>
                <a:round/>
                <a:headEnd/>
                <a:tailEnd/>
              </a:ln>
              <a:effectLst/>
            </p:spPr>
            <p:txBody>
              <a:bodyPr wrap="none" anchor="ctr"/>
              <a:lstStyle/>
              <a:p>
                <a:endParaRPr lang="es-MX"/>
              </a:p>
            </p:txBody>
          </p:sp>
          <p:sp>
            <p:nvSpPr>
              <p:cNvPr id="193798" name="Line 262"/>
              <p:cNvSpPr>
                <a:spLocks noChangeShapeType="1"/>
              </p:cNvSpPr>
              <p:nvPr/>
            </p:nvSpPr>
            <p:spPr bwMode="auto">
              <a:xfrm>
                <a:off x="4371" y="3075"/>
                <a:ext cx="57" cy="0"/>
              </a:xfrm>
              <a:prstGeom prst="line">
                <a:avLst/>
              </a:prstGeom>
              <a:noFill/>
              <a:ln w="9525">
                <a:solidFill>
                  <a:srgbClr val="0000FF"/>
                </a:solidFill>
                <a:round/>
                <a:headEnd/>
                <a:tailEnd/>
              </a:ln>
              <a:effectLst/>
            </p:spPr>
            <p:txBody>
              <a:bodyPr wrap="none" anchor="ctr"/>
              <a:lstStyle/>
              <a:p>
                <a:endParaRPr lang="es-MX"/>
              </a:p>
            </p:txBody>
          </p:sp>
        </p:grpSp>
      </p:grpSp>
      <p:grpSp>
        <p:nvGrpSpPr>
          <p:cNvPr id="193815" name="Group 279"/>
          <p:cNvGrpSpPr>
            <a:grpSpLocks/>
          </p:cNvGrpSpPr>
          <p:nvPr/>
        </p:nvGrpSpPr>
        <p:grpSpPr bwMode="auto">
          <a:xfrm>
            <a:off x="5435600" y="4437063"/>
            <a:ext cx="1309688" cy="396875"/>
            <a:chOff x="3424" y="2795"/>
            <a:chExt cx="825" cy="250"/>
          </a:xfrm>
        </p:grpSpPr>
        <p:sp>
          <p:nvSpPr>
            <p:cNvPr id="193802" name="Text Box 266"/>
            <p:cNvSpPr txBox="1">
              <a:spLocks noChangeArrowheads="1"/>
            </p:cNvSpPr>
            <p:nvPr/>
          </p:nvSpPr>
          <p:spPr bwMode="auto">
            <a:xfrm>
              <a:off x="3424" y="2840"/>
              <a:ext cx="450" cy="187"/>
            </a:xfrm>
            <a:prstGeom prst="rect">
              <a:avLst/>
            </a:prstGeom>
            <a:solidFill>
              <a:srgbClr val="FAFAD2"/>
            </a:solidFill>
            <a:ln w="9525">
              <a:noFill/>
              <a:miter lim="800000"/>
              <a:headEnd/>
              <a:tailEnd/>
            </a:ln>
            <a:effectLst/>
          </p:spPr>
          <p:txBody>
            <a:bodyPr wrap="none" lIns="18000" tIns="10800" rIns="18000" bIns="10800">
              <a:spAutoFit/>
            </a:bodyPr>
            <a:lstStyle/>
            <a:p>
              <a:r>
                <a:rPr lang="es-ES_tradnl" sz="1800">
                  <a:solidFill>
                    <a:srgbClr val="0000FF"/>
                  </a:solidFill>
                  <a:latin typeface="Arial" charset="0"/>
                  <a:cs typeface="Times New Roman" pitchFamily="18" charset="0"/>
                </a:rPr>
                <a:t>Área =</a:t>
              </a:r>
              <a:endParaRPr lang="es-ES" sz="1800">
                <a:solidFill>
                  <a:srgbClr val="0000FF"/>
                </a:solidFill>
              </a:endParaRPr>
            </a:p>
          </p:txBody>
        </p:sp>
        <p:sp>
          <p:nvSpPr>
            <p:cNvPr id="193804" name="Line 268"/>
            <p:cNvSpPr>
              <a:spLocks noChangeShapeType="1"/>
            </p:cNvSpPr>
            <p:nvPr/>
          </p:nvSpPr>
          <p:spPr bwMode="auto">
            <a:xfrm>
              <a:off x="3933" y="2875"/>
              <a:ext cx="96" cy="0"/>
            </a:xfrm>
            <a:prstGeom prst="line">
              <a:avLst/>
            </a:prstGeom>
            <a:noFill/>
            <a:ln w="19050">
              <a:solidFill>
                <a:srgbClr val="0000FF"/>
              </a:solidFill>
              <a:round/>
              <a:headEnd/>
              <a:tailEnd/>
            </a:ln>
            <a:effectLst/>
          </p:spPr>
          <p:txBody>
            <a:bodyPr wrap="none" anchor="ctr"/>
            <a:lstStyle/>
            <a:p>
              <a:endParaRPr lang="es-MX"/>
            </a:p>
          </p:txBody>
        </p:sp>
        <p:sp>
          <p:nvSpPr>
            <p:cNvPr id="193805" name="Text Box 269"/>
            <p:cNvSpPr txBox="1">
              <a:spLocks noChangeArrowheads="1"/>
            </p:cNvSpPr>
            <p:nvPr/>
          </p:nvSpPr>
          <p:spPr bwMode="auto">
            <a:xfrm>
              <a:off x="3883" y="2814"/>
              <a:ext cx="196" cy="231"/>
            </a:xfrm>
            <a:prstGeom prst="rect">
              <a:avLst/>
            </a:prstGeom>
            <a:noFill/>
            <a:ln w="9525">
              <a:noFill/>
              <a:miter lim="800000"/>
              <a:headEnd/>
              <a:tailEnd/>
            </a:ln>
            <a:effectLst/>
          </p:spPr>
          <p:txBody>
            <a:bodyPr wrap="none">
              <a:spAutoFit/>
              <a:flatTx/>
            </a:bodyPr>
            <a:lstStyle/>
            <a:p>
              <a:pPr algn="ctr"/>
              <a:r>
                <a:rPr lang="es-ES_tradnl" sz="1800">
                  <a:solidFill>
                    <a:srgbClr val="0000FF"/>
                  </a:solidFill>
                  <a:latin typeface="Arial" charset="0"/>
                  <a:cs typeface="Times New Roman" pitchFamily="18" charset="0"/>
                </a:rPr>
                <a:t>a</a:t>
              </a:r>
              <a:endParaRPr lang="es-ES" sz="1800">
                <a:solidFill>
                  <a:srgbClr val="0000FF"/>
                </a:solidFill>
                <a:latin typeface="Arial" charset="0"/>
                <a:cs typeface="Times New Roman" pitchFamily="18" charset="0"/>
              </a:endParaRPr>
            </a:p>
          </p:txBody>
        </p:sp>
        <p:sp>
          <p:nvSpPr>
            <p:cNvPr id="193807" name="Line 271"/>
            <p:cNvSpPr>
              <a:spLocks noChangeShapeType="1"/>
            </p:cNvSpPr>
            <p:nvPr/>
          </p:nvSpPr>
          <p:spPr bwMode="auto">
            <a:xfrm rot="-5400000">
              <a:off x="3800" y="2900"/>
              <a:ext cx="209" cy="0"/>
            </a:xfrm>
            <a:prstGeom prst="line">
              <a:avLst/>
            </a:prstGeom>
            <a:noFill/>
            <a:ln w="19050">
              <a:solidFill>
                <a:srgbClr val="0000FF"/>
              </a:solidFill>
              <a:round/>
              <a:headEnd/>
              <a:tailEnd/>
            </a:ln>
            <a:effectLst/>
          </p:spPr>
          <p:txBody>
            <a:bodyPr wrap="none" anchor="ctr"/>
            <a:lstStyle/>
            <a:p>
              <a:endParaRPr lang="es-MX"/>
            </a:p>
          </p:txBody>
        </p:sp>
        <p:sp>
          <p:nvSpPr>
            <p:cNvPr id="193808" name="Text Box 272"/>
            <p:cNvSpPr txBox="1">
              <a:spLocks noChangeArrowheads="1"/>
            </p:cNvSpPr>
            <p:nvPr/>
          </p:nvSpPr>
          <p:spPr bwMode="auto">
            <a:xfrm>
              <a:off x="4116" y="2829"/>
              <a:ext cx="112" cy="205"/>
            </a:xfrm>
            <a:prstGeom prst="rect">
              <a:avLst/>
            </a:prstGeom>
            <a:noFill/>
            <a:ln w="9525">
              <a:noFill/>
              <a:miter lim="800000"/>
              <a:headEnd/>
              <a:tailEnd/>
            </a:ln>
            <a:effectLst/>
          </p:spPr>
          <p:txBody>
            <a:bodyPr wrap="none" lIns="25200" tIns="25200" rIns="25200" bIns="25200">
              <a:spAutoFit/>
            </a:bodyPr>
            <a:lstStyle/>
            <a:p>
              <a:r>
                <a:rPr lang="es-ES_tradnl" sz="1800">
                  <a:solidFill>
                    <a:srgbClr val="0000FF"/>
                  </a:solidFill>
                  <a:latin typeface="Arial" charset="0"/>
                  <a:cs typeface="Times New Roman" pitchFamily="18" charset="0"/>
                </a:rPr>
                <a:t>b</a:t>
              </a:r>
              <a:endParaRPr lang="es-ES" sz="1800" baseline="-25000">
                <a:solidFill>
                  <a:srgbClr val="0000FF"/>
                </a:solidFill>
              </a:endParaRPr>
            </a:p>
          </p:txBody>
        </p:sp>
        <p:sp>
          <p:nvSpPr>
            <p:cNvPr id="193809" name="Line 273"/>
            <p:cNvSpPr>
              <a:spLocks noChangeShapeType="1"/>
            </p:cNvSpPr>
            <p:nvPr/>
          </p:nvSpPr>
          <p:spPr bwMode="auto">
            <a:xfrm rot="-5400000">
              <a:off x="4144" y="2900"/>
              <a:ext cx="209" cy="0"/>
            </a:xfrm>
            <a:prstGeom prst="line">
              <a:avLst/>
            </a:prstGeom>
            <a:noFill/>
            <a:ln w="19050">
              <a:solidFill>
                <a:srgbClr val="0000FF"/>
              </a:solidFill>
              <a:round/>
              <a:headEnd/>
              <a:tailEnd/>
            </a:ln>
            <a:effectLst/>
          </p:spPr>
          <p:txBody>
            <a:bodyPr wrap="none" anchor="ctr"/>
            <a:lstStyle/>
            <a:p>
              <a:endParaRPr lang="es-MX"/>
            </a:p>
          </p:txBody>
        </p:sp>
        <p:sp>
          <p:nvSpPr>
            <p:cNvPr id="193811" name="Line 275"/>
            <p:cNvSpPr>
              <a:spLocks noChangeShapeType="1"/>
            </p:cNvSpPr>
            <p:nvPr/>
          </p:nvSpPr>
          <p:spPr bwMode="auto">
            <a:xfrm>
              <a:off x="4132" y="2851"/>
              <a:ext cx="91" cy="0"/>
            </a:xfrm>
            <a:prstGeom prst="line">
              <a:avLst/>
            </a:prstGeom>
            <a:noFill/>
            <a:ln w="15875">
              <a:solidFill>
                <a:srgbClr val="0000FF"/>
              </a:solidFill>
              <a:round/>
              <a:headEnd/>
              <a:tailEnd/>
            </a:ln>
            <a:effectLst/>
          </p:spPr>
          <p:txBody>
            <a:bodyPr wrap="none" anchor="ctr"/>
            <a:lstStyle/>
            <a:p>
              <a:endParaRPr lang="es-MX"/>
            </a:p>
          </p:txBody>
        </p:sp>
        <p:sp>
          <p:nvSpPr>
            <p:cNvPr id="193814" name="Text Box 278"/>
            <p:cNvSpPr txBox="1">
              <a:spLocks noChangeArrowheads="1"/>
            </p:cNvSpPr>
            <p:nvPr/>
          </p:nvSpPr>
          <p:spPr bwMode="auto">
            <a:xfrm>
              <a:off x="4041" y="2862"/>
              <a:ext cx="80" cy="147"/>
            </a:xfrm>
            <a:prstGeom prst="rect">
              <a:avLst/>
            </a:prstGeom>
            <a:noFill/>
            <a:ln w="9525">
              <a:noFill/>
              <a:miter lim="800000"/>
              <a:headEnd/>
              <a:tailEnd/>
            </a:ln>
            <a:effectLst/>
          </p:spPr>
          <p:txBody>
            <a:bodyPr wrap="none" lIns="25200" tIns="25200" rIns="25200" bIns="25200">
              <a:spAutoFit/>
            </a:bodyPr>
            <a:lstStyle/>
            <a:p>
              <a:r>
                <a:rPr lang="es-ES_tradnl" sz="1200">
                  <a:solidFill>
                    <a:srgbClr val="0000FF"/>
                  </a:solidFill>
                  <a:latin typeface="Arial" charset="0"/>
                  <a:cs typeface="Times New Roman" pitchFamily="18" charset="0"/>
                </a:rPr>
                <a:t>x</a:t>
              </a:r>
              <a:endParaRPr lang="es-ES" sz="1200" baseline="-25000">
                <a:solidFill>
                  <a:srgbClr val="0000FF"/>
                </a:solidFill>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93820"/>
                                        </p:tgtEl>
                                        <p:attrNameLst>
                                          <p:attrName>style.visibility</p:attrName>
                                        </p:attrNameLst>
                                      </p:cBhvr>
                                      <p:to>
                                        <p:strVal val="visible"/>
                                      </p:to>
                                    </p:set>
                                    <p:animEffect transition="in" filter="fade">
                                      <p:cBhvr>
                                        <p:cTn id="7" dur="500"/>
                                        <p:tgtEl>
                                          <p:spTgt spid="193820"/>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93647"/>
                                        </p:tgtEl>
                                        <p:attrNameLst>
                                          <p:attrName>style.visibility</p:attrName>
                                        </p:attrNameLst>
                                      </p:cBhvr>
                                      <p:to>
                                        <p:strVal val="visible"/>
                                      </p:to>
                                    </p:set>
                                    <p:animEffect transition="in" filter="strips(downRight)">
                                      <p:cBhvr>
                                        <p:cTn id="12" dur="500"/>
                                        <p:tgtEl>
                                          <p:spTgt spid="193647"/>
                                        </p:tgtEl>
                                      </p:cBhvr>
                                    </p:animEffect>
                                  </p:childTnLst>
                                </p:cTn>
                              </p:par>
                              <p:par>
                                <p:cTn id="13" presetID="10" presetClass="entr" presetSubtype="0" fill="hold" nodeType="withEffect">
                                  <p:stCondLst>
                                    <p:cond delay="0"/>
                                  </p:stCondLst>
                                  <p:childTnLst>
                                    <p:set>
                                      <p:cBhvr>
                                        <p:cTn id="14" dur="1" fill="hold">
                                          <p:stCondLst>
                                            <p:cond delay="0"/>
                                          </p:stCondLst>
                                        </p:cTn>
                                        <p:tgtEl>
                                          <p:spTgt spid="193648"/>
                                        </p:tgtEl>
                                        <p:attrNameLst>
                                          <p:attrName>style.visibility</p:attrName>
                                        </p:attrNameLst>
                                      </p:cBhvr>
                                      <p:to>
                                        <p:strVal val="visible"/>
                                      </p:to>
                                    </p:set>
                                    <p:animEffect transition="in" filter="fade">
                                      <p:cBhvr>
                                        <p:cTn id="15" dur="500"/>
                                        <p:tgtEl>
                                          <p:spTgt spid="193648"/>
                                        </p:tgtEl>
                                      </p:cBhvr>
                                    </p:animEffect>
                                  </p:childTnLst>
                                </p:cTn>
                              </p:par>
                            </p:childTnLst>
                          </p:cTn>
                        </p:par>
                      </p:childTnLst>
                    </p:cTn>
                  </p:par>
                  <p:par>
                    <p:cTn id="16" fill="hold">
                      <p:stCondLst>
                        <p:cond delay="indefinite"/>
                      </p:stCondLst>
                      <p:childTnLst>
                        <p:par>
                          <p:cTn id="17" fill="hold">
                            <p:stCondLst>
                              <p:cond delay="0"/>
                            </p:stCondLst>
                            <p:childTnLst>
                              <p:par>
                                <p:cTn id="18" presetID="18" presetClass="entr" presetSubtype="3" fill="hold" grpId="0" nodeType="clickEffect">
                                  <p:stCondLst>
                                    <p:cond delay="0"/>
                                  </p:stCondLst>
                                  <p:childTnLst>
                                    <p:set>
                                      <p:cBhvr>
                                        <p:cTn id="19" dur="1" fill="hold">
                                          <p:stCondLst>
                                            <p:cond delay="0"/>
                                          </p:stCondLst>
                                        </p:cTn>
                                        <p:tgtEl>
                                          <p:spTgt spid="193631"/>
                                        </p:tgtEl>
                                        <p:attrNameLst>
                                          <p:attrName>style.visibility</p:attrName>
                                        </p:attrNameLst>
                                      </p:cBhvr>
                                      <p:to>
                                        <p:strVal val="visible"/>
                                      </p:to>
                                    </p:set>
                                    <p:animEffect transition="in" filter="strips(upRight)">
                                      <p:cBhvr>
                                        <p:cTn id="20" dur="500"/>
                                        <p:tgtEl>
                                          <p:spTgt spid="193631"/>
                                        </p:tgtEl>
                                      </p:cBhvr>
                                    </p:animEffect>
                                  </p:childTnLst>
                                </p:cTn>
                              </p:par>
                              <p:par>
                                <p:cTn id="21" presetID="10" presetClass="entr" presetSubtype="0" fill="hold" nodeType="withEffect">
                                  <p:stCondLst>
                                    <p:cond delay="0"/>
                                  </p:stCondLst>
                                  <p:childTnLst>
                                    <p:set>
                                      <p:cBhvr>
                                        <p:cTn id="22" dur="1" fill="hold">
                                          <p:stCondLst>
                                            <p:cond delay="0"/>
                                          </p:stCondLst>
                                        </p:cTn>
                                        <p:tgtEl>
                                          <p:spTgt spid="193546"/>
                                        </p:tgtEl>
                                        <p:attrNameLst>
                                          <p:attrName>style.visibility</p:attrName>
                                        </p:attrNameLst>
                                      </p:cBhvr>
                                      <p:to>
                                        <p:strVal val="visible"/>
                                      </p:to>
                                    </p:set>
                                    <p:animEffect transition="in" filter="fade">
                                      <p:cBhvr>
                                        <p:cTn id="23" dur="500"/>
                                        <p:tgtEl>
                                          <p:spTgt spid="193546"/>
                                        </p:tgtEl>
                                      </p:cBhvr>
                                    </p:animEffect>
                                  </p:childTnLst>
                                </p:cTn>
                              </p:par>
                            </p:childTnLst>
                          </p:cTn>
                        </p:par>
                      </p:childTnLst>
                    </p:cTn>
                  </p:par>
                  <p:par>
                    <p:cTn id="24" fill="hold">
                      <p:stCondLst>
                        <p:cond delay="indefinite"/>
                      </p:stCondLst>
                      <p:childTnLst>
                        <p:par>
                          <p:cTn id="25" fill="hold">
                            <p:stCondLst>
                              <p:cond delay="0"/>
                            </p:stCondLst>
                            <p:childTnLst>
                              <p:par>
                                <p:cTn id="26" presetID="18" presetClass="entr" presetSubtype="6" fill="hold" grpId="0" nodeType="clickEffect">
                                  <p:stCondLst>
                                    <p:cond delay="0"/>
                                  </p:stCondLst>
                                  <p:childTnLst>
                                    <p:set>
                                      <p:cBhvr>
                                        <p:cTn id="27" dur="1" fill="hold">
                                          <p:stCondLst>
                                            <p:cond delay="0"/>
                                          </p:stCondLst>
                                        </p:cTn>
                                        <p:tgtEl>
                                          <p:spTgt spid="193651"/>
                                        </p:tgtEl>
                                        <p:attrNameLst>
                                          <p:attrName>style.visibility</p:attrName>
                                        </p:attrNameLst>
                                      </p:cBhvr>
                                      <p:to>
                                        <p:strVal val="visible"/>
                                      </p:to>
                                    </p:set>
                                    <p:animEffect transition="in" filter="strips(downRight)">
                                      <p:cBhvr>
                                        <p:cTn id="28" dur="500"/>
                                        <p:tgtEl>
                                          <p:spTgt spid="193651"/>
                                        </p:tgtEl>
                                      </p:cBhvr>
                                    </p:animEffect>
                                  </p:childTnLst>
                                </p:cTn>
                              </p:par>
                            </p:childTnLst>
                          </p:cTn>
                        </p:par>
                        <p:par>
                          <p:cTn id="29" fill="hold">
                            <p:stCondLst>
                              <p:cond delay="500"/>
                            </p:stCondLst>
                            <p:childTnLst>
                              <p:par>
                                <p:cTn id="30" presetID="18" presetClass="entr" presetSubtype="12" fill="hold" grpId="0" nodeType="afterEffect">
                                  <p:stCondLst>
                                    <p:cond delay="0"/>
                                  </p:stCondLst>
                                  <p:childTnLst>
                                    <p:set>
                                      <p:cBhvr>
                                        <p:cTn id="31" dur="1" fill="hold">
                                          <p:stCondLst>
                                            <p:cond delay="0"/>
                                          </p:stCondLst>
                                        </p:cTn>
                                        <p:tgtEl>
                                          <p:spTgt spid="193652"/>
                                        </p:tgtEl>
                                        <p:attrNameLst>
                                          <p:attrName>style.visibility</p:attrName>
                                        </p:attrNameLst>
                                      </p:cBhvr>
                                      <p:to>
                                        <p:strVal val="visible"/>
                                      </p:to>
                                    </p:set>
                                    <p:animEffect transition="in" filter="strips(downLeft)">
                                      <p:cBhvr>
                                        <p:cTn id="32" dur="500"/>
                                        <p:tgtEl>
                                          <p:spTgt spid="193652"/>
                                        </p:tgtEl>
                                      </p:cBhvr>
                                    </p:animEffect>
                                  </p:childTnLst>
                                </p:cTn>
                              </p:par>
                            </p:childTnLst>
                          </p:cTn>
                        </p:par>
                      </p:childTnLst>
                    </p:cTn>
                  </p:par>
                  <p:par>
                    <p:cTn id="33" fill="hold">
                      <p:stCondLst>
                        <p:cond delay="indefinite"/>
                      </p:stCondLst>
                      <p:childTnLst>
                        <p:par>
                          <p:cTn id="34" fill="hold">
                            <p:stCondLst>
                              <p:cond delay="0"/>
                            </p:stCondLst>
                            <p:childTnLst>
                              <p:par>
                                <p:cTn id="35" presetID="18" presetClass="entr" presetSubtype="6" fill="hold" grpId="0" nodeType="clickEffect">
                                  <p:stCondLst>
                                    <p:cond delay="0"/>
                                  </p:stCondLst>
                                  <p:childTnLst>
                                    <p:set>
                                      <p:cBhvr>
                                        <p:cTn id="36" dur="1" fill="hold">
                                          <p:stCondLst>
                                            <p:cond delay="0"/>
                                          </p:stCondLst>
                                        </p:cTn>
                                        <p:tgtEl>
                                          <p:spTgt spid="193653"/>
                                        </p:tgtEl>
                                        <p:attrNameLst>
                                          <p:attrName>style.visibility</p:attrName>
                                        </p:attrNameLst>
                                      </p:cBhvr>
                                      <p:to>
                                        <p:strVal val="visible"/>
                                      </p:to>
                                    </p:set>
                                    <p:animEffect transition="in" filter="strips(downRight)">
                                      <p:cBhvr>
                                        <p:cTn id="37" dur="500"/>
                                        <p:tgtEl>
                                          <p:spTgt spid="193653"/>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193655"/>
                                        </p:tgtEl>
                                        <p:attrNameLst>
                                          <p:attrName>style.visibility</p:attrName>
                                        </p:attrNameLst>
                                      </p:cBhvr>
                                      <p:to>
                                        <p:strVal val="visible"/>
                                      </p:to>
                                    </p:set>
                                    <p:animEffect transition="in" filter="fade">
                                      <p:cBhvr>
                                        <p:cTn id="40" dur="500"/>
                                        <p:tgtEl>
                                          <p:spTgt spid="193655"/>
                                        </p:tgtEl>
                                      </p:cBhvr>
                                    </p:animEffect>
                                  </p:childTnLst>
                                </p:cTn>
                              </p:par>
                            </p:childTnLst>
                          </p:cTn>
                        </p:par>
                        <p:par>
                          <p:cTn id="41" fill="hold">
                            <p:stCondLst>
                              <p:cond delay="500"/>
                            </p:stCondLst>
                            <p:childTnLst>
                              <p:par>
                                <p:cTn id="42" presetID="10" presetClass="entr" presetSubtype="0" fill="hold" nodeType="afterEffect">
                                  <p:stCondLst>
                                    <p:cond delay="0"/>
                                  </p:stCondLst>
                                  <p:childTnLst>
                                    <p:set>
                                      <p:cBhvr>
                                        <p:cTn id="43" dur="1" fill="hold">
                                          <p:stCondLst>
                                            <p:cond delay="0"/>
                                          </p:stCondLst>
                                        </p:cTn>
                                        <p:tgtEl>
                                          <p:spTgt spid="193688"/>
                                        </p:tgtEl>
                                        <p:attrNameLst>
                                          <p:attrName>style.visibility</p:attrName>
                                        </p:attrNameLst>
                                      </p:cBhvr>
                                      <p:to>
                                        <p:strVal val="visible"/>
                                      </p:to>
                                    </p:set>
                                    <p:animEffect transition="in" filter="fade">
                                      <p:cBhvr>
                                        <p:cTn id="44" dur="500"/>
                                        <p:tgtEl>
                                          <p:spTgt spid="193688"/>
                                        </p:tgtEl>
                                      </p:cBhvr>
                                    </p:animEffect>
                                  </p:childTnLst>
                                </p:cTn>
                              </p:par>
                            </p:childTnLst>
                          </p:cTn>
                        </p:par>
                      </p:childTnLst>
                    </p:cTn>
                  </p:par>
                  <p:par>
                    <p:cTn id="45" fill="hold">
                      <p:stCondLst>
                        <p:cond delay="indefinite"/>
                      </p:stCondLst>
                      <p:childTnLst>
                        <p:par>
                          <p:cTn id="46" fill="hold">
                            <p:stCondLst>
                              <p:cond delay="0"/>
                            </p:stCondLst>
                            <p:childTnLst>
                              <p:par>
                                <p:cTn id="47" presetID="18" presetClass="entr" presetSubtype="9" fill="hold" grpId="0" nodeType="clickEffect">
                                  <p:stCondLst>
                                    <p:cond delay="0"/>
                                  </p:stCondLst>
                                  <p:childTnLst>
                                    <p:set>
                                      <p:cBhvr>
                                        <p:cTn id="48" dur="1" fill="hold">
                                          <p:stCondLst>
                                            <p:cond delay="0"/>
                                          </p:stCondLst>
                                        </p:cTn>
                                        <p:tgtEl>
                                          <p:spTgt spid="193720"/>
                                        </p:tgtEl>
                                        <p:attrNameLst>
                                          <p:attrName>style.visibility</p:attrName>
                                        </p:attrNameLst>
                                      </p:cBhvr>
                                      <p:to>
                                        <p:strVal val="visible"/>
                                      </p:to>
                                    </p:set>
                                    <p:animEffect transition="in" filter="strips(upLeft)">
                                      <p:cBhvr>
                                        <p:cTn id="49" dur="500"/>
                                        <p:tgtEl>
                                          <p:spTgt spid="193720"/>
                                        </p:tgtEl>
                                      </p:cBhvr>
                                    </p:animEffect>
                                  </p:childTnLst>
                                </p:cTn>
                              </p:par>
                              <p:par>
                                <p:cTn id="50" presetID="10" presetClass="entr" presetSubtype="0" fill="hold" nodeType="withEffect">
                                  <p:stCondLst>
                                    <p:cond delay="0"/>
                                  </p:stCondLst>
                                  <p:childTnLst>
                                    <p:set>
                                      <p:cBhvr>
                                        <p:cTn id="51" dur="1" fill="hold">
                                          <p:stCondLst>
                                            <p:cond delay="0"/>
                                          </p:stCondLst>
                                        </p:cTn>
                                        <p:tgtEl>
                                          <p:spTgt spid="193721"/>
                                        </p:tgtEl>
                                        <p:attrNameLst>
                                          <p:attrName>style.visibility</p:attrName>
                                        </p:attrNameLst>
                                      </p:cBhvr>
                                      <p:to>
                                        <p:strVal val="visible"/>
                                      </p:to>
                                    </p:set>
                                    <p:animEffect transition="in" filter="fade">
                                      <p:cBhvr>
                                        <p:cTn id="52" dur="500"/>
                                        <p:tgtEl>
                                          <p:spTgt spid="193721"/>
                                        </p:tgtEl>
                                      </p:cBhvr>
                                    </p:animEffect>
                                  </p:childTnLst>
                                </p:cTn>
                              </p:par>
                            </p:childTnLst>
                          </p:cTn>
                        </p:par>
                      </p:childTnLst>
                    </p:cTn>
                  </p:par>
                  <p:par>
                    <p:cTn id="53" fill="hold">
                      <p:stCondLst>
                        <p:cond delay="indefinite"/>
                      </p:stCondLst>
                      <p:childTnLst>
                        <p:par>
                          <p:cTn id="54" fill="hold">
                            <p:stCondLst>
                              <p:cond delay="0"/>
                            </p:stCondLst>
                            <p:childTnLst>
                              <p:par>
                                <p:cTn id="55" presetID="12" presetClass="entr" presetSubtype="1" fill="hold" nodeType="clickEffect">
                                  <p:stCondLst>
                                    <p:cond delay="0"/>
                                  </p:stCondLst>
                                  <p:childTnLst>
                                    <p:set>
                                      <p:cBhvr>
                                        <p:cTn id="56" dur="1" fill="hold">
                                          <p:stCondLst>
                                            <p:cond delay="0"/>
                                          </p:stCondLst>
                                        </p:cTn>
                                        <p:tgtEl>
                                          <p:spTgt spid="193726"/>
                                        </p:tgtEl>
                                        <p:attrNameLst>
                                          <p:attrName>style.visibility</p:attrName>
                                        </p:attrNameLst>
                                      </p:cBhvr>
                                      <p:to>
                                        <p:strVal val="visible"/>
                                      </p:to>
                                    </p:set>
                                    <p:animEffect transition="in" filter="slide(fromTop)">
                                      <p:cBhvr>
                                        <p:cTn id="57" dur="500"/>
                                        <p:tgtEl>
                                          <p:spTgt spid="193726"/>
                                        </p:tgtEl>
                                      </p:cBhvr>
                                    </p:animEffect>
                                  </p:childTnLst>
                                </p:cTn>
                              </p:par>
                            </p:childTnLst>
                          </p:cTn>
                        </p:par>
                        <p:par>
                          <p:cTn id="58" fill="hold">
                            <p:stCondLst>
                              <p:cond delay="500"/>
                            </p:stCondLst>
                            <p:childTnLst>
                              <p:par>
                                <p:cTn id="59" presetID="10" presetClass="entr" presetSubtype="0" fill="hold" nodeType="afterEffect">
                                  <p:stCondLst>
                                    <p:cond delay="0"/>
                                  </p:stCondLst>
                                  <p:childTnLst>
                                    <p:set>
                                      <p:cBhvr>
                                        <p:cTn id="60" dur="1" fill="hold">
                                          <p:stCondLst>
                                            <p:cond delay="0"/>
                                          </p:stCondLst>
                                        </p:cTn>
                                        <p:tgtEl>
                                          <p:spTgt spid="193774"/>
                                        </p:tgtEl>
                                        <p:attrNameLst>
                                          <p:attrName>style.visibility</p:attrName>
                                        </p:attrNameLst>
                                      </p:cBhvr>
                                      <p:to>
                                        <p:strVal val="visible"/>
                                      </p:to>
                                    </p:set>
                                    <p:animEffect transition="in" filter="fade">
                                      <p:cBhvr>
                                        <p:cTn id="61" dur="500"/>
                                        <p:tgtEl>
                                          <p:spTgt spid="193774"/>
                                        </p:tgtEl>
                                      </p:cBhvr>
                                    </p:animEffect>
                                  </p:childTnLst>
                                </p:cTn>
                              </p:par>
                            </p:childTnLst>
                          </p:cTn>
                        </p:par>
                      </p:childTnLst>
                    </p:cTn>
                  </p:par>
                  <p:par>
                    <p:cTn id="62" fill="hold">
                      <p:stCondLst>
                        <p:cond delay="indefinite"/>
                      </p:stCondLst>
                      <p:childTnLst>
                        <p:par>
                          <p:cTn id="63" fill="hold">
                            <p:stCondLst>
                              <p:cond delay="0"/>
                            </p:stCondLst>
                            <p:childTnLst>
                              <p:par>
                                <p:cTn id="64" presetID="10" presetClass="entr" presetSubtype="0" fill="hold" grpId="0" nodeType="clickEffect">
                                  <p:stCondLst>
                                    <p:cond delay="0"/>
                                  </p:stCondLst>
                                  <p:childTnLst>
                                    <p:set>
                                      <p:cBhvr>
                                        <p:cTn id="65" dur="1" fill="hold">
                                          <p:stCondLst>
                                            <p:cond delay="0"/>
                                          </p:stCondLst>
                                        </p:cTn>
                                        <p:tgtEl>
                                          <p:spTgt spid="193732"/>
                                        </p:tgtEl>
                                        <p:attrNameLst>
                                          <p:attrName>style.visibility</p:attrName>
                                        </p:attrNameLst>
                                      </p:cBhvr>
                                      <p:to>
                                        <p:strVal val="visible"/>
                                      </p:to>
                                    </p:set>
                                    <p:animEffect transition="in" filter="fade">
                                      <p:cBhvr>
                                        <p:cTn id="66" dur="500"/>
                                        <p:tgtEl>
                                          <p:spTgt spid="193732"/>
                                        </p:tgtEl>
                                      </p:cBhvr>
                                    </p:animEffect>
                                  </p:childTnLst>
                                </p:cTn>
                              </p:par>
                            </p:childTnLst>
                          </p:cTn>
                        </p:par>
                      </p:childTnLst>
                    </p:cTn>
                  </p:par>
                  <p:par>
                    <p:cTn id="67" fill="hold">
                      <p:stCondLst>
                        <p:cond delay="indefinite"/>
                      </p:stCondLst>
                      <p:childTnLst>
                        <p:par>
                          <p:cTn id="68" fill="hold">
                            <p:stCondLst>
                              <p:cond delay="0"/>
                            </p:stCondLst>
                            <p:childTnLst>
                              <p:par>
                                <p:cTn id="69" presetID="10" presetClass="entr" presetSubtype="0" fill="hold" nodeType="clickEffect">
                                  <p:stCondLst>
                                    <p:cond delay="0"/>
                                  </p:stCondLst>
                                  <p:childTnLst>
                                    <p:set>
                                      <p:cBhvr>
                                        <p:cTn id="70" dur="1" fill="hold">
                                          <p:stCondLst>
                                            <p:cond delay="0"/>
                                          </p:stCondLst>
                                        </p:cTn>
                                        <p:tgtEl>
                                          <p:spTgt spid="193779"/>
                                        </p:tgtEl>
                                        <p:attrNameLst>
                                          <p:attrName>style.visibility</p:attrName>
                                        </p:attrNameLst>
                                      </p:cBhvr>
                                      <p:to>
                                        <p:strVal val="visible"/>
                                      </p:to>
                                    </p:set>
                                    <p:animEffect transition="in" filter="fade">
                                      <p:cBhvr>
                                        <p:cTn id="71" dur="500"/>
                                        <p:tgtEl>
                                          <p:spTgt spid="193779"/>
                                        </p:tgtEl>
                                      </p:cBhvr>
                                    </p:animEffect>
                                  </p:childTnLst>
                                </p:cTn>
                              </p:par>
                            </p:childTnLst>
                          </p:cTn>
                        </p:par>
                      </p:childTnLst>
                    </p:cTn>
                  </p:par>
                  <p:par>
                    <p:cTn id="72" fill="hold">
                      <p:stCondLst>
                        <p:cond delay="indefinite"/>
                      </p:stCondLst>
                      <p:childTnLst>
                        <p:par>
                          <p:cTn id="73" fill="hold">
                            <p:stCondLst>
                              <p:cond delay="0"/>
                            </p:stCondLst>
                            <p:childTnLst>
                              <p:par>
                                <p:cTn id="74" presetID="10" presetClass="entr" presetSubtype="0" fill="hold" nodeType="clickEffect">
                                  <p:stCondLst>
                                    <p:cond delay="0"/>
                                  </p:stCondLst>
                                  <p:childTnLst>
                                    <p:set>
                                      <p:cBhvr>
                                        <p:cTn id="75" dur="1" fill="hold">
                                          <p:stCondLst>
                                            <p:cond delay="0"/>
                                          </p:stCondLst>
                                        </p:cTn>
                                        <p:tgtEl>
                                          <p:spTgt spid="193783"/>
                                        </p:tgtEl>
                                        <p:attrNameLst>
                                          <p:attrName>style.visibility</p:attrName>
                                        </p:attrNameLst>
                                      </p:cBhvr>
                                      <p:to>
                                        <p:strVal val="visible"/>
                                      </p:to>
                                    </p:set>
                                    <p:animEffect transition="in" filter="fade">
                                      <p:cBhvr>
                                        <p:cTn id="76" dur="500"/>
                                        <p:tgtEl>
                                          <p:spTgt spid="193783"/>
                                        </p:tgtEl>
                                      </p:cBhvr>
                                    </p:animEffect>
                                  </p:childTnLst>
                                </p:cTn>
                              </p:par>
                            </p:childTnLst>
                          </p:cTn>
                        </p:par>
                      </p:childTnLst>
                    </p:cTn>
                  </p:par>
                  <p:par>
                    <p:cTn id="77" fill="hold">
                      <p:stCondLst>
                        <p:cond delay="indefinite"/>
                      </p:stCondLst>
                      <p:childTnLst>
                        <p:par>
                          <p:cTn id="78" fill="hold">
                            <p:stCondLst>
                              <p:cond delay="0"/>
                            </p:stCondLst>
                            <p:childTnLst>
                              <p:par>
                                <p:cTn id="79" presetID="10" presetClass="entr" presetSubtype="0" fill="hold" nodeType="clickEffect">
                                  <p:stCondLst>
                                    <p:cond delay="0"/>
                                  </p:stCondLst>
                                  <p:childTnLst>
                                    <p:set>
                                      <p:cBhvr>
                                        <p:cTn id="80" dur="1" fill="hold">
                                          <p:stCondLst>
                                            <p:cond delay="0"/>
                                          </p:stCondLst>
                                        </p:cTn>
                                        <p:tgtEl>
                                          <p:spTgt spid="193800"/>
                                        </p:tgtEl>
                                        <p:attrNameLst>
                                          <p:attrName>style.visibility</p:attrName>
                                        </p:attrNameLst>
                                      </p:cBhvr>
                                      <p:to>
                                        <p:strVal val="visible"/>
                                      </p:to>
                                    </p:set>
                                    <p:animEffect transition="in" filter="fade">
                                      <p:cBhvr>
                                        <p:cTn id="81" dur="500"/>
                                        <p:tgtEl>
                                          <p:spTgt spid="193800"/>
                                        </p:tgtEl>
                                      </p:cBhvr>
                                    </p:animEffect>
                                  </p:childTnLst>
                                </p:cTn>
                              </p:par>
                            </p:childTnLst>
                          </p:cTn>
                        </p:par>
                      </p:childTnLst>
                    </p:cTn>
                  </p:par>
                  <p:par>
                    <p:cTn id="82" fill="hold">
                      <p:stCondLst>
                        <p:cond delay="indefinite"/>
                      </p:stCondLst>
                      <p:childTnLst>
                        <p:par>
                          <p:cTn id="83" fill="hold">
                            <p:stCondLst>
                              <p:cond delay="0"/>
                            </p:stCondLst>
                            <p:childTnLst>
                              <p:par>
                                <p:cTn id="84" presetID="10" presetClass="entr" presetSubtype="0" fill="hold" nodeType="clickEffect">
                                  <p:stCondLst>
                                    <p:cond delay="0"/>
                                  </p:stCondLst>
                                  <p:childTnLst>
                                    <p:set>
                                      <p:cBhvr>
                                        <p:cTn id="85" dur="1" fill="hold">
                                          <p:stCondLst>
                                            <p:cond delay="0"/>
                                          </p:stCondLst>
                                        </p:cTn>
                                        <p:tgtEl>
                                          <p:spTgt spid="193815"/>
                                        </p:tgtEl>
                                        <p:attrNameLst>
                                          <p:attrName>style.visibility</p:attrName>
                                        </p:attrNameLst>
                                      </p:cBhvr>
                                      <p:to>
                                        <p:strVal val="visible"/>
                                      </p:to>
                                    </p:set>
                                    <p:animEffect transition="in" filter="fade">
                                      <p:cBhvr>
                                        <p:cTn id="86" dur="500"/>
                                        <p:tgtEl>
                                          <p:spTgt spid="1938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3820" grpId="0" animBg="1"/>
      <p:bldP spid="193631" grpId="0" animBg="1"/>
      <p:bldP spid="193647" grpId="0" animBg="1"/>
      <p:bldP spid="193651" grpId="0" animBg="1"/>
      <p:bldP spid="193652" grpId="0" animBg="1"/>
      <p:bldP spid="193653" grpId="0" animBg="1"/>
      <p:bldP spid="193655" grpId="0" animBg="1"/>
      <p:bldP spid="193720" grpId="0" animBg="1"/>
      <p:bldP spid="193732" grpId="0" animBg="1"/>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452" name="Freeform 76"/>
          <p:cNvSpPr>
            <a:spLocks/>
          </p:cNvSpPr>
          <p:nvPr/>
        </p:nvSpPr>
        <p:spPr bwMode="auto">
          <a:xfrm>
            <a:off x="684213" y="1773238"/>
            <a:ext cx="2519362" cy="1223962"/>
          </a:xfrm>
          <a:custGeom>
            <a:avLst/>
            <a:gdLst/>
            <a:ahLst/>
            <a:cxnLst>
              <a:cxn ang="0">
                <a:pos x="0" y="771"/>
              </a:cxn>
              <a:cxn ang="0">
                <a:pos x="1587" y="771"/>
              </a:cxn>
              <a:cxn ang="0">
                <a:pos x="771" y="0"/>
              </a:cxn>
              <a:cxn ang="0">
                <a:pos x="0" y="771"/>
              </a:cxn>
            </a:cxnLst>
            <a:rect l="0" t="0" r="r" b="b"/>
            <a:pathLst>
              <a:path w="1587" h="771">
                <a:moveTo>
                  <a:pt x="0" y="771"/>
                </a:moveTo>
                <a:lnTo>
                  <a:pt x="1587" y="771"/>
                </a:lnTo>
                <a:lnTo>
                  <a:pt x="771" y="0"/>
                </a:lnTo>
                <a:lnTo>
                  <a:pt x="0" y="771"/>
                </a:lnTo>
                <a:close/>
              </a:path>
            </a:pathLst>
          </a:custGeom>
          <a:solidFill>
            <a:srgbClr val="ABEFFF"/>
          </a:solidFill>
          <a:ln w="9525" cap="flat" cmpd="sng">
            <a:noFill/>
            <a:prstDash val="solid"/>
            <a:round/>
            <a:headEnd/>
            <a:tailEnd/>
          </a:ln>
          <a:effectLst/>
        </p:spPr>
        <p:txBody>
          <a:bodyPr wrap="none"/>
          <a:lstStyle/>
          <a:p>
            <a:endParaRPr lang="es-MX"/>
          </a:p>
        </p:txBody>
      </p:sp>
      <p:sp>
        <p:nvSpPr>
          <p:cNvPr id="229378" name="Text Box 2"/>
          <p:cNvSpPr txBox="1">
            <a:spLocks noChangeArrowheads="1"/>
          </p:cNvSpPr>
          <p:nvPr/>
        </p:nvSpPr>
        <p:spPr bwMode="auto">
          <a:xfrm>
            <a:off x="3227388" y="692150"/>
            <a:ext cx="2652712" cy="396875"/>
          </a:xfrm>
          <a:prstGeom prst="rect">
            <a:avLst/>
          </a:prstGeom>
          <a:noFill/>
          <a:ln w="9525">
            <a:noFill/>
            <a:miter lim="800000"/>
            <a:headEnd/>
            <a:tailEnd/>
          </a:ln>
          <a:effectLst/>
        </p:spPr>
        <p:txBody>
          <a:bodyPr wrap="none">
            <a:spAutoFit/>
            <a:flatTx/>
          </a:bodyPr>
          <a:lstStyle/>
          <a:p>
            <a:r>
              <a:rPr lang="es-ES_tradnl" sz="2000" b="1">
                <a:solidFill>
                  <a:srgbClr val="000099"/>
                </a:solidFill>
                <a:latin typeface="Arial" charset="0"/>
                <a:cs typeface="Times New Roman" pitchFamily="18" charset="0"/>
              </a:rPr>
              <a:t>Área de un triángulo</a:t>
            </a:r>
            <a:endParaRPr lang="es-ES" sz="2000" b="1">
              <a:solidFill>
                <a:srgbClr val="000099"/>
              </a:solidFill>
            </a:endParaRPr>
          </a:p>
        </p:txBody>
      </p:sp>
      <p:grpSp>
        <p:nvGrpSpPr>
          <p:cNvPr id="229379" name="Group 3"/>
          <p:cNvGrpSpPr>
            <a:grpSpLocks/>
          </p:cNvGrpSpPr>
          <p:nvPr/>
        </p:nvGrpSpPr>
        <p:grpSpPr bwMode="auto">
          <a:xfrm>
            <a:off x="1130300" y="2125663"/>
            <a:ext cx="174625" cy="296862"/>
            <a:chOff x="1371" y="3672"/>
            <a:chExt cx="110" cy="187"/>
          </a:xfrm>
        </p:grpSpPr>
        <p:sp>
          <p:nvSpPr>
            <p:cNvPr id="229380" name="Line 4"/>
            <p:cNvSpPr>
              <a:spLocks noChangeShapeType="1"/>
            </p:cNvSpPr>
            <p:nvPr/>
          </p:nvSpPr>
          <p:spPr bwMode="auto">
            <a:xfrm>
              <a:off x="1378" y="3678"/>
              <a:ext cx="96" cy="0"/>
            </a:xfrm>
            <a:prstGeom prst="line">
              <a:avLst/>
            </a:prstGeom>
            <a:noFill/>
            <a:ln w="25400">
              <a:solidFill>
                <a:schemeClr val="accent2"/>
              </a:solidFill>
              <a:round/>
              <a:headEnd/>
              <a:tailEnd/>
            </a:ln>
            <a:effectLst/>
          </p:spPr>
          <p:txBody>
            <a:bodyPr wrap="none" anchor="ctr"/>
            <a:lstStyle/>
            <a:p>
              <a:endParaRPr lang="es-MX"/>
            </a:p>
          </p:txBody>
        </p:sp>
        <p:sp>
          <p:nvSpPr>
            <p:cNvPr id="229381" name="Text Box 5"/>
            <p:cNvSpPr txBox="1">
              <a:spLocks noChangeArrowheads="1"/>
            </p:cNvSpPr>
            <p:nvPr/>
          </p:nvSpPr>
          <p:spPr bwMode="auto">
            <a:xfrm>
              <a:off x="1371" y="3672"/>
              <a:ext cx="110" cy="187"/>
            </a:xfrm>
            <a:prstGeom prst="rect">
              <a:avLst/>
            </a:prstGeom>
            <a:noFill/>
            <a:ln w="9525">
              <a:noFill/>
              <a:miter lim="800000"/>
              <a:headEnd/>
              <a:tailEnd/>
            </a:ln>
            <a:effectLst/>
          </p:spPr>
          <p:txBody>
            <a:bodyPr wrap="none" lIns="18000" tIns="10800" rIns="18000" bIns="10800">
              <a:spAutoFit/>
              <a:flatTx/>
            </a:bodyPr>
            <a:lstStyle/>
            <a:p>
              <a:r>
                <a:rPr lang="es-ES_tradnl" sz="1800" b="1">
                  <a:solidFill>
                    <a:schemeClr val="accent2"/>
                  </a:solidFill>
                  <a:latin typeface="Arial" charset="0"/>
                  <a:cs typeface="Times New Roman" pitchFamily="18" charset="0"/>
                </a:rPr>
                <a:t>b</a:t>
              </a:r>
              <a:endParaRPr lang="es-ES" sz="1800" b="1">
                <a:solidFill>
                  <a:schemeClr val="accent2"/>
                </a:solidFill>
              </a:endParaRPr>
            </a:p>
          </p:txBody>
        </p:sp>
      </p:grpSp>
      <p:sp>
        <p:nvSpPr>
          <p:cNvPr id="229382" name="Line 6"/>
          <p:cNvSpPr>
            <a:spLocks noChangeShapeType="1"/>
          </p:cNvSpPr>
          <p:nvPr/>
        </p:nvSpPr>
        <p:spPr bwMode="auto">
          <a:xfrm flipV="1">
            <a:off x="696913" y="1773238"/>
            <a:ext cx="1219200" cy="1219200"/>
          </a:xfrm>
          <a:prstGeom prst="line">
            <a:avLst/>
          </a:prstGeom>
          <a:noFill/>
          <a:ln w="19050">
            <a:solidFill>
              <a:schemeClr val="accent2"/>
            </a:solidFill>
            <a:round/>
            <a:headEnd/>
            <a:tailEnd type="stealth" w="lg" len="lg"/>
          </a:ln>
          <a:effectLst/>
        </p:spPr>
        <p:txBody>
          <a:bodyPr wrap="none" anchor="ctr"/>
          <a:lstStyle/>
          <a:p>
            <a:endParaRPr lang="es-MX"/>
          </a:p>
        </p:txBody>
      </p:sp>
      <p:sp>
        <p:nvSpPr>
          <p:cNvPr id="229383" name="Line 7"/>
          <p:cNvSpPr>
            <a:spLocks noChangeShapeType="1"/>
          </p:cNvSpPr>
          <p:nvPr/>
        </p:nvSpPr>
        <p:spPr bwMode="auto">
          <a:xfrm flipV="1">
            <a:off x="696913" y="2998788"/>
            <a:ext cx="2519362" cy="0"/>
          </a:xfrm>
          <a:prstGeom prst="line">
            <a:avLst/>
          </a:prstGeom>
          <a:noFill/>
          <a:ln w="19050">
            <a:solidFill>
              <a:schemeClr val="accent2"/>
            </a:solidFill>
            <a:round/>
            <a:headEnd/>
            <a:tailEnd type="stealth" w="lg" len="lg"/>
          </a:ln>
          <a:effectLst/>
        </p:spPr>
        <p:txBody>
          <a:bodyPr wrap="none" anchor="ctr"/>
          <a:lstStyle/>
          <a:p>
            <a:endParaRPr lang="es-MX"/>
          </a:p>
        </p:txBody>
      </p:sp>
      <p:grpSp>
        <p:nvGrpSpPr>
          <p:cNvPr id="229384" name="Group 8"/>
          <p:cNvGrpSpPr>
            <a:grpSpLocks/>
          </p:cNvGrpSpPr>
          <p:nvPr/>
        </p:nvGrpSpPr>
        <p:grpSpPr bwMode="auto">
          <a:xfrm>
            <a:off x="2047875" y="3036888"/>
            <a:ext cx="161925" cy="296862"/>
            <a:chOff x="1020" y="3678"/>
            <a:chExt cx="102" cy="187"/>
          </a:xfrm>
        </p:grpSpPr>
        <p:sp>
          <p:nvSpPr>
            <p:cNvPr id="229385" name="Text Box 9"/>
            <p:cNvSpPr txBox="1">
              <a:spLocks noChangeArrowheads="1"/>
            </p:cNvSpPr>
            <p:nvPr/>
          </p:nvSpPr>
          <p:spPr bwMode="auto">
            <a:xfrm>
              <a:off x="1020" y="3678"/>
              <a:ext cx="102" cy="187"/>
            </a:xfrm>
            <a:prstGeom prst="rect">
              <a:avLst/>
            </a:prstGeom>
            <a:noFill/>
            <a:ln w="9525">
              <a:noFill/>
              <a:miter lim="800000"/>
              <a:headEnd/>
              <a:tailEnd/>
            </a:ln>
            <a:effectLst/>
          </p:spPr>
          <p:txBody>
            <a:bodyPr wrap="none" lIns="18000" tIns="10800" rIns="18000" bIns="10800">
              <a:spAutoFit/>
              <a:flatTx/>
            </a:bodyPr>
            <a:lstStyle/>
            <a:p>
              <a:r>
                <a:rPr lang="es-ES_tradnl" sz="1800" b="1">
                  <a:solidFill>
                    <a:schemeClr val="accent2"/>
                  </a:solidFill>
                  <a:latin typeface="Arial" charset="0"/>
                  <a:cs typeface="Times New Roman" pitchFamily="18" charset="0"/>
                </a:rPr>
                <a:t>a</a:t>
              </a:r>
              <a:endParaRPr lang="es-ES" sz="1800" b="1"/>
            </a:p>
          </p:txBody>
        </p:sp>
        <p:sp>
          <p:nvSpPr>
            <p:cNvPr id="229386" name="Line 10"/>
            <p:cNvSpPr>
              <a:spLocks noChangeShapeType="1"/>
            </p:cNvSpPr>
            <p:nvPr/>
          </p:nvSpPr>
          <p:spPr bwMode="auto">
            <a:xfrm>
              <a:off x="1025" y="3708"/>
              <a:ext cx="96" cy="0"/>
            </a:xfrm>
            <a:prstGeom prst="line">
              <a:avLst/>
            </a:prstGeom>
            <a:noFill/>
            <a:ln w="25400">
              <a:solidFill>
                <a:schemeClr val="accent2"/>
              </a:solidFill>
              <a:round/>
              <a:headEnd/>
              <a:tailEnd/>
            </a:ln>
            <a:effectLst/>
          </p:spPr>
          <p:txBody>
            <a:bodyPr wrap="none" anchor="ctr"/>
            <a:lstStyle/>
            <a:p>
              <a:endParaRPr lang="es-MX"/>
            </a:p>
          </p:txBody>
        </p:sp>
      </p:grpSp>
      <p:sp>
        <p:nvSpPr>
          <p:cNvPr id="229387" name="Line 11"/>
          <p:cNvSpPr>
            <a:spLocks noChangeShapeType="1"/>
          </p:cNvSpPr>
          <p:nvPr/>
        </p:nvSpPr>
        <p:spPr bwMode="auto">
          <a:xfrm flipV="1">
            <a:off x="1908175" y="1781175"/>
            <a:ext cx="2519363" cy="0"/>
          </a:xfrm>
          <a:prstGeom prst="line">
            <a:avLst/>
          </a:prstGeom>
          <a:noFill/>
          <a:ln w="19050">
            <a:solidFill>
              <a:srgbClr val="00FF00"/>
            </a:solidFill>
            <a:prstDash val="dash"/>
            <a:round/>
            <a:headEnd/>
            <a:tailEnd/>
          </a:ln>
          <a:effectLst/>
        </p:spPr>
        <p:txBody>
          <a:bodyPr wrap="none" anchor="ctr"/>
          <a:lstStyle/>
          <a:p>
            <a:endParaRPr lang="es-MX"/>
          </a:p>
        </p:txBody>
      </p:sp>
      <p:sp>
        <p:nvSpPr>
          <p:cNvPr id="229388" name="Line 12"/>
          <p:cNvSpPr>
            <a:spLocks noChangeShapeType="1"/>
          </p:cNvSpPr>
          <p:nvPr/>
        </p:nvSpPr>
        <p:spPr bwMode="auto">
          <a:xfrm flipV="1">
            <a:off x="3203575" y="1778000"/>
            <a:ext cx="1219200" cy="1219200"/>
          </a:xfrm>
          <a:prstGeom prst="line">
            <a:avLst/>
          </a:prstGeom>
          <a:noFill/>
          <a:ln w="19050">
            <a:solidFill>
              <a:srgbClr val="00FF00"/>
            </a:solidFill>
            <a:prstDash val="dash"/>
            <a:round/>
            <a:headEnd/>
            <a:tailEnd/>
          </a:ln>
          <a:effectLst/>
        </p:spPr>
        <p:txBody>
          <a:bodyPr wrap="none" anchor="ctr"/>
          <a:lstStyle/>
          <a:p>
            <a:endParaRPr lang="es-MX"/>
          </a:p>
        </p:txBody>
      </p:sp>
      <p:sp>
        <p:nvSpPr>
          <p:cNvPr id="229451" name="Line 75"/>
          <p:cNvSpPr>
            <a:spLocks noChangeShapeType="1"/>
          </p:cNvSpPr>
          <p:nvPr/>
        </p:nvSpPr>
        <p:spPr bwMode="auto">
          <a:xfrm>
            <a:off x="1908175" y="1773238"/>
            <a:ext cx="1295400" cy="1223962"/>
          </a:xfrm>
          <a:prstGeom prst="line">
            <a:avLst/>
          </a:prstGeom>
          <a:noFill/>
          <a:ln w="9525">
            <a:solidFill>
              <a:srgbClr val="0000FF"/>
            </a:solidFill>
            <a:prstDash val="dash"/>
            <a:round/>
            <a:headEnd/>
            <a:tailEnd/>
          </a:ln>
          <a:effectLst/>
        </p:spPr>
        <p:txBody>
          <a:bodyPr wrap="none"/>
          <a:lstStyle/>
          <a:p>
            <a:endParaRPr lang="es-MX"/>
          </a:p>
        </p:txBody>
      </p:sp>
      <p:grpSp>
        <p:nvGrpSpPr>
          <p:cNvPr id="229455" name="Group 79"/>
          <p:cNvGrpSpPr>
            <a:grpSpLocks/>
          </p:cNvGrpSpPr>
          <p:nvPr/>
        </p:nvGrpSpPr>
        <p:grpSpPr bwMode="auto">
          <a:xfrm>
            <a:off x="5895975" y="1879600"/>
            <a:ext cx="1339850" cy="660400"/>
            <a:chOff x="3424" y="1184"/>
            <a:chExt cx="844" cy="416"/>
          </a:xfrm>
        </p:grpSpPr>
        <p:sp>
          <p:nvSpPr>
            <p:cNvPr id="229443" name="Text Box 67"/>
            <p:cNvSpPr txBox="1">
              <a:spLocks noChangeArrowheads="1"/>
            </p:cNvSpPr>
            <p:nvPr/>
          </p:nvSpPr>
          <p:spPr bwMode="auto">
            <a:xfrm>
              <a:off x="3424" y="1325"/>
              <a:ext cx="450" cy="187"/>
            </a:xfrm>
            <a:prstGeom prst="rect">
              <a:avLst/>
            </a:prstGeom>
            <a:noFill/>
            <a:ln w="9525">
              <a:noFill/>
              <a:miter lim="800000"/>
              <a:headEnd/>
              <a:tailEnd/>
            </a:ln>
            <a:effectLst/>
          </p:spPr>
          <p:txBody>
            <a:bodyPr wrap="none" lIns="18000" tIns="10800" rIns="18000" bIns="10800">
              <a:spAutoFit/>
            </a:bodyPr>
            <a:lstStyle/>
            <a:p>
              <a:r>
                <a:rPr lang="es-ES_tradnl" sz="1800">
                  <a:solidFill>
                    <a:srgbClr val="0000FF"/>
                  </a:solidFill>
                  <a:latin typeface="Arial" charset="0"/>
                  <a:cs typeface="Times New Roman" pitchFamily="18" charset="0"/>
                </a:rPr>
                <a:t>Área =</a:t>
              </a:r>
              <a:endParaRPr lang="es-ES" sz="1800">
                <a:solidFill>
                  <a:srgbClr val="0000FF"/>
                </a:solidFill>
              </a:endParaRPr>
            </a:p>
          </p:txBody>
        </p:sp>
        <p:sp>
          <p:nvSpPr>
            <p:cNvPr id="229444" name="Line 68"/>
            <p:cNvSpPr>
              <a:spLocks noChangeShapeType="1"/>
            </p:cNvSpPr>
            <p:nvPr/>
          </p:nvSpPr>
          <p:spPr bwMode="auto">
            <a:xfrm>
              <a:off x="3933" y="1264"/>
              <a:ext cx="96" cy="0"/>
            </a:xfrm>
            <a:prstGeom prst="line">
              <a:avLst/>
            </a:prstGeom>
            <a:noFill/>
            <a:ln w="19050">
              <a:solidFill>
                <a:srgbClr val="0000FF"/>
              </a:solidFill>
              <a:round/>
              <a:headEnd/>
              <a:tailEnd/>
            </a:ln>
            <a:effectLst/>
          </p:spPr>
          <p:txBody>
            <a:bodyPr wrap="none" anchor="ctr"/>
            <a:lstStyle/>
            <a:p>
              <a:endParaRPr lang="es-MX"/>
            </a:p>
          </p:txBody>
        </p:sp>
        <p:sp>
          <p:nvSpPr>
            <p:cNvPr id="229445" name="Text Box 69"/>
            <p:cNvSpPr txBox="1">
              <a:spLocks noChangeArrowheads="1"/>
            </p:cNvSpPr>
            <p:nvPr/>
          </p:nvSpPr>
          <p:spPr bwMode="auto">
            <a:xfrm>
              <a:off x="3883" y="1203"/>
              <a:ext cx="196" cy="231"/>
            </a:xfrm>
            <a:prstGeom prst="rect">
              <a:avLst/>
            </a:prstGeom>
            <a:noFill/>
            <a:ln w="9525">
              <a:noFill/>
              <a:miter lim="800000"/>
              <a:headEnd/>
              <a:tailEnd/>
            </a:ln>
            <a:effectLst/>
          </p:spPr>
          <p:txBody>
            <a:bodyPr wrap="none">
              <a:spAutoFit/>
              <a:flatTx/>
            </a:bodyPr>
            <a:lstStyle/>
            <a:p>
              <a:pPr algn="ctr"/>
              <a:r>
                <a:rPr lang="es-ES_tradnl" sz="1800">
                  <a:solidFill>
                    <a:srgbClr val="0000FF"/>
                  </a:solidFill>
                  <a:latin typeface="Arial" charset="0"/>
                  <a:cs typeface="Times New Roman" pitchFamily="18" charset="0"/>
                </a:rPr>
                <a:t>a</a:t>
              </a:r>
              <a:endParaRPr lang="es-ES" sz="1800">
                <a:solidFill>
                  <a:srgbClr val="0000FF"/>
                </a:solidFill>
                <a:latin typeface="Arial" charset="0"/>
                <a:cs typeface="Times New Roman" pitchFamily="18" charset="0"/>
              </a:endParaRPr>
            </a:p>
          </p:txBody>
        </p:sp>
        <p:sp>
          <p:nvSpPr>
            <p:cNvPr id="229446" name="Line 70"/>
            <p:cNvSpPr>
              <a:spLocks noChangeShapeType="1"/>
            </p:cNvSpPr>
            <p:nvPr/>
          </p:nvSpPr>
          <p:spPr bwMode="auto">
            <a:xfrm rot="-5400000">
              <a:off x="3800" y="1289"/>
              <a:ext cx="209" cy="0"/>
            </a:xfrm>
            <a:prstGeom prst="line">
              <a:avLst/>
            </a:prstGeom>
            <a:noFill/>
            <a:ln w="19050">
              <a:solidFill>
                <a:srgbClr val="0000FF"/>
              </a:solidFill>
              <a:round/>
              <a:headEnd/>
              <a:tailEnd/>
            </a:ln>
            <a:effectLst/>
          </p:spPr>
          <p:txBody>
            <a:bodyPr wrap="none" anchor="ctr"/>
            <a:lstStyle/>
            <a:p>
              <a:endParaRPr lang="es-MX"/>
            </a:p>
          </p:txBody>
        </p:sp>
        <p:sp>
          <p:nvSpPr>
            <p:cNvPr id="229447" name="Text Box 71"/>
            <p:cNvSpPr txBox="1">
              <a:spLocks noChangeArrowheads="1"/>
            </p:cNvSpPr>
            <p:nvPr/>
          </p:nvSpPr>
          <p:spPr bwMode="auto">
            <a:xfrm>
              <a:off x="4116" y="1218"/>
              <a:ext cx="112" cy="205"/>
            </a:xfrm>
            <a:prstGeom prst="rect">
              <a:avLst/>
            </a:prstGeom>
            <a:noFill/>
            <a:ln w="9525">
              <a:noFill/>
              <a:miter lim="800000"/>
              <a:headEnd/>
              <a:tailEnd/>
            </a:ln>
            <a:effectLst/>
          </p:spPr>
          <p:txBody>
            <a:bodyPr wrap="none" lIns="25200" tIns="25200" rIns="25200" bIns="25200">
              <a:spAutoFit/>
            </a:bodyPr>
            <a:lstStyle/>
            <a:p>
              <a:r>
                <a:rPr lang="es-ES_tradnl" sz="1800">
                  <a:solidFill>
                    <a:srgbClr val="0000FF"/>
                  </a:solidFill>
                  <a:latin typeface="Arial" charset="0"/>
                  <a:cs typeface="Times New Roman" pitchFamily="18" charset="0"/>
                </a:rPr>
                <a:t>b</a:t>
              </a:r>
              <a:endParaRPr lang="es-ES" sz="1800" baseline="-25000">
                <a:solidFill>
                  <a:srgbClr val="0000FF"/>
                </a:solidFill>
              </a:endParaRPr>
            </a:p>
          </p:txBody>
        </p:sp>
        <p:sp>
          <p:nvSpPr>
            <p:cNvPr id="229448" name="Line 72"/>
            <p:cNvSpPr>
              <a:spLocks noChangeShapeType="1"/>
            </p:cNvSpPr>
            <p:nvPr/>
          </p:nvSpPr>
          <p:spPr bwMode="auto">
            <a:xfrm rot="-5400000">
              <a:off x="4144" y="1289"/>
              <a:ext cx="209" cy="0"/>
            </a:xfrm>
            <a:prstGeom prst="line">
              <a:avLst/>
            </a:prstGeom>
            <a:noFill/>
            <a:ln w="19050">
              <a:solidFill>
                <a:srgbClr val="0000FF"/>
              </a:solidFill>
              <a:round/>
              <a:headEnd/>
              <a:tailEnd/>
            </a:ln>
            <a:effectLst/>
          </p:spPr>
          <p:txBody>
            <a:bodyPr wrap="none" anchor="ctr"/>
            <a:lstStyle/>
            <a:p>
              <a:endParaRPr lang="es-MX"/>
            </a:p>
          </p:txBody>
        </p:sp>
        <p:sp>
          <p:nvSpPr>
            <p:cNvPr id="229449" name="Line 73"/>
            <p:cNvSpPr>
              <a:spLocks noChangeShapeType="1"/>
            </p:cNvSpPr>
            <p:nvPr/>
          </p:nvSpPr>
          <p:spPr bwMode="auto">
            <a:xfrm>
              <a:off x="4132" y="1240"/>
              <a:ext cx="91" cy="0"/>
            </a:xfrm>
            <a:prstGeom prst="line">
              <a:avLst/>
            </a:prstGeom>
            <a:noFill/>
            <a:ln w="15875">
              <a:solidFill>
                <a:srgbClr val="0000FF"/>
              </a:solidFill>
              <a:round/>
              <a:headEnd/>
              <a:tailEnd/>
            </a:ln>
            <a:effectLst/>
          </p:spPr>
          <p:txBody>
            <a:bodyPr wrap="none" anchor="ctr"/>
            <a:lstStyle/>
            <a:p>
              <a:endParaRPr lang="es-MX"/>
            </a:p>
          </p:txBody>
        </p:sp>
        <p:sp>
          <p:nvSpPr>
            <p:cNvPr id="229450" name="Text Box 74"/>
            <p:cNvSpPr txBox="1">
              <a:spLocks noChangeArrowheads="1"/>
            </p:cNvSpPr>
            <p:nvPr/>
          </p:nvSpPr>
          <p:spPr bwMode="auto">
            <a:xfrm>
              <a:off x="4041" y="1251"/>
              <a:ext cx="80" cy="147"/>
            </a:xfrm>
            <a:prstGeom prst="rect">
              <a:avLst/>
            </a:prstGeom>
            <a:noFill/>
            <a:ln w="9525">
              <a:noFill/>
              <a:miter lim="800000"/>
              <a:headEnd/>
              <a:tailEnd/>
            </a:ln>
            <a:effectLst/>
          </p:spPr>
          <p:txBody>
            <a:bodyPr wrap="none" lIns="25200" tIns="25200" rIns="25200" bIns="25200">
              <a:spAutoFit/>
            </a:bodyPr>
            <a:lstStyle/>
            <a:p>
              <a:r>
                <a:rPr lang="es-ES_tradnl" sz="1200">
                  <a:solidFill>
                    <a:srgbClr val="0000FF"/>
                  </a:solidFill>
                  <a:latin typeface="Arial" charset="0"/>
                  <a:cs typeface="Times New Roman" pitchFamily="18" charset="0"/>
                </a:rPr>
                <a:t>x</a:t>
              </a:r>
              <a:endParaRPr lang="es-ES" sz="1200" baseline="-25000">
                <a:solidFill>
                  <a:srgbClr val="0000FF"/>
                </a:solidFill>
              </a:endParaRPr>
            </a:p>
          </p:txBody>
        </p:sp>
        <p:sp>
          <p:nvSpPr>
            <p:cNvPr id="229453" name="Line 77"/>
            <p:cNvSpPr>
              <a:spLocks noChangeShapeType="1"/>
            </p:cNvSpPr>
            <p:nvPr/>
          </p:nvSpPr>
          <p:spPr bwMode="auto">
            <a:xfrm>
              <a:off x="3878" y="1422"/>
              <a:ext cx="390" cy="0"/>
            </a:xfrm>
            <a:prstGeom prst="line">
              <a:avLst/>
            </a:prstGeom>
            <a:noFill/>
            <a:ln w="19050">
              <a:solidFill>
                <a:srgbClr val="0000FF"/>
              </a:solidFill>
              <a:round/>
              <a:headEnd/>
              <a:tailEnd/>
            </a:ln>
            <a:effectLst/>
          </p:spPr>
          <p:txBody>
            <a:bodyPr wrap="none" anchor="ctr"/>
            <a:lstStyle/>
            <a:p>
              <a:endParaRPr lang="es-MX"/>
            </a:p>
          </p:txBody>
        </p:sp>
        <p:sp>
          <p:nvSpPr>
            <p:cNvPr id="229454" name="Text Box 78"/>
            <p:cNvSpPr txBox="1">
              <a:spLocks noChangeArrowheads="1"/>
            </p:cNvSpPr>
            <p:nvPr/>
          </p:nvSpPr>
          <p:spPr bwMode="auto">
            <a:xfrm>
              <a:off x="4023" y="1413"/>
              <a:ext cx="102" cy="187"/>
            </a:xfrm>
            <a:prstGeom prst="rect">
              <a:avLst/>
            </a:prstGeom>
            <a:noFill/>
            <a:ln w="9525">
              <a:noFill/>
              <a:miter lim="800000"/>
              <a:headEnd/>
              <a:tailEnd/>
            </a:ln>
            <a:effectLst/>
          </p:spPr>
          <p:txBody>
            <a:bodyPr wrap="none" lIns="18000" tIns="10800" rIns="18000" bIns="10800">
              <a:spAutoFit/>
            </a:bodyPr>
            <a:lstStyle/>
            <a:p>
              <a:r>
                <a:rPr lang="es-ES" sz="1800">
                  <a:solidFill>
                    <a:srgbClr val="0000FF"/>
                  </a:solidFill>
                  <a:latin typeface="Arial" charset="0"/>
                </a:rPr>
                <a:t>2</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29452"/>
                                        </p:tgtEl>
                                        <p:attrNameLst>
                                          <p:attrName>style.visibility</p:attrName>
                                        </p:attrNameLst>
                                      </p:cBhvr>
                                      <p:to>
                                        <p:strVal val="visible"/>
                                      </p:to>
                                    </p:set>
                                    <p:animEffect transition="in" filter="fade">
                                      <p:cBhvr>
                                        <p:cTn id="7" dur="500"/>
                                        <p:tgtEl>
                                          <p:spTgt spid="229452"/>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29383"/>
                                        </p:tgtEl>
                                        <p:attrNameLst>
                                          <p:attrName>style.visibility</p:attrName>
                                        </p:attrNameLst>
                                      </p:cBhvr>
                                      <p:to>
                                        <p:strVal val="visible"/>
                                      </p:to>
                                    </p:set>
                                    <p:animEffect transition="in" filter="strips(downRight)">
                                      <p:cBhvr>
                                        <p:cTn id="12" dur="500"/>
                                        <p:tgtEl>
                                          <p:spTgt spid="229383"/>
                                        </p:tgtEl>
                                      </p:cBhvr>
                                    </p:animEffect>
                                  </p:childTnLst>
                                </p:cTn>
                              </p:par>
                              <p:par>
                                <p:cTn id="13" presetID="10" presetClass="entr" presetSubtype="0" fill="hold" nodeType="withEffect">
                                  <p:stCondLst>
                                    <p:cond delay="0"/>
                                  </p:stCondLst>
                                  <p:childTnLst>
                                    <p:set>
                                      <p:cBhvr>
                                        <p:cTn id="14" dur="1" fill="hold">
                                          <p:stCondLst>
                                            <p:cond delay="0"/>
                                          </p:stCondLst>
                                        </p:cTn>
                                        <p:tgtEl>
                                          <p:spTgt spid="229384"/>
                                        </p:tgtEl>
                                        <p:attrNameLst>
                                          <p:attrName>style.visibility</p:attrName>
                                        </p:attrNameLst>
                                      </p:cBhvr>
                                      <p:to>
                                        <p:strVal val="visible"/>
                                      </p:to>
                                    </p:set>
                                    <p:animEffect transition="in" filter="fade">
                                      <p:cBhvr>
                                        <p:cTn id="15" dur="500"/>
                                        <p:tgtEl>
                                          <p:spTgt spid="229384"/>
                                        </p:tgtEl>
                                      </p:cBhvr>
                                    </p:animEffect>
                                  </p:childTnLst>
                                </p:cTn>
                              </p:par>
                            </p:childTnLst>
                          </p:cTn>
                        </p:par>
                      </p:childTnLst>
                    </p:cTn>
                  </p:par>
                  <p:par>
                    <p:cTn id="16" fill="hold">
                      <p:stCondLst>
                        <p:cond delay="indefinite"/>
                      </p:stCondLst>
                      <p:childTnLst>
                        <p:par>
                          <p:cTn id="17" fill="hold">
                            <p:stCondLst>
                              <p:cond delay="0"/>
                            </p:stCondLst>
                            <p:childTnLst>
                              <p:par>
                                <p:cTn id="18" presetID="18" presetClass="entr" presetSubtype="3" fill="hold" grpId="0" nodeType="clickEffect">
                                  <p:stCondLst>
                                    <p:cond delay="0"/>
                                  </p:stCondLst>
                                  <p:childTnLst>
                                    <p:set>
                                      <p:cBhvr>
                                        <p:cTn id="19" dur="1" fill="hold">
                                          <p:stCondLst>
                                            <p:cond delay="0"/>
                                          </p:stCondLst>
                                        </p:cTn>
                                        <p:tgtEl>
                                          <p:spTgt spid="229382"/>
                                        </p:tgtEl>
                                        <p:attrNameLst>
                                          <p:attrName>style.visibility</p:attrName>
                                        </p:attrNameLst>
                                      </p:cBhvr>
                                      <p:to>
                                        <p:strVal val="visible"/>
                                      </p:to>
                                    </p:set>
                                    <p:animEffect transition="in" filter="strips(upRight)">
                                      <p:cBhvr>
                                        <p:cTn id="20" dur="500"/>
                                        <p:tgtEl>
                                          <p:spTgt spid="229382"/>
                                        </p:tgtEl>
                                      </p:cBhvr>
                                    </p:animEffect>
                                  </p:childTnLst>
                                </p:cTn>
                              </p:par>
                              <p:par>
                                <p:cTn id="21" presetID="10" presetClass="entr" presetSubtype="0" fill="hold" nodeType="withEffect">
                                  <p:stCondLst>
                                    <p:cond delay="0"/>
                                  </p:stCondLst>
                                  <p:childTnLst>
                                    <p:set>
                                      <p:cBhvr>
                                        <p:cTn id="22" dur="1" fill="hold">
                                          <p:stCondLst>
                                            <p:cond delay="0"/>
                                          </p:stCondLst>
                                        </p:cTn>
                                        <p:tgtEl>
                                          <p:spTgt spid="229379"/>
                                        </p:tgtEl>
                                        <p:attrNameLst>
                                          <p:attrName>style.visibility</p:attrName>
                                        </p:attrNameLst>
                                      </p:cBhvr>
                                      <p:to>
                                        <p:strVal val="visible"/>
                                      </p:to>
                                    </p:set>
                                    <p:animEffect transition="in" filter="fade">
                                      <p:cBhvr>
                                        <p:cTn id="23" dur="500"/>
                                        <p:tgtEl>
                                          <p:spTgt spid="229379"/>
                                        </p:tgtEl>
                                      </p:cBhvr>
                                    </p:animEffect>
                                  </p:childTnLst>
                                </p:cTn>
                              </p:par>
                            </p:childTnLst>
                          </p:cTn>
                        </p:par>
                      </p:childTnLst>
                    </p:cTn>
                  </p:par>
                  <p:par>
                    <p:cTn id="24" fill="hold">
                      <p:stCondLst>
                        <p:cond delay="indefinite"/>
                      </p:stCondLst>
                      <p:childTnLst>
                        <p:par>
                          <p:cTn id="25" fill="hold">
                            <p:stCondLst>
                              <p:cond delay="0"/>
                            </p:stCondLst>
                            <p:childTnLst>
                              <p:par>
                                <p:cTn id="26" presetID="18" presetClass="entr" presetSubtype="6" fill="hold" grpId="0" nodeType="clickEffect">
                                  <p:stCondLst>
                                    <p:cond delay="0"/>
                                  </p:stCondLst>
                                  <p:childTnLst>
                                    <p:set>
                                      <p:cBhvr>
                                        <p:cTn id="27" dur="1" fill="hold">
                                          <p:stCondLst>
                                            <p:cond delay="0"/>
                                          </p:stCondLst>
                                        </p:cTn>
                                        <p:tgtEl>
                                          <p:spTgt spid="229451"/>
                                        </p:tgtEl>
                                        <p:attrNameLst>
                                          <p:attrName>style.visibility</p:attrName>
                                        </p:attrNameLst>
                                      </p:cBhvr>
                                      <p:to>
                                        <p:strVal val="visible"/>
                                      </p:to>
                                    </p:set>
                                    <p:animEffect transition="in" filter="strips(downRight)">
                                      <p:cBhvr>
                                        <p:cTn id="28" dur="500"/>
                                        <p:tgtEl>
                                          <p:spTgt spid="229451"/>
                                        </p:tgtEl>
                                      </p:cBhvr>
                                    </p:animEffect>
                                  </p:childTnLst>
                                </p:cTn>
                              </p:par>
                            </p:childTnLst>
                          </p:cTn>
                        </p:par>
                      </p:childTnLst>
                    </p:cTn>
                  </p:par>
                  <p:par>
                    <p:cTn id="29" fill="hold">
                      <p:stCondLst>
                        <p:cond delay="indefinite"/>
                      </p:stCondLst>
                      <p:childTnLst>
                        <p:par>
                          <p:cTn id="30" fill="hold">
                            <p:stCondLst>
                              <p:cond delay="0"/>
                            </p:stCondLst>
                            <p:childTnLst>
                              <p:par>
                                <p:cTn id="31" presetID="18" presetClass="entr" presetSubtype="6" fill="hold" grpId="0" nodeType="clickEffect">
                                  <p:stCondLst>
                                    <p:cond delay="0"/>
                                  </p:stCondLst>
                                  <p:childTnLst>
                                    <p:set>
                                      <p:cBhvr>
                                        <p:cTn id="32" dur="1" fill="hold">
                                          <p:stCondLst>
                                            <p:cond delay="0"/>
                                          </p:stCondLst>
                                        </p:cTn>
                                        <p:tgtEl>
                                          <p:spTgt spid="229387"/>
                                        </p:tgtEl>
                                        <p:attrNameLst>
                                          <p:attrName>style.visibility</p:attrName>
                                        </p:attrNameLst>
                                      </p:cBhvr>
                                      <p:to>
                                        <p:strVal val="visible"/>
                                      </p:to>
                                    </p:set>
                                    <p:animEffect transition="in" filter="strips(downRight)">
                                      <p:cBhvr>
                                        <p:cTn id="33" dur="500"/>
                                        <p:tgtEl>
                                          <p:spTgt spid="229387"/>
                                        </p:tgtEl>
                                      </p:cBhvr>
                                    </p:animEffect>
                                  </p:childTnLst>
                                </p:cTn>
                              </p:par>
                            </p:childTnLst>
                          </p:cTn>
                        </p:par>
                        <p:par>
                          <p:cTn id="34" fill="hold">
                            <p:stCondLst>
                              <p:cond delay="500"/>
                            </p:stCondLst>
                            <p:childTnLst>
                              <p:par>
                                <p:cTn id="35" presetID="18" presetClass="entr" presetSubtype="12" fill="hold" grpId="0" nodeType="afterEffect">
                                  <p:stCondLst>
                                    <p:cond delay="0"/>
                                  </p:stCondLst>
                                  <p:childTnLst>
                                    <p:set>
                                      <p:cBhvr>
                                        <p:cTn id="36" dur="1" fill="hold">
                                          <p:stCondLst>
                                            <p:cond delay="0"/>
                                          </p:stCondLst>
                                        </p:cTn>
                                        <p:tgtEl>
                                          <p:spTgt spid="229388"/>
                                        </p:tgtEl>
                                        <p:attrNameLst>
                                          <p:attrName>style.visibility</p:attrName>
                                        </p:attrNameLst>
                                      </p:cBhvr>
                                      <p:to>
                                        <p:strVal val="visible"/>
                                      </p:to>
                                    </p:set>
                                    <p:animEffect transition="in" filter="strips(downLeft)">
                                      <p:cBhvr>
                                        <p:cTn id="37" dur="500"/>
                                        <p:tgtEl>
                                          <p:spTgt spid="229388"/>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229455"/>
                                        </p:tgtEl>
                                        <p:attrNameLst>
                                          <p:attrName>style.visibility</p:attrName>
                                        </p:attrNameLst>
                                      </p:cBhvr>
                                      <p:to>
                                        <p:strVal val="visible"/>
                                      </p:to>
                                    </p:set>
                                    <p:animEffect transition="in" filter="fade">
                                      <p:cBhvr>
                                        <p:cTn id="42" dur="500"/>
                                        <p:tgtEl>
                                          <p:spTgt spid="2294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9452" grpId="0" animBg="1"/>
      <p:bldP spid="229382" grpId="0" animBg="1"/>
      <p:bldP spid="229383" grpId="0" animBg="1"/>
      <p:bldP spid="229387" grpId="0" animBg="1"/>
      <p:bldP spid="229388" grpId="0" animBg="1"/>
      <p:bldP spid="229451" grpId="0" animBg="1"/>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402" name="Text Box 2"/>
          <p:cNvSpPr txBox="1">
            <a:spLocks noChangeArrowheads="1"/>
          </p:cNvSpPr>
          <p:nvPr/>
        </p:nvSpPr>
        <p:spPr bwMode="auto">
          <a:xfrm>
            <a:off x="3863975" y="692150"/>
            <a:ext cx="1382713" cy="396875"/>
          </a:xfrm>
          <a:prstGeom prst="rect">
            <a:avLst/>
          </a:prstGeom>
          <a:noFill/>
          <a:ln w="9525">
            <a:noFill/>
            <a:miter lim="800000"/>
            <a:headEnd/>
            <a:tailEnd/>
          </a:ln>
          <a:effectLst/>
        </p:spPr>
        <p:txBody>
          <a:bodyPr wrap="none">
            <a:spAutoFit/>
            <a:flatTx/>
          </a:bodyPr>
          <a:lstStyle/>
          <a:p>
            <a:r>
              <a:rPr lang="es-ES_tradnl" sz="2000" b="1" i="1">
                <a:solidFill>
                  <a:srgbClr val="FF0000"/>
                </a:solidFill>
                <a:latin typeface="Arial" charset="0"/>
                <a:cs typeface="Times New Roman" pitchFamily="18" charset="0"/>
              </a:rPr>
              <a:t>Ejercicios</a:t>
            </a:r>
            <a:endParaRPr lang="es-ES" sz="2000" b="1" i="1">
              <a:solidFill>
                <a:srgbClr val="FF0000"/>
              </a:solidFill>
            </a:endParaRP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Text Box 2"/>
          <p:cNvSpPr txBox="1">
            <a:spLocks noChangeArrowheads="1"/>
          </p:cNvSpPr>
          <p:nvPr/>
        </p:nvSpPr>
        <p:spPr bwMode="auto">
          <a:xfrm>
            <a:off x="3541713" y="692150"/>
            <a:ext cx="2019300" cy="396875"/>
          </a:xfrm>
          <a:prstGeom prst="rect">
            <a:avLst/>
          </a:prstGeom>
          <a:noFill/>
          <a:ln w="9525">
            <a:noFill/>
            <a:miter lim="800000"/>
            <a:headEnd/>
            <a:tailEnd/>
          </a:ln>
          <a:effectLst/>
        </p:spPr>
        <p:txBody>
          <a:bodyPr wrap="none">
            <a:spAutoFit/>
            <a:flatTx/>
          </a:bodyPr>
          <a:lstStyle/>
          <a:p>
            <a:pPr algn="ctr"/>
            <a:r>
              <a:rPr lang="es-ES_tradnl" sz="2000" b="1">
                <a:solidFill>
                  <a:srgbClr val="000099"/>
                </a:solidFill>
                <a:latin typeface="Arial" charset="0"/>
                <a:cs typeface="Times New Roman" pitchFamily="18" charset="0"/>
              </a:rPr>
              <a:t>BIBLIOGRAFÍA</a:t>
            </a:r>
            <a:endParaRPr lang="es-ES" sz="2000" b="1">
              <a:solidFill>
                <a:srgbClr val="000099"/>
              </a:solidFill>
            </a:endParaRPr>
          </a:p>
        </p:txBody>
      </p:sp>
      <p:sp>
        <p:nvSpPr>
          <p:cNvPr id="194656" name="Text Box 96"/>
          <p:cNvSpPr txBox="1">
            <a:spLocks noChangeArrowheads="1"/>
          </p:cNvSpPr>
          <p:nvPr/>
        </p:nvSpPr>
        <p:spPr bwMode="auto">
          <a:xfrm>
            <a:off x="673100" y="2197100"/>
            <a:ext cx="7772400" cy="1649413"/>
          </a:xfrm>
          <a:prstGeom prst="rect">
            <a:avLst/>
          </a:prstGeom>
          <a:noFill/>
          <a:ln w="9525">
            <a:noFill/>
            <a:miter lim="800000"/>
            <a:headEnd/>
            <a:tailEnd/>
          </a:ln>
          <a:effectLst/>
        </p:spPr>
        <p:txBody>
          <a:bodyPr lIns="0" tIns="0" rIns="0" bIns="0">
            <a:spAutoFit/>
          </a:bodyPr>
          <a:lstStyle/>
          <a:p>
            <a:pPr marL="266700" indent="-266700">
              <a:spcBef>
                <a:spcPct val="50000"/>
              </a:spcBef>
              <a:buFontTx/>
              <a:buAutoNum type="arabicPeriod"/>
            </a:pPr>
            <a:r>
              <a:rPr lang="es-ES" sz="1800">
                <a:solidFill>
                  <a:srgbClr val="000099"/>
                </a:solidFill>
                <a:latin typeface="Arial" charset="0"/>
              </a:rPr>
              <a:t>Solis Ubaldo, Rodolfo; Nolasco Martínez, Jesús E.; Victoria Rosales, Angel; </a:t>
            </a:r>
            <a:r>
              <a:rPr lang="es-ES" sz="1800" i="1">
                <a:solidFill>
                  <a:srgbClr val="000099"/>
                </a:solidFill>
                <a:latin typeface="Arial" charset="0"/>
              </a:rPr>
              <a:t>“Geometría Analítica”</a:t>
            </a:r>
            <a:r>
              <a:rPr lang="es-ES" sz="1800">
                <a:solidFill>
                  <a:srgbClr val="000099"/>
                </a:solidFill>
                <a:latin typeface="Arial" charset="0"/>
              </a:rPr>
              <a:t>; Ed. Limusa; México, 1997.</a:t>
            </a:r>
          </a:p>
          <a:p>
            <a:pPr marL="266700" indent="-266700">
              <a:spcBef>
                <a:spcPct val="50000"/>
              </a:spcBef>
              <a:buFontTx/>
              <a:buAutoNum type="arabicPeriod"/>
            </a:pPr>
            <a:r>
              <a:rPr lang="es-ES" sz="1800">
                <a:solidFill>
                  <a:srgbClr val="000099"/>
                </a:solidFill>
                <a:latin typeface="Arial" charset="0"/>
              </a:rPr>
              <a:t>Castañeda de Isla Puga, Erick; </a:t>
            </a:r>
            <a:r>
              <a:rPr lang="es-ES" sz="1800" i="1">
                <a:solidFill>
                  <a:srgbClr val="000099"/>
                </a:solidFill>
                <a:latin typeface="Arial" charset="0"/>
              </a:rPr>
              <a:t>“Geometría Analítica en el Espacio”; Facultad de Ingeniería, UNAM; México, 2000.</a:t>
            </a:r>
            <a:endParaRPr lang="es-ES" sz="1800">
              <a:solidFill>
                <a:srgbClr val="000099"/>
              </a:solidFill>
              <a:latin typeface="Arial" charset="0"/>
            </a:endParaRPr>
          </a:p>
          <a:p>
            <a:pPr marL="266700" indent="-266700">
              <a:spcBef>
                <a:spcPct val="50000"/>
              </a:spcBef>
              <a:buFontTx/>
              <a:buAutoNum type="arabicPeriod"/>
            </a:pPr>
            <a:r>
              <a:rPr lang="es-ES" sz="1800">
                <a:solidFill>
                  <a:srgbClr val="000099"/>
                </a:solidFill>
                <a:latin typeface="Arial" charset="0"/>
              </a:rPr>
              <a:t>Benítez, René; </a:t>
            </a:r>
            <a:r>
              <a:rPr lang="es-ES" sz="1800" i="1">
                <a:solidFill>
                  <a:srgbClr val="000099"/>
                </a:solidFill>
                <a:latin typeface="Arial" charset="0"/>
              </a:rPr>
              <a:t>“Geometría Vectorial”</a:t>
            </a:r>
            <a:r>
              <a:rPr lang="es-ES" sz="1800">
                <a:solidFill>
                  <a:srgbClr val="000099"/>
                </a:solidFill>
                <a:latin typeface="Arial" charset="0"/>
              </a:rPr>
              <a:t>; Ed. Trillas; México, 2002.</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Text Box 2"/>
          <p:cNvSpPr txBox="1">
            <a:spLocks noChangeArrowheads="1"/>
          </p:cNvSpPr>
          <p:nvPr/>
        </p:nvSpPr>
        <p:spPr bwMode="auto">
          <a:xfrm>
            <a:off x="5867400" y="4437063"/>
            <a:ext cx="288925" cy="304800"/>
          </a:xfrm>
          <a:prstGeom prst="rect">
            <a:avLst/>
          </a:prstGeom>
          <a:noFill/>
          <a:ln w="9525">
            <a:noFill/>
            <a:miter lim="800000"/>
            <a:headEnd/>
            <a:tailEnd/>
          </a:ln>
          <a:effectLst/>
        </p:spPr>
        <p:txBody>
          <a:bodyPr lIns="0" tIns="0" rIns="0" bIns="0">
            <a:spAutoFit/>
          </a:bodyPr>
          <a:lstStyle/>
          <a:p>
            <a:pPr algn="ctr"/>
            <a:r>
              <a:rPr lang="es-ES" sz="2000" b="1">
                <a:solidFill>
                  <a:srgbClr val="00CC00"/>
                </a:solidFill>
              </a:rPr>
              <a:t>VI</a:t>
            </a:r>
            <a:endParaRPr lang="es-ES" sz="2000" b="1" baseline="30000">
              <a:solidFill>
                <a:srgbClr val="00CC00"/>
              </a:solidFill>
            </a:endParaRPr>
          </a:p>
        </p:txBody>
      </p:sp>
      <p:sp>
        <p:nvSpPr>
          <p:cNvPr id="182275" name="Text Box 3"/>
          <p:cNvSpPr txBox="1">
            <a:spLocks noChangeArrowheads="1"/>
          </p:cNvSpPr>
          <p:nvPr/>
        </p:nvSpPr>
        <p:spPr bwMode="auto">
          <a:xfrm>
            <a:off x="3698875" y="4310063"/>
            <a:ext cx="433388" cy="304800"/>
          </a:xfrm>
          <a:prstGeom prst="rect">
            <a:avLst/>
          </a:prstGeom>
          <a:noFill/>
          <a:ln w="9525">
            <a:noFill/>
            <a:miter lim="800000"/>
            <a:headEnd/>
            <a:tailEnd/>
          </a:ln>
          <a:effectLst/>
        </p:spPr>
        <p:txBody>
          <a:bodyPr lIns="0" tIns="0" rIns="0" bIns="0">
            <a:spAutoFit/>
          </a:bodyPr>
          <a:lstStyle/>
          <a:p>
            <a:pPr algn="ctr"/>
            <a:r>
              <a:rPr lang="es-ES" sz="2000" b="1">
                <a:solidFill>
                  <a:srgbClr val="66FF66"/>
                </a:solidFill>
              </a:rPr>
              <a:t>VII</a:t>
            </a:r>
            <a:endParaRPr lang="es-ES" sz="2000" b="1" baseline="30000">
              <a:solidFill>
                <a:srgbClr val="66FF66"/>
              </a:solidFill>
            </a:endParaRPr>
          </a:p>
        </p:txBody>
      </p:sp>
      <p:sp>
        <p:nvSpPr>
          <p:cNvPr id="182276" name="Text Box 4"/>
          <p:cNvSpPr txBox="1">
            <a:spLocks noChangeArrowheads="1"/>
          </p:cNvSpPr>
          <p:nvPr/>
        </p:nvSpPr>
        <p:spPr bwMode="auto">
          <a:xfrm>
            <a:off x="1939925" y="692150"/>
            <a:ext cx="5264150" cy="412750"/>
          </a:xfrm>
          <a:prstGeom prst="rect">
            <a:avLst/>
          </a:prstGeom>
          <a:noFill/>
          <a:ln w="9525">
            <a:noFill/>
            <a:miter lim="800000"/>
            <a:headEnd/>
            <a:tailEnd/>
          </a:ln>
          <a:effectLst/>
        </p:spPr>
        <p:txBody>
          <a:bodyPr wrap="none">
            <a:spAutoFit/>
          </a:bodyPr>
          <a:lstStyle/>
          <a:p>
            <a:pPr algn="ctr">
              <a:spcBef>
                <a:spcPct val="50000"/>
              </a:spcBef>
            </a:pPr>
            <a:r>
              <a:rPr lang="es-ES" sz="2100" b="1">
                <a:solidFill>
                  <a:srgbClr val="000099"/>
                </a:solidFill>
                <a:latin typeface="Arial" charset="0"/>
              </a:rPr>
              <a:t>Sistema cartesiano de tres dimensiones</a:t>
            </a:r>
          </a:p>
        </p:txBody>
      </p:sp>
      <p:sp>
        <p:nvSpPr>
          <p:cNvPr id="182277" name="AutoShape 5"/>
          <p:cNvSpPr>
            <a:spLocks noChangeArrowheads="1"/>
          </p:cNvSpPr>
          <p:nvPr/>
        </p:nvSpPr>
        <p:spPr bwMode="auto">
          <a:xfrm rot="16200000" flipH="1">
            <a:off x="2674938" y="2025650"/>
            <a:ext cx="3917950" cy="3187700"/>
          </a:xfrm>
          <a:prstGeom prst="parallelogram">
            <a:avLst>
              <a:gd name="adj" fmla="val 0"/>
            </a:avLst>
          </a:prstGeom>
          <a:solidFill>
            <a:schemeClr val="bg1">
              <a:alpha val="55000"/>
            </a:schemeClr>
          </a:solidFill>
          <a:ln w="9525">
            <a:solidFill>
              <a:srgbClr val="DDDDDD"/>
            </a:solidFill>
            <a:miter lim="800000"/>
            <a:headEnd/>
            <a:tailEnd/>
          </a:ln>
          <a:effectLst/>
        </p:spPr>
        <p:txBody>
          <a:bodyPr wrap="none" anchor="ctr"/>
          <a:lstStyle/>
          <a:p>
            <a:endParaRPr lang="es-MX"/>
          </a:p>
        </p:txBody>
      </p:sp>
      <p:sp>
        <p:nvSpPr>
          <p:cNvPr id="182278" name="AutoShape 6"/>
          <p:cNvSpPr>
            <a:spLocks noChangeArrowheads="1"/>
          </p:cNvSpPr>
          <p:nvPr/>
        </p:nvSpPr>
        <p:spPr bwMode="auto">
          <a:xfrm rot="16200000" flipH="1">
            <a:off x="2287587" y="3027363"/>
            <a:ext cx="4429125" cy="1231900"/>
          </a:xfrm>
          <a:prstGeom prst="parallelogram">
            <a:avLst>
              <a:gd name="adj" fmla="val 41480"/>
            </a:avLst>
          </a:prstGeom>
          <a:solidFill>
            <a:schemeClr val="bg1">
              <a:alpha val="55000"/>
            </a:schemeClr>
          </a:solidFill>
          <a:ln w="9525">
            <a:solidFill>
              <a:srgbClr val="DDDDDD"/>
            </a:solidFill>
            <a:miter lim="800000"/>
            <a:headEnd/>
            <a:tailEnd/>
          </a:ln>
          <a:effectLst/>
        </p:spPr>
        <p:txBody>
          <a:bodyPr wrap="none" anchor="ctr"/>
          <a:lstStyle/>
          <a:p>
            <a:endParaRPr lang="es-MX"/>
          </a:p>
        </p:txBody>
      </p:sp>
      <p:sp>
        <p:nvSpPr>
          <p:cNvPr id="182279" name="AutoShape 7"/>
          <p:cNvSpPr>
            <a:spLocks noChangeArrowheads="1"/>
          </p:cNvSpPr>
          <p:nvPr/>
        </p:nvSpPr>
        <p:spPr bwMode="auto">
          <a:xfrm>
            <a:off x="2357438" y="3302000"/>
            <a:ext cx="4429125" cy="792163"/>
          </a:xfrm>
          <a:prstGeom prst="parallelogram">
            <a:avLst>
              <a:gd name="adj" fmla="val 157511"/>
            </a:avLst>
          </a:prstGeom>
          <a:solidFill>
            <a:schemeClr val="bg1">
              <a:alpha val="55000"/>
            </a:schemeClr>
          </a:solidFill>
          <a:ln w="9525">
            <a:solidFill>
              <a:srgbClr val="DDDDDD"/>
            </a:solidFill>
            <a:miter lim="800000"/>
            <a:headEnd/>
            <a:tailEnd/>
          </a:ln>
          <a:effectLst/>
        </p:spPr>
        <p:txBody>
          <a:bodyPr wrap="none" anchor="ctr"/>
          <a:lstStyle/>
          <a:p>
            <a:endParaRPr lang="es-MX"/>
          </a:p>
        </p:txBody>
      </p:sp>
      <p:sp>
        <p:nvSpPr>
          <p:cNvPr id="182280" name="Line 8"/>
          <p:cNvSpPr>
            <a:spLocks noChangeShapeType="1"/>
          </p:cNvSpPr>
          <p:nvPr/>
        </p:nvSpPr>
        <p:spPr bwMode="auto">
          <a:xfrm>
            <a:off x="2243138" y="3656013"/>
            <a:ext cx="4632325" cy="0"/>
          </a:xfrm>
          <a:prstGeom prst="line">
            <a:avLst/>
          </a:prstGeom>
          <a:noFill/>
          <a:ln w="9525">
            <a:solidFill>
              <a:schemeClr val="tx1"/>
            </a:solidFill>
            <a:round/>
            <a:headEnd/>
            <a:tailEnd type="triangle" w="med" len="med"/>
          </a:ln>
          <a:effectLst/>
        </p:spPr>
        <p:txBody>
          <a:bodyPr wrap="none"/>
          <a:lstStyle/>
          <a:p>
            <a:endParaRPr lang="es-MX"/>
          </a:p>
        </p:txBody>
      </p:sp>
      <p:sp>
        <p:nvSpPr>
          <p:cNvPr id="182281" name="Line 9"/>
          <p:cNvSpPr>
            <a:spLocks noChangeShapeType="1"/>
          </p:cNvSpPr>
          <p:nvPr/>
        </p:nvSpPr>
        <p:spPr bwMode="auto">
          <a:xfrm flipV="1">
            <a:off x="4559300" y="1384300"/>
            <a:ext cx="0" cy="4543425"/>
          </a:xfrm>
          <a:prstGeom prst="line">
            <a:avLst/>
          </a:prstGeom>
          <a:noFill/>
          <a:ln w="9525">
            <a:solidFill>
              <a:schemeClr val="tx1"/>
            </a:solidFill>
            <a:round/>
            <a:headEnd/>
            <a:tailEnd type="triangle" w="med" len="med"/>
          </a:ln>
          <a:effectLst/>
        </p:spPr>
        <p:txBody>
          <a:bodyPr wrap="none"/>
          <a:lstStyle/>
          <a:p>
            <a:endParaRPr lang="es-MX"/>
          </a:p>
        </p:txBody>
      </p:sp>
      <p:sp>
        <p:nvSpPr>
          <p:cNvPr id="182282" name="Text Box 10"/>
          <p:cNvSpPr txBox="1">
            <a:spLocks noChangeArrowheads="1"/>
          </p:cNvSpPr>
          <p:nvPr/>
        </p:nvSpPr>
        <p:spPr bwMode="auto">
          <a:xfrm>
            <a:off x="6465888" y="3646488"/>
            <a:ext cx="319087" cy="336550"/>
          </a:xfrm>
          <a:prstGeom prst="rect">
            <a:avLst/>
          </a:prstGeom>
          <a:noFill/>
          <a:ln w="9525">
            <a:noFill/>
            <a:miter lim="800000"/>
            <a:headEnd/>
            <a:tailEnd/>
          </a:ln>
          <a:effectLst/>
        </p:spPr>
        <p:txBody>
          <a:bodyPr wrap="none">
            <a:spAutoFit/>
          </a:bodyPr>
          <a:lstStyle/>
          <a:p>
            <a:pPr algn="l"/>
            <a:r>
              <a:rPr lang="es-ES" sz="1600" b="1">
                <a:latin typeface="Arial" charset="0"/>
              </a:rPr>
              <a:t>Y</a:t>
            </a:r>
          </a:p>
        </p:txBody>
      </p:sp>
      <p:sp>
        <p:nvSpPr>
          <p:cNvPr id="182283" name="Text Box 11"/>
          <p:cNvSpPr txBox="1">
            <a:spLocks noChangeArrowheads="1"/>
          </p:cNvSpPr>
          <p:nvPr/>
        </p:nvSpPr>
        <p:spPr bwMode="auto">
          <a:xfrm>
            <a:off x="4214813" y="1349375"/>
            <a:ext cx="307975" cy="336550"/>
          </a:xfrm>
          <a:prstGeom prst="rect">
            <a:avLst/>
          </a:prstGeom>
          <a:noFill/>
          <a:ln w="9525">
            <a:noFill/>
            <a:miter lim="800000"/>
            <a:headEnd/>
            <a:tailEnd/>
          </a:ln>
          <a:effectLst/>
        </p:spPr>
        <p:txBody>
          <a:bodyPr wrap="none">
            <a:spAutoFit/>
          </a:bodyPr>
          <a:lstStyle/>
          <a:p>
            <a:pPr algn="l"/>
            <a:r>
              <a:rPr lang="es-ES" sz="1600" b="1">
                <a:latin typeface="Arial" charset="0"/>
              </a:rPr>
              <a:t>Z</a:t>
            </a:r>
          </a:p>
        </p:txBody>
      </p:sp>
      <p:sp>
        <p:nvSpPr>
          <p:cNvPr id="182284" name="Text Box 12"/>
          <p:cNvSpPr txBox="1">
            <a:spLocks noChangeArrowheads="1"/>
          </p:cNvSpPr>
          <p:nvPr/>
        </p:nvSpPr>
        <p:spPr bwMode="auto">
          <a:xfrm>
            <a:off x="2733675" y="4805363"/>
            <a:ext cx="319088" cy="336550"/>
          </a:xfrm>
          <a:prstGeom prst="rect">
            <a:avLst/>
          </a:prstGeom>
          <a:noFill/>
          <a:ln w="9525">
            <a:noFill/>
            <a:miter lim="800000"/>
            <a:headEnd/>
            <a:tailEnd/>
          </a:ln>
          <a:effectLst/>
        </p:spPr>
        <p:txBody>
          <a:bodyPr wrap="none">
            <a:spAutoFit/>
          </a:bodyPr>
          <a:lstStyle/>
          <a:p>
            <a:pPr algn="l"/>
            <a:r>
              <a:rPr lang="es-ES" sz="1600" b="1">
                <a:latin typeface="Arial" charset="0"/>
              </a:rPr>
              <a:t>X</a:t>
            </a:r>
          </a:p>
        </p:txBody>
      </p:sp>
      <p:sp>
        <p:nvSpPr>
          <p:cNvPr id="182285" name="Line 13"/>
          <p:cNvSpPr>
            <a:spLocks noChangeShapeType="1"/>
          </p:cNvSpPr>
          <p:nvPr/>
        </p:nvSpPr>
        <p:spPr bwMode="auto">
          <a:xfrm>
            <a:off x="3041650" y="1660525"/>
            <a:ext cx="3184525" cy="0"/>
          </a:xfrm>
          <a:prstGeom prst="line">
            <a:avLst/>
          </a:prstGeom>
          <a:noFill/>
          <a:ln w="9525">
            <a:solidFill>
              <a:schemeClr val="tx1"/>
            </a:solidFill>
            <a:round/>
            <a:headEnd/>
            <a:tailEnd/>
          </a:ln>
          <a:effectLst/>
        </p:spPr>
        <p:txBody>
          <a:bodyPr wrap="none" anchor="ctr"/>
          <a:lstStyle/>
          <a:p>
            <a:endParaRPr lang="es-MX"/>
          </a:p>
        </p:txBody>
      </p:sp>
      <p:sp>
        <p:nvSpPr>
          <p:cNvPr id="182286" name="Line 14"/>
          <p:cNvSpPr>
            <a:spLocks noChangeShapeType="1"/>
          </p:cNvSpPr>
          <p:nvPr/>
        </p:nvSpPr>
        <p:spPr bwMode="auto">
          <a:xfrm>
            <a:off x="6224588" y="3302000"/>
            <a:ext cx="557212" cy="0"/>
          </a:xfrm>
          <a:prstGeom prst="line">
            <a:avLst/>
          </a:prstGeom>
          <a:noFill/>
          <a:ln w="9525">
            <a:solidFill>
              <a:schemeClr val="tx1"/>
            </a:solidFill>
            <a:round/>
            <a:headEnd/>
            <a:tailEnd/>
          </a:ln>
          <a:effectLst/>
        </p:spPr>
        <p:txBody>
          <a:bodyPr wrap="none" anchor="ctr"/>
          <a:lstStyle/>
          <a:p>
            <a:endParaRPr lang="es-MX"/>
          </a:p>
        </p:txBody>
      </p:sp>
      <p:sp>
        <p:nvSpPr>
          <p:cNvPr id="182287" name="Line 15"/>
          <p:cNvSpPr>
            <a:spLocks noChangeShapeType="1"/>
          </p:cNvSpPr>
          <p:nvPr/>
        </p:nvSpPr>
        <p:spPr bwMode="auto">
          <a:xfrm>
            <a:off x="2359025" y="4094163"/>
            <a:ext cx="3184525" cy="0"/>
          </a:xfrm>
          <a:prstGeom prst="line">
            <a:avLst/>
          </a:prstGeom>
          <a:noFill/>
          <a:ln w="9525">
            <a:solidFill>
              <a:schemeClr val="tx1"/>
            </a:solidFill>
            <a:round/>
            <a:headEnd/>
            <a:tailEnd/>
          </a:ln>
          <a:effectLst/>
        </p:spPr>
        <p:txBody>
          <a:bodyPr wrap="none" anchor="ctr"/>
          <a:lstStyle/>
          <a:p>
            <a:endParaRPr lang="es-MX"/>
          </a:p>
        </p:txBody>
      </p:sp>
      <p:sp>
        <p:nvSpPr>
          <p:cNvPr id="182288" name="Line 16"/>
          <p:cNvSpPr>
            <a:spLocks noChangeShapeType="1"/>
          </p:cNvSpPr>
          <p:nvPr/>
        </p:nvSpPr>
        <p:spPr bwMode="auto">
          <a:xfrm>
            <a:off x="3040063" y="5578475"/>
            <a:ext cx="846137" cy="0"/>
          </a:xfrm>
          <a:prstGeom prst="line">
            <a:avLst/>
          </a:prstGeom>
          <a:noFill/>
          <a:ln w="9525">
            <a:solidFill>
              <a:schemeClr val="tx1"/>
            </a:solidFill>
            <a:round/>
            <a:headEnd/>
            <a:tailEnd/>
          </a:ln>
          <a:effectLst/>
        </p:spPr>
        <p:txBody>
          <a:bodyPr wrap="none" anchor="ctr"/>
          <a:lstStyle/>
          <a:p>
            <a:endParaRPr lang="es-MX"/>
          </a:p>
        </p:txBody>
      </p:sp>
      <p:sp>
        <p:nvSpPr>
          <p:cNvPr id="182289" name="Line 17"/>
          <p:cNvSpPr>
            <a:spLocks noChangeShapeType="1"/>
          </p:cNvSpPr>
          <p:nvPr/>
        </p:nvSpPr>
        <p:spPr bwMode="auto">
          <a:xfrm>
            <a:off x="4567238" y="5581650"/>
            <a:ext cx="1655762" cy="0"/>
          </a:xfrm>
          <a:prstGeom prst="line">
            <a:avLst/>
          </a:prstGeom>
          <a:noFill/>
          <a:ln w="9525">
            <a:solidFill>
              <a:schemeClr val="tx1"/>
            </a:solidFill>
            <a:round/>
            <a:headEnd/>
            <a:tailEnd/>
          </a:ln>
          <a:effectLst/>
        </p:spPr>
        <p:txBody>
          <a:bodyPr wrap="none" anchor="ctr"/>
          <a:lstStyle/>
          <a:p>
            <a:endParaRPr lang="es-MX"/>
          </a:p>
        </p:txBody>
      </p:sp>
      <p:sp>
        <p:nvSpPr>
          <p:cNvPr id="182290" name="Line 18"/>
          <p:cNvSpPr>
            <a:spLocks noChangeShapeType="1"/>
          </p:cNvSpPr>
          <p:nvPr/>
        </p:nvSpPr>
        <p:spPr bwMode="auto">
          <a:xfrm flipV="1">
            <a:off x="3883025" y="5583238"/>
            <a:ext cx="666750" cy="276225"/>
          </a:xfrm>
          <a:prstGeom prst="line">
            <a:avLst/>
          </a:prstGeom>
          <a:noFill/>
          <a:ln w="9525">
            <a:solidFill>
              <a:schemeClr val="tx1"/>
            </a:solidFill>
            <a:round/>
            <a:headEnd/>
            <a:tailEnd/>
          </a:ln>
          <a:effectLst/>
        </p:spPr>
        <p:txBody>
          <a:bodyPr wrap="none" anchor="ctr"/>
          <a:lstStyle/>
          <a:p>
            <a:endParaRPr lang="es-MX"/>
          </a:p>
        </p:txBody>
      </p:sp>
      <p:sp>
        <p:nvSpPr>
          <p:cNvPr id="182291" name="Line 19"/>
          <p:cNvSpPr>
            <a:spLocks noChangeShapeType="1"/>
          </p:cNvSpPr>
          <p:nvPr/>
        </p:nvSpPr>
        <p:spPr bwMode="auto">
          <a:xfrm flipV="1">
            <a:off x="3886200" y="1427163"/>
            <a:ext cx="1233488" cy="511175"/>
          </a:xfrm>
          <a:prstGeom prst="line">
            <a:avLst/>
          </a:prstGeom>
          <a:noFill/>
          <a:ln w="9525">
            <a:solidFill>
              <a:schemeClr val="tx1"/>
            </a:solidFill>
            <a:round/>
            <a:headEnd/>
            <a:tailEnd/>
          </a:ln>
          <a:effectLst/>
        </p:spPr>
        <p:txBody>
          <a:bodyPr wrap="none" anchor="ctr"/>
          <a:lstStyle/>
          <a:p>
            <a:endParaRPr lang="es-MX"/>
          </a:p>
        </p:txBody>
      </p:sp>
      <p:sp>
        <p:nvSpPr>
          <p:cNvPr id="182292" name="Line 20"/>
          <p:cNvSpPr>
            <a:spLocks noChangeShapeType="1"/>
          </p:cNvSpPr>
          <p:nvPr/>
        </p:nvSpPr>
        <p:spPr bwMode="auto">
          <a:xfrm flipV="1">
            <a:off x="2360613" y="3662363"/>
            <a:ext cx="674687" cy="430212"/>
          </a:xfrm>
          <a:prstGeom prst="line">
            <a:avLst/>
          </a:prstGeom>
          <a:noFill/>
          <a:ln w="9525">
            <a:solidFill>
              <a:schemeClr val="tx1"/>
            </a:solidFill>
            <a:round/>
            <a:headEnd/>
            <a:tailEnd/>
          </a:ln>
          <a:effectLst/>
        </p:spPr>
        <p:txBody>
          <a:bodyPr wrap="none" anchor="ctr"/>
          <a:lstStyle/>
          <a:p>
            <a:endParaRPr lang="es-MX"/>
          </a:p>
        </p:txBody>
      </p:sp>
      <p:sp>
        <p:nvSpPr>
          <p:cNvPr id="182293" name="Line 21"/>
          <p:cNvSpPr>
            <a:spLocks noChangeShapeType="1"/>
          </p:cNvSpPr>
          <p:nvPr/>
        </p:nvSpPr>
        <p:spPr bwMode="auto">
          <a:xfrm flipV="1">
            <a:off x="5541963" y="3302000"/>
            <a:ext cx="1241425" cy="788988"/>
          </a:xfrm>
          <a:prstGeom prst="line">
            <a:avLst/>
          </a:prstGeom>
          <a:noFill/>
          <a:ln w="9525">
            <a:solidFill>
              <a:schemeClr val="tx1"/>
            </a:solidFill>
            <a:round/>
            <a:headEnd/>
            <a:tailEnd/>
          </a:ln>
          <a:effectLst/>
        </p:spPr>
        <p:txBody>
          <a:bodyPr wrap="none" anchor="ctr"/>
          <a:lstStyle/>
          <a:p>
            <a:endParaRPr lang="es-MX"/>
          </a:p>
        </p:txBody>
      </p:sp>
      <p:sp>
        <p:nvSpPr>
          <p:cNvPr id="182294" name="Line 22"/>
          <p:cNvSpPr>
            <a:spLocks noChangeShapeType="1"/>
          </p:cNvSpPr>
          <p:nvPr/>
        </p:nvSpPr>
        <p:spPr bwMode="auto">
          <a:xfrm rot="5400000">
            <a:off x="4269582" y="3617119"/>
            <a:ext cx="3913187" cy="3175"/>
          </a:xfrm>
          <a:prstGeom prst="line">
            <a:avLst/>
          </a:prstGeom>
          <a:noFill/>
          <a:ln w="9525">
            <a:solidFill>
              <a:schemeClr val="tx1"/>
            </a:solidFill>
            <a:round/>
            <a:headEnd/>
            <a:tailEnd/>
          </a:ln>
          <a:effectLst/>
        </p:spPr>
        <p:txBody>
          <a:bodyPr wrap="none" anchor="ctr"/>
          <a:lstStyle/>
          <a:p>
            <a:endParaRPr lang="es-MX"/>
          </a:p>
        </p:txBody>
      </p:sp>
      <p:sp>
        <p:nvSpPr>
          <p:cNvPr id="182295" name="Line 23"/>
          <p:cNvSpPr>
            <a:spLocks noChangeShapeType="1"/>
          </p:cNvSpPr>
          <p:nvPr/>
        </p:nvSpPr>
        <p:spPr bwMode="auto">
          <a:xfrm rot="5400000">
            <a:off x="1928019" y="3899694"/>
            <a:ext cx="3911600" cy="1588"/>
          </a:xfrm>
          <a:prstGeom prst="line">
            <a:avLst/>
          </a:prstGeom>
          <a:noFill/>
          <a:ln w="9525">
            <a:solidFill>
              <a:schemeClr val="tx1"/>
            </a:solidFill>
            <a:round/>
            <a:headEnd/>
            <a:tailEnd/>
          </a:ln>
          <a:effectLst/>
        </p:spPr>
        <p:txBody>
          <a:bodyPr wrap="none" anchor="ctr"/>
          <a:lstStyle/>
          <a:p>
            <a:endParaRPr lang="es-MX"/>
          </a:p>
        </p:txBody>
      </p:sp>
      <p:sp>
        <p:nvSpPr>
          <p:cNvPr id="182296" name="Line 24"/>
          <p:cNvSpPr>
            <a:spLocks noChangeShapeType="1"/>
          </p:cNvSpPr>
          <p:nvPr/>
        </p:nvSpPr>
        <p:spPr bwMode="auto">
          <a:xfrm rot="5400000">
            <a:off x="2296319" y="4834732"/>
            <a:ext cx="1485900" cy="4762"/>
          </a:xfrm>
          <a:prstGeom prst="line">
            <a:avLst/>
          </a:prstGeom>
          <a:noFill/>
          <a:ln w="9525">
            <a:solidFill>
              <a:schemeClr val="tx1"/>
            </a:solidFill>
            <a:round/>
            <a:headEnd/>
            <a:tailEnd/>
          </a:ln>
          <a:effectLst/>
        </p:spPr>
        <p:txBody>
          <a:bodyPr wrap="none" anchor="ctr"/>
          <a:lstStyle/>
          <a:p>
            <a:endParaRPr lang="es-MX"/>
          </a:p>
        </p:txBody>
      </p:sp>
      <p:sp>
        <p:nvSpPr>
          <p:cNvPr id="182297" name="Line 25"/>
          <p:cNvSpPr>
            <a:spLocks noChangeShapeType="1"/>
          </p:cNvSpPr>
          <p:nvPr/>
        </p:nvSpPr>
        <p:spPr bwMode="auto">
          <a:xfrm rot="5400000">
            <a:off x="2043906" y="2653507"/>
            <a:ext cx="1990725" cy="1588"/>
          </a:xfrm>
          <a:prstGeom prst="line">
            <a:avLst/>
          </a:prstGeom>
          <a:noFill/>
          <a:ln w="9525">
            <a:solidFill>
              <a:schemeClr val="tx1"/>
            </a:solidFill>
            <a:round/>
            <a:headEnd/>
            <a:tailEnd/>
          </a:ln>
          <a:effectLst/>
        </p:spPr>
        <p:txBody>
          <a:bodyPr wrap="none" anchor="ctr"/>
          <a:lstStyle/>
          <a:p>
            <a:endParaRPr lang="es-MX"/>
          </a:p>
        </p:txBody>
      </p:sp>
      <p:sp>
        <p:nvSpPr>
          <p:cNvPr id="182298" name="Line 26"/>
          <p:cNvSpPr>
            <a:spLocks noChangeShapeType="1"/>
          </p:cNvSpPr>
          <p:nvPr/>
        </p:nvSpPr>
        <p:spPr bwMode="auto">
          <a:xfrm rot="5400000">
            <a:off x="5001419" y="1543844"/>
            <a:ext cx="231775" cy="1587"/>
          </a:xfrm>
          <a:prstGeom prst="line">
            <a:avLst/>
          </a:prstGeom>
          <a:noFill/>
          <a:ln w="9525">
            <a:solidFill>
              <a:schemeClr val="tx1"/>
            </a:solidFill>
            <a:round/>
            <a:headEnd/>
            <a:tailEnd/>
          </a:ln>
          <a:effectLst/>
        </p:spPr>
        <p:txBody>
          <a:bodyPr wrap="none" anchor="ctr"/>
          <a:lstStyle/>
          <a:p>
            <a:endParaRPr lang="es-MX"/>
          </a:p>
        </p:txBody>
      </p:sp>
      <p:sp>
        <p:nvSpPr>
          <p:cNvPr id="182299" name="Text Box 27"/>
          <p:cNvSpPr txBox="1">
            <a:spLocks noChangeArrowheads="1"/>
          </p:cNvSpPr>
          <p:nvPr/>
        </p:nvSpPr>
        <p:spPr bwMode="auto">
          <a:xfrm>
            <a:off x="5291138" y="1862138"/>
            <a:ext cx="288925" cy="304800"/>
          </a:xfrm>
          <a:prstGeom prst="rect">
            <a:avLst/>
          </a:prstGeom>
          <a:noFill/>
          <a:ln w="9525">
            <a:noFill/>
            <a:miter lim="800000"/>
            <a:headEnd/>
            <a:tailEnd/>
          </a:ln>
          <a:effectLst/>
        </p:spPr>
        <p:txBody>
          <a:bodyPr lIns="0" tIns="0" rIns="0" bIns="0">
            <a:spAutoFit/>
          </a:bodyPr>
          <a:lstStyle/>
          <a:p>
            <a:pPr algn="ctr"/>
            <a:r>
              <a:rPr lang="es-ES" sz="2000" b="1">
                <a:solidFill>
                  <a:srgbClr val="00CC00"/>
                </a:solidFill>
              </a:rPr>
              <a:t>I</a:t>
            </a:r>
            <a:endParaRPr lang="es-ES" sz="2000" b="1" baseline="30000">
              <a:solidFill>
                <a:srgbClr val="00CC00"/>
              </a:solidFill>
            </a:endParaRPr>
          </a:p>
        </p:txBody>
      </p:sp>
      <p:sp>
        <p:nvSpPr>
          <p:cNvPr id="182300" name="Text Box 28"/>
          <p:cNvSpPr txBox="1">
            <a:spLocks noChangeArrowheads="1"/>
          </p:cNvSpPr>
          <p:nvPr/>
        </p:nvSpPr>
        <p:spPr bwMode="auto">
          <a:xfrm>
            <a:off x="5867400" y="1357313"/>
            <a:ext cx="288925" cy="304800"/>
          </a:xfrm>
          <a:prstGeom prst="rect">
            <a:avLst/>
          </a:prstGeom>
          <a:noFill/>
          <a:ln w="9525">
            <a:noFill/>
            <a:miter lim="800000"/>
            <a:headEnd/>
            <a:tailEnd/>
          </a:ln>
          <a:effectLst/>
        </p:spPr>
        <p:txBody>
          <a:bodyPr lIns="0" tIns="0" rIns="0" bIns="0">
            <a:spAutoFit/>
          </a:bodyPr>
          <a:lstStyle/>
          <a:p>
            <a:pPr algn="ctr"/>
            <a:r>
              <a:rPr lang="es-ES" sz="2000" b="1">
                <a:solidFill>
                  <a:srgbClr val="00CC00"/>
                </a:solidFill>
              </a:rPr>
              <a:t>II</a:t>
            </a:r>
            <a:endParaRPr lang="es-ES" sz="2000" b="1" baseline="30000">
              <a:solidFill>
                <a:srgbClr val="00CC00"/>
              </a:solidFill>
            </a:endParaRPr>
          </a:p>
        </p:txBody>
      </p:sp>
      <p:sp>
        <p:nvSpPr>
          <p:cNvPr id="182301" name="Text Box 29"/>
          <p:cNvSpPr txBox="1">
            <a:spLocks noChangeArrowheads="1"/>
          </p:cNvSpPr>
          <p:nvPr/>
        </p:nvSpPr>
        <p:spPr bwMode="auto">
          <a:xfrm>
            <a:off x="3708400" y="1341438"/>
            <a:ext cx="431800" cy="304800"/>
          </a:xfrm>
          <a:prstGeom prst="rect">
            <a:avLst/>
          </a:prstGeom>
          <a:noFill/>
          <a:ln w="9525">
            <a:noFill/>
            <a:miter lim="800000"/>
            <a:headEnd/>
            <a:tailEnd/>
          </a:ln>
          <a:effectLst/>
        </p:spPr>
        <p:txBody>
          <a:bodyPr lIns="0" tIns="0" rIns="0" bIns="0">
            <a:spAutoFit/>
          </a:bodyPr>
          <a:lstStyle/>
          <a:p>
            <a:pPr algn="ctr"/>
            <a:r>
              <a:rPr lang="es-ES" sz="2000" b="1">
                <a:solidFill>
                  <a:srgbClr val="00CC00"/>
                </a:solidFill>
              </a:rPr>
              <a:t>III</a:t>
            </a:r>
            <a:endParaRPr lang="es-ES" sz="2000" b="1" baseline="30000">
              <a:solidFill>
                <a:srgbClr val="00CC00"/>
              </a:solidFill>
            </a:endParaRPr>
          </a:p>
        </p:txBody>
      </p:sp>
      <p:sp>
        <p:nvSpPr>
          <p:cNvPr id="182302" name="Text Box 30"/>
          <p:cNvSpPr txBox="1">
            <a:spLocks noChangeArrowheads="1"/>
          </p:cNvSpPr>
          <p:nvPr/>
        </p:nvSpPr>
        <p:spPr bwMode="auto">
          <a:xfrm>
            <a:off x="3203575" y="1862138"/>
            <a:ext cx="288925" cy="304800"/>
          </a:xfrm>
          <a:prstGeom prst="rect">
            <a:avLst/>
          </a:prstGeom>
          <a:noFill/>
          <a:ln w="9525">
            <a:noFill/>
            <a:miter lim="800000"/>
            <a:headEnd/>
            <a:tailEnd/>
          </a:ln>
          <a:effectLst/>
        </p:spPr>
        <p:txBody>
          <a:bodyPr lIns="0" tIns="0" rIns="0" bIns="0">
            <a:spAutoFit/>
          </a:bodyPr>
          <a:lstStyle/>
          <a:p>
            <a:pPr algn="ctr"/>
            <a:r>
              <a:rPr lang="es-ES" sz="2000" b="1">
                <a:solidFill>
                  <a:srgbClr val="00CC00"/>
                </a:solidFill>
              </a:rPr>
              <a:t>IV</a:t>
            </a:r>
            <a:endParaRPr lang="es-ES" sz="2000" b="1" baseline="30000">
              <a:solidFill>
                <a:srgbClr val="00CC00"/>
              </a:solidFill>
            </a:endParaRPr>
          </a:p>
        </p:txBody>
      </p:sp>
      <p:sp>
        <p:nvSpPr>
          <p:cNvPr id="182303" name="Line 31"/>
          <p:cNvSpPr>
            <a:spLocks noChangeShapeType="1"/>
          </p:cNvSpPr>
          <p:nvPr/>
        </p:nvSpPr>
        <p:spPr bwMode="auto">
          <a:xfrm flipH="1">
            <a:off x="2627313" y="3657600"/>
            <a:ext cx="1928812" cy="1254125"/>
          </a:xfrm>
          <a:prstGeom prst="line">
            <a:avLst/>
          </a:prstGeom>
          <a:noFill/>
          <a:ln w="9525">
            <a:solidFill>
              <a:schemeClr val="tx1"/>
            </a:solidFill>
            <a:round/>
            <a:headEnd/>
            <a:tailEnd type="triangle" w="med" len="med"/>
          </a:ln>
          <a:effectLst/>
        </p:spPr>
        <p:txBody>
          <a:bodyPr wrap="none" anchor="ctr"/>
          <a:lstStyle/>
          <a:p>
            <a:endParaRPr lang="es-MX"/>
          </a:p>
        </p:txBody>
      </p:sp>
      <p:sp>
        <p:nvSpPr>
          <p:cNvPr id="182304" name="Line 32"/>
          <p:cNvSpPr>
            <a:spLocks noChangeShapeType="1"/>
          </p:cNvSpPr>
          <p:nvPr/>
        </p:nvSpPr>
        <p:spPr bwMode="auto">
          <a:xfrm flipH="1">
            <a:off x="6229350" y="2436813"/>
            <a:ext cx="204788" cy="128587"/>
          </a:xfrm>
          <a:prstGeom prst="line">
            <a:avLst/>
          </a:prstGeom>
          <a:noFill/>
          <a:ln w="9525">
            <a:solidFill>
              <a:schemeClr val="tx1"/>
            </a:solidFill>
            <a:round/>
            <a:headEnd/>
            <a:tailEnd/>
          </a:ln>
          <a:effectLst/>
        </p:spPr>
        <p:txBody>
          <a:bodyPr wrap="none" anchor="ctr"/>
          <a:lstStyle/>
          <a:p>
            <a:endParaRPr lang="es-MX"/>
          </a:p>
        </p:txBody>
      </p:sp>
      <p:sp>
        <p:nvSpPr>
          <p:cNvPr id="182305" name="Line 33"/>
          <p:cNvSpPr>
            <a:spLocks noChangeShapeType="1"/>
          </p:cNvSpPr>
          <p:nvPr/>
        </p:nvSpPr>
        <p:spPr bwMode="auto">
          <a:xfrm flipH="1">
            <a:off x="4557713" y="2570163"/>
            <a:ext cx="1665287" cy="1087437"/>
          </a:xfrm>
          <a:prstGeom prst="line">
            <a:avLst/>
          </a:prstGeom>
          <a:noFill/>
          <a:ln w="9525">
            <a:solidFill>
              <a:srgbClr val="DDDDDD"/>
            </a:solidFill>
            <a:round/>
            <a:headEnd/>
            <a:tailEnd/>
          </a:ln>
          <a:effectLst/>
        </p:spPr>
        <p:txBody>
          <a:bodyPr wrap="none" anchor="ctr"/>
          <a:lstStyle/>
          <a:p>
            <a:endParaRPr lang="es-MX"/>
          </a:p>
        </p:txBody>
      </p:sp>
      <p:sp>
        <p:nvSpPr>
          <p:cNvPr id="182306" name="Text Box 34"/>
          <p:cNvSpPr txBox="1">
            <a:spLocks noChangeArrowheads="1"/>
          </p:cNvSpPr>
          <p:nvPr/>
        </p:nvSpPr>
        <p:spPr bwMode="auto">
          <a:xfrm>
            <a:off x="5146675" y="4957763"/>
            <a:ext cx="288925" cy="304800"/>
          </a:xfrm>
          <a:prstGeom prst="rect">
            <a:avLst/>
          </a:prstGeom>
          <a:noFill/>
          <a:ln w="9525">
            <a:noFill/>
            <a:miter lim="800000"/>
            <a:headEnd/>
            <a:tailEnd/>
          </a:ln>
          <a:effectLst/>
        </p:spPr>
        <p:txBody>
          <a:bodyPr lIns="0" tIns="0" rIns="0" bIns="0">
            <a:spAutoFit/>
          </a:bodyPr>
          <a:lstStyle/>
          <a:p>
            <a:pPr algn="ctr"/>
            <a:r>
              <a:rPr lang="es-ES" sz="2000" b="1">
                <a:solidFill>
                  <a:srgbClr val="00CC00"/>
                </a:solidFill>
              </a:rPr>
              <a:t>V</a:t>
            </a:r>
            <a:endParaRPr lang="es-ES" sz="2000" b="1" baseline="30000">
              <a:solidFill>
                <a:srgbClr val="00CC00"/>
              </a:solidFill>
            </a:endParaRPr>
          </a:p>
        </p:txBody>
      </p:sp>
      <p:sp>
        <p:nvSpPr>
          <p:cNvPr id="182307" name="Text Box 35"/>
          <p:cNvSpPr txBox="1">
            <a:spLocks noChangeArrowheads="1"/>
          </p:cNvSpPr>
          <p:nvPr/>
        </p:nvSpPr>
        <p:spPr bwMode="auto">
          <a:xfrm>
            <a:off x="3059113" y="4957763"/>
            <a:ext cx="504825" cy="304800"/>
          </a:xfrm>
          <a:prstGeom prst="rect">
            <a:avLst/>
          </a:prstGeom>
          <a:noFill/>
          <a:ln w="9525">
            <a:noFill/>
            <a:miter lim="800000"/>
            <a:headEnd/>
            <a:tailEnd/>
          </a:ln>
          <a:effectLst/>
        </p:spPr>
        <p:txBody>
          <a:bodyPr lIns="0" tIns="0" rIns="0" bIns="0">
            <a:spAutoFit/>
          </a:bodyPr>
          <a:lstStyle/>
          <a:p>
            <a:pPr algn="ctr"/>
            <a:r>
              <a:rPr lang="es-ES" sz="2000" b="1">
                <a:solidFill>
                  <a:srgbClr val="00CC00"/>
                </a:solidFill>
              </a:rPr>
              <a:t>VIII</a:t>
            </a:r>
            <a:endParaRPr lang="es-ES" sz="2000" b="1" baseline="30000">
              <a:solidFill>
                <a:srgbClr val="00CC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82299"/>
                                        </p:tgtEl>
                                        <p:attrNameLst>
                                          <p:attrName>style.visibility</p:attrName>
                                        </p:attrNameLst>
                                      </p:cBhvr>
                                      <p:to>
                                        <p:strVal val="visible"/>
                                      </p:to>
                                    </p:set>
                                    <p:animEffect transition="in" filter="dissolve">
                                      <p:cBhvr>
                                        <p:cTn id="7" dur="500"/>
                                        <p:tgtEl>
                                          <p:spTgt spid="182299"/>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82300"/>
                                        </p:tgtEl>
                                        <p:attrNameLst>
                                          <p:attrName>style.visibility</p:attrName>
                                        </p:attrNameLst>
                                      </p:cBhvr>
                                      <p:to>
                                        <p:strVal val="visible"/>
                                      </p:to>
                                    </p:set>
                                    <p:animEffect transition="in" filter="dissolve">
                                      <p:cBhvr>
                                        <p:cTn id="12" dur="500"/>
                                        <p:tgtEl>
                                          <p:spTgt spid="182300"/>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82301"/>
                                        </p:tgtEl>
                                        <p:attrNameLst>
                                          <p:attrName>style.visibility</p:attrName>
                                        </p:attrNameLst>
                                      </p:cBhvr>
                                      <p:to>
                                        <p:strVal val="visible"/>
                                      </p:to>
                                    </p:set>
                                    <p:animEffect transition="in" filter="dissolve">
                                      <p:cBhvr>
                                        <p:cTn id="17" dur="500"/>
                                        <p:tgtEl>
                                          <p:spTgt spid="182301"/>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82302"/>
                                        </p:tgtEl>
                                        <p:attrNameLst>
                                          <p:attrName>style.visibility</p:attrName>
                                        </p:attrNameLst>
                                      </p:cBhvr>
                                      <p:to>
                                        <p:strVal val="visible"/>
                                      </p:to>
                                    </p:set>
                                    <p:animEffect transition="in" filter="dissolve">
                                      <p:cBhvr>
                                        <p:cTn id="22" dur="500"/>
                                        <p:tgtEl>
                                          <p:spTgt spid="182302"/>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82306"/>
                                        </p:tgtEl>
                                        <p:attrNameLst>
                                          <p:attrName>style.visibility</p:attrName>
                                        </p:attrNameLst>
                                      </p:cBhvr>
                                      <p:to>
                                        <p:strVal val="visible"/>
                                      </p:to>
                                    </p:set>
                                    <p:animEffect transition="in" filter="dissolve">
                                      <p:cBhvr>
                                        <p:cTn id="27" dur="500"/>
                                        <p:tgtEl>
                                          <p:spTgt spid="182306"/>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82274"/>
                                        </p:tgtEl>
                                        <p:attrNameLst>
                                          <p:attrName>style.visibility</p:attrName>
                                        </p:attrNameLst>
                                      </p:cBhvr>
                                      <p:to>
                                        <p:strVal val="visible"/>
                                      </p:to>
                                    </p:set>
                                    <p:animEffect transition="in" filter="dissolve">
                                      <p:cBhvr>
                                        <p:cTn id="32" dur="500"/>
                                        <p:tgtEl>
                                          <p:spTgt spid="182274"/>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82275"/>
                                        </p:tgtEl>
                                        <p:attrNameLst>
                                          <p:attrName>style.visibility</p:attrName>
                                        </p:attrNameLst>
                                      </p:cBhvr>
                                      <p:to>
                                        <p:strVal val="visible"/>
                                      </p:to>
                                    </p:set>
                                    <p:animEffect transition="in" filter="dissolve">
                                      <p:cBhvr>
                                        <p:cTn id="37" dur="500"/>
                                        <p:tgtEl>
                                          <p:spTgt spid="182275"/>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182307"/>
                                        </p:tgtEl>
                                        <p:attrNameLst>
                                          <p:attrName>style.visibility</p:attrName>
                                        </p:attrNameLst>
                                      </p:cBhvr>
                                      <p:to>
                                        <p:strVal val="visible"/>
                                      </p:to>
                                    </p:set>
                                    <p:animEffect transition="in" filter="dissolve">
                                      <p:cBhvr>
                                        <p:cTn id="42" dur="500"/>
                                        <p:tgtEl>
                                          <p:spTgt spid="1823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2274" grpId="0"/>
      <p:bldP spid="182275" grpId="0"/>
      <p:bldP spid="182299" grpId="0"/>
      <p:bldP spid="182300" grpId="0"/>
      <p:bldP spid="182301" grpId="0"/>
      <p:bldP spid="182302" grpId="0"/>
      <p:bldP spid="182306" grpId="0"/>
      <p:bldP spid="18230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Text Box 2"/>
          <p:cNvSpPr txBox="1">
            <a:spLocks noChangeArrowheads="1"/>
          </p:cNvSpPr>
          <p:nvPr/>
        </p:nvSpPr>
        <p:spPr bwMode="auto">
          <a:xfrm>
            <a:off x="1939925" y="692150"/>
            <a:ext cx="5264150" cy="412750"/>
          </a:xfrm>
          <a:prstGeom prst="rect">
            <a:avLst/>
          </a:prstGeom>
          <a:noFill/>
          <a:ln w="9525">
            <a:noFill/>
            <a:miter lim="800000"/>
            <a:headEnd/>
            <a:tailEnd/>
          </a:ln>
          <a:effectLst/>
        </p:spPr>
        <p:txBody>
          <a:bodyPr wrap="none">
            <a:spAutoFit/>
          </a:bodyPr>
          <a:lstStyle/>
          <a:p>
            <a:pPr algn="ctr">
              <a:spcBef>
                <a:spcPct val="50000"/>
              </a:spcBef>
            </a:pPr>
            <a:r>
              <a:rPr lang="es-ES" sz="2100" b="1">
                <a:solidFill>
                  <a:srgbClr val="000099"/>
                </a:solidFill>
                <a:latin typeface="Arial" charset="0"/>
              </a:rPr>
              <a:t>Sistema cartesiano de tres dimensiones</a:t>
            </a:r>
          </a:p>
        </p:txBody>
      </p:sp>
      <p:grpSp>
        <p:nvGrpSpPr>
          <p:cNvPr id="183320" name="Group 24"/>
          <p:cNvGrpSpPr>
            <a:grpSpLocks/>
          </p:cNvGrpSpPr>
          <p:nvPr/>
        </p:nvGrpSpPr>
        <p:grpSpPr bwMode="auto">
          <a:xfrm>
            <a:off x="2243138" y="1341438"/>
            <a:ext cx="4632325" cy="4578350"/>
            <a:chOff x="1413" y="845"/>
            <a:chExt cx="2918" cy="2884"/>
          </a:xfrm>
        </p:grpSpPr>
        <p:sp>
          <p:nvSpPr>
            <p:cNvPr id="183299" name="Line 3"/>
            <p:cNvSpPr>
              <a:spLocks noChangeShapeType="1"/>
            </p:cNvSpPr>
            <p:nvPr/>
          </p:nvSpPr>
          <p:spPr bwMode="auto">
            <a:xfrm>
              <a:off x="1413" y="2298"/>
              <a:ext cx="2918" cy="0"/>
            </a:xfrm>
            <a:prstGeom prst="line">
              <a:avLst/>
            </a:prstGeom>
            <a:noFill/>
            <a:ln w="9525">
              <a:solidFill>
                <a:schemeClr val="tx1"/>
              </a:solidFill>
              <a:round/>
              <a:headEnd/>
              <a:tailEnd type="triangle" w="med" len="med"/>
            </a:ln>
            <a:effectLst/>
          </p:spPr>
          <p:txBody>
            <a:bodyPr wrap="none"/>
            <a:lstStyle/>
            <a:p>
              <a:endParaRPr lang="es-MX"/>
            </a:p>
          </p:txBody>
        </p:sp>
        <p:sp>
          <p:nvSpPr>
            <p:cNvPr id="183300" name="Line 4"/>
            <p:cNvSpPr>
              <a:spLocks noChangeShapeType="1"/>
            </p:cNvSpPr>
            <p:nvPr/>
          </p:nvSpPr>
          <p:spPr bwMode="auto">
            <a:xfrm flipV="1">
              <a:off x="2872" y="867"/>
              <a:ext cx="0" cy="2862"/>
            </a:xfrm>
            <a:prstGeom prst="line">
              <a:avLst/>
            </a:prstGeom>
            <a:noFill/>
            <a:ln w="9525">
              <a:solidFill>
                <a:schemeClr val="tx1"/>
              </a:solidFill>
              <a:round/>
              <a:headEnd/>
              <a:tailEnd type="triangle" w="med" len="med"/>
            </a:ln>
            <a:effectLst/>
          </p:spPr>
          <p:txBody>
            <a:bodyPr wrap="none"/>
            <a:lstStyle/>
            <a:p>
              <a:endParaRPr lang="es-MX"/>
            </a:p>
          </p:txBody>
        </p:sp>
        <p:sp>
          <p:nvSpPr>
            <p:cNvPr id="183301" name="Text Box 5"/>
            <p:cNvSpPr txBox="1">
              <a:spLocks noChangeArrowheads="1"/>
            </p:cNvSpPr>
            <p:nvPr/>
          </p:nvSpPr>
          <p:spPr bwMode="auto">
            <a:xfrm>
              <a:off x="4073" y="2292"/>
              <a:ext cx="201" cy="212"/>
            </a:xfrm>
            <a:prstGeom prst="rect">
              <a:avLst/>
            </a:prstGeom>
            <a:noFill/>
            <a:ln w="9525">
              <a:noFill/>
              <a:miter lim="800000"/>
              <a:headEnd/>
              <a:tailEnd/>
            </a:ln>
            <a:effectLst/>
          </p:spPr>
          <p:txBody>
            <a:bodyPr wrap="none">
              <a:spAutoFit/>
            </a:bodyPr>
            <a:lstStyle/>
            <a:p>
              <a:pPr algn="l"/>
              <a:r>
                <a:rPr lang="es-ES" sz="1600" b="1">
                  <a:latin typeface="Arial" charset="0"/>
                </a:rPr>
                <a:t>Y</a:t>
              </a:r>
            </a:p>
          </p:txBody>
        </p:sp>
        <p:sp>
          <p:nvSpPr>
            <p:cNvPr id="183302" name="Text Box 6"/>
            <p:cNvSpPr txBox="1">
              <a:spLocks noChangeArrowheads="1"/>
            </p:cNvSpPr>
            <p:nvPr/>
          </p:nvSpPr>
          <p:spPr bwMode="auto">
            <a:xfrm>
              <a:off x="2655" y="845"/>
              <a:ext cx="194" cy="212"/>
            </a:xfrm>
            <a:prstGeom prst="rect">
              <a:avLst/>
            </a:prstGeom>
            <a:noFill/>
            <a:ln w="9525">
              <a:noFill/>
              <a:miter lim="800000"/>
              <a:headEnd/>
              <a:tailEnd/>
            </a:ln>
            <a:effectLst/>
          </p:spPr>
          <p:txBody>
            <a:bodyPr wrap="none">
              <a:spAutoFit/>
            </a:bodyPr>
            <a:lstStyle/>
            <a:p>
              <a:pPr algn="l"/>
              <a:r>
                <a:rPr lang="es-ES" sz="1600" b="1">
                  <a:latin typeface="Arial" charset="0"/>
                </a:rPr>
                <a:t>Z</a:t>
              </a:r>
            </a:p>
          </p:txBody>
        </p:sp>
        <p:sp>
          <p:nvSpPr>
            <p:cNvPr id="183303" name="Line 7"/>
            <p:cNvSpPr>
              <a:spLocks noChangeShapeType="1"/>
            </p:cNvSpPr>
            <p:nvPr/>
          </p:nvSpPr>
          <p:spPr bwMode="auto">
            <a:xfrm flipH="1">
              <a:off x="1655" y="1592"/>
              <a:ext cx="2313" cy="1497"/>
            </a:xfrm>
            <a:prstGeom prst="line">
              <a:avLst/>
            </a:prstGeom>
            <a:noFill/>
            <a:ln w="9525">
              <a:solidFill>
                <a:schemeClr val="tx1"/>
              </a:solidFill>
              <a:round/>
              <a:headEnd/>
              <a:tailEnd type="triangle" w="med" len="med"/>
            </a:ln>
            <a:effectLst/>
          </p:spPr>
          <p:txBody>
            <a:bodyPr wrap="none" anchor="ctr"/>
            <a:lstStyle/>
            <a:p>
              <a:endParaRPr lang="es-MX"/>
            </a:p>
          </p:txBody>
        </p:sp>
        <p:sp>
          <p:nvSpPr>
            <p:cNvPr id="183304" name="Text Box 8"/>
            <p:cNvSpPr txBox="1">
              <a:spLocks noChangeArrowheads="1"/>
            </p:cNvSpPr>
            <p:nvPr/>
          </p:nvSpPr>
          <p:spPr bwMode="auto">
            <a:xfrm>
              <a:off x="1722" y="3022"/>
              <a:ext cx="201" cy="212"/>
            </a:xfrm>
            <a:prstGeom prst="rect">
              <a:avLst/>
            </a:prstGeom>
            <a:noFill/>
            <a:ln w="9525">
              <a:noFill/>
              <a:miter lim="800000"/>
              <a:headEnd/>
              <a:tailEnd/>
            </a:ln>
            <a:effectLst/>
          </p:spPr>
          <p:txBody>
            <a:bodyPr wrap="none">
              <a:spAutoFit/>
            </a:bodyPr>
            <a:lstStyle/>
            <a:p>
              <a:pPr algn="l"/>
              <a:r>
                <a:rPr lang="es-ES" sz="1600" b="1">
                  <a:latin typeface="Arial" charset="0"/>
                </a:rPr>
                <a:t>X</a:t>
              </a:r>
            </a:p>
          </p:txBody>
        </p:sp>
      </p:grpSp>
      <p:sp>
        <p:nvSpPr>
          <p:cNvPr id="183305" name="Oval 9"/>
          <p:cNvSpPr>
            <a:spLocks noChangeAspect="1" noChangeArrowheads="1"/>
          </p:cNvSpPr>
          <p:nvPr/>
        </p:nvSpPr>
        <p:spPr bwMode="auto">
          <a:xfrm>
            <a:off x="5367338" y="2298700"/>
            <a:ext cx="53975" cy="52388"/>
          </a:xfrm>
          <a:prstGeom prst="ellipse">
            <a:avLst/>
          </a:prstGeom>
          <a:solidFill>
            <a:srgbClr val="0000FF"/>
          </a:solidFill>
          <a:ln w="6350">
            <a:noFill/>
            <a:prstDash val="dash"/>
            <a:round/>
            <a:headEnd/>
            <a:tailEnd/>
          </a:ln>
          <a:effectLst/>
        </p:spPr>
        <p:txBody>
          <a:bodyPr anchor="ctr">
            <a:spAutoFit/>
          </a:bodyPr>
          <a:lstStyle/>
          <a:p>
            <a:endParaRPr lang="es-MX"/>
          </a:p>
        </p:txBody>
      </p:sp>
      <p:sp>
        <p:nvSpPr>
          <p:cNvPr id="183306" name="Text Box 10"/>
          <p:cNvSpPr txBox="1">
            <a:spLocks noChangeArrowheads="1"/>
          </p:cNvSpPr>
          <p:nvPr/>
        </p:nvSpPr>
        <p:spPr bwMode="auto">
          <a:xfrm>
            <a:off x="5364163" y="1951038"/>
            <a:ext cx="795337" cy="365125"/>
          </a:xfrm>
          <a:prstGeom prst="rect">
            <a:avLst/>
          </a:prstGeom>
          <a:noFill/>
          <a:ln w="9525">
            <a:noFill/>
            <a:miter lim="800000"/>
            <a:headEnd/>
            <a:tailEnd/>
          </a:ln>
          <a:effectLst/>
        </p:spPr>
        <p:txBody>
          <a:bodyPr wrap="none" lIns="0" tIns="0" rIns="0" bIns="0">
            <a:spAutoFit/>
          </a:bodyPr>
          <a:lstStyle/>
          <a:p>
            <a:pPr algn="l" eaLnBrk="0" hangingPunct="0"/>
            <a:r>
              <a:rPr lang="es-ES" sz="1400" b="1">
                <a:solidFill>
                  <a:srgbClr val="0000FF"/>
                </a:solidFill>
                <a:latin typeface="Arial" charset="0"/>
              </a:rPr>
              <a:t>P (</a:t>
            </a:r>
            <a:r>
              <a:rPr lang="es-ES" sz="1400" b="1">
                <a:solidFill>
                  <a:srgbClr val="FF0000"/>
                </a:solidFill>
                <a:latin typeface="Arial" charset="0"/>
              </a:rPr>
              <a:t>x</a:t>
            </a:r>
            <a:r>
              <a:rPr lang="es-ES" sz="1400" b="1">
                <a:solidFill>
                  <a:srgbClr val="0000FF"/>
                </a:solidFill>
                <a:latin typeface="Arial" charset="0"/>
              </a:rPr>
              <a:t>, </a:t>
            </a:r>
            <a:r>
              <a:rPr lang="es-ES" sz="1400" b="1">
                <a:solidFill>
                  <a:srgbClr val="FF0000"/>
                </a:solidFill>
                <a:latin typeface="Arial" charset="0"/>
              </a:rPr>
              <a:t>y</a:t>
            </a:r>
            <a:r>
              <a:rPr lang="es-ES" sz="1400" b="1">
                <a:solidFill>
                  <a:srgbClr val="0000FF"/>
                </a:solidFill>
                <a:latin typeface="Arial" charset="0"/>
              </a:rPr>
              <a:t>,</a:t>
            </a:r>
            <a:r>
              <a:rPr lang="es-ES" b="1">
                <a:solidFill>
                  <a:srgbClr val="0000FF"/>
                </a:solidFill>
              </a:rPr>
              <a:t> </a:t>
            </a:r>
            <a:r>
              <a:rPr lang="es-ES" sz="1400" b="1">
                <a:solidFill>
                  <a:srgbClr val="FF0000"/>
                </a:solidFill>
                <a:latin typeface="Arial" charset="0"/>
              </a:rPr>
              <a:t>z</a:t>
            </a:r>
            <a:r>
              <a:rPr lang="es-ES" sz="1400" b="1">
                <a:solidFill>
                  <a:srgbClr val="0000FF"/>
                </a:solidFill>
                <a:latin typeface="Arial" charset="0"/>
              </a:rPr>
              <a:t>)</a:t>
            </a:r>
          </a:p>
        </p:txBody>
      </p:sp>
      <p:sp>
        <p:nvSpPr>
          <p:cNvPr id="183307" name="Line 11"/>
          <p:cNvSpPr>
            <a:spLocks noChangeShapeType="1"/>
          </p:cNvSpPr>
          <p:nvPr/>
        </p:nvSpPr>
        <p:spPr bwMode="auto">
          <a:xfrm>
            <a:off x="5395913" y="2319338"/>
            <a:ext cx="0" cy="1800225"/>
          </a:xfrm>
          <a:prstGeom prst="line">
            <a:avLst/>
          </a:prstGeom>
          <a:noFill/>
          <a:ln w="19050">
            <a:solidFill>
              <a:schemeClr val="accent2"/>
            </a:solidFill>
            <a:prstDash val="dash"/>
            <a:round/>
            <a:headEnd/>
            <a:tailEnd/>
          </a:ln>
          <a:effectLst/>
        </p:spPr>
        <p:txBody>
          <a:bodyPr wrap="none" anchor="ctr"/>
          <a:lstStyle/>
          <a:p>
            <a:endParaRPr lang="es-MX"/>
          </a:p>
        </p:txBody>
      </p:sp>
      <p:sp>
        <p:nvSpPr>
          <p:cNvPr id="183308" name="Line 12"/>
          <p:cNvSpPr>
            <a:spLocks noChangeShapeType="1"/>
          </p:cNvSpPr>
          <p:nvPr/>
        </p:nvSpPr>
        <p:spPr bwMode="auto">
          <a:xfrm rot="-5400000">
            <a:off x="4642644" y="3320256"/>
            <a:ext cx="0" cy="1582738"/>
          </a:xfrm>
          <a:prstGeom prst="line">
            <a:avLst/>
          </a:prstGeom>
          <a:noFill/>
          <a:ln w="19050">
            <a:solidFill>
              <a:schemeClr val="accent2"/>
            </a:solidFill>
            <a:prstDash val="dash"/>
            <a:round/>
            <a:headEnd/>
            <a:tailEnd/>
          </a:ln>
          <a:effectLst/>
        </p:spPr>
        <p:txBody>
          <a:bodyPr wrap="none" anchor="ctr"/>
          <a:lstStyle/>
          <a:p>
            <a:endParaRPr lang="es-MX"/>
          </a:p>
        </p:txBody>
      </p:sp>
      <p:sp>
        <p:nvSpPr>
          <p:cNvPr id="183309" name="Oval 13"/>
          <p:cNvSpPr>
            <a:spLocks noChangeAspect="1" noChangeArrowheads="1"/>
          </p:cNvSpPr>
          <p:nvPr/>
        </p:nvSpPr>
        <p:spPr bwMode="auto">
          <a:xfrm>
            <a:off x="5367338" y="4079875"/>
            <a:ext cx="53975" cy="52388"/>
          </a:xfrm>
          <a:prstGeom prst="ellipse">
            <a:avLst/>
          </a:prstGeom>
          <a:solidFill>
            <a:srgbClr val="0000FF"/>
          </a:solidFill>
          <a:ln w="6350">
            <a:noFill/>
            <a:prstDash val="dash"/>
            <a:round/>
            <a:headEnd/>
            <a:tailEnd/>
          </a:ln>
          <a:effectLst/>
        </p:spPr>
        <p:txBody>
          <a:bodyPr anchor="ctr">
            <a:spAutoFit/>
          </a:bodyPr>
          <a:lstStyle/>
          <a:p>
            <a:endParaRPr lang="es-MX"/>
          </a:p>
        </p:txBody>
      </p:sp>
      <p:sp>
        <p:nvSpPr>
          <p:cNvPr id="183310" name="Text Box 14"/>
          <p:cNvSpPr txBox="1">
            <a:spLocks noChangeArrowheads="1"/>
          </p:cNvSpPr>
          <p:nvPr/>
        </p:nvSpPr>
        <p:spPr bwMode="auto">
          <a:xfrm>
            <a:off x="5195888" y="3870325"/>
            <a:ext cx="168275" cy="212725"/>
          </a:xfrm>
          <a:prstGeom prst="rect">
            <a:avLst/>
          </a:prstGeom>
          <a:noFill/>
          <a:ln w="9525">
            <a:noFill/>
            <a:miter lim="800000"/>
            <a:headEnd/>
            <a:tailEnd/>
          </a:ln>
          <a:effectLst/>
        </p:spPr>
        <p:txBody>
          <a:bodyPr wrap="none" lIns="0" tIns="0" rIns="0" bIns="0">
            <a:spAutoFit/>
          </a:bodyPr>
          <a:lstStyle/>
          <a:p>
            <a:pPr algn="l" eaLnBrk="0" hangingPunct="0"/>
            <a:r>
              <a:rPr lang="es-ES" sz="1400" b="1">
                <a:solidFill>
                  <a:srgbClr val="0000FF"/>
                </a:solidFill>
                <a:latin typeface="Arial" charset="0"/>
              </a:rPr>
              <a:t>P’</a:t>
            </a:r>
          </a:p>
        </p:txBody>
      </p:sp>
      <p:sp>
        <p:nvSpPr>
          <p:cNvPr id="183311" name="Line 15"/>
          <p:cNvSpPr>
            <a:spLocks noChangeShapeType="1"/>
          </p:cNvSpPr>
          <p:nvPr/>
        </p:nvSpPr>
        <p:spPr bwMode="auto">
          <a:xfrm rot="-5400000">
            <a:off x="5511007" y="3531393"/>
            <a:ext cx="450850" cy="696913"/>
          </a:xfrm>
          <a:prstGeom prst="line">
            <a:avLst/>
          </a:prstGeom>
          <a:noFill/>
          <a:ln w="19050">
            <a:solidFill>
              <a:schemeClr val="accent2"/>
            </a:solidFill>
            <a:prstDash val="dash"/>
            <a:round/>
            <a:headEnd/>
            <a:tailEnd/>
          </a:ln>
          <a:effectLst/>
        </p:spPr>
        <p:txBody>
          <a:bodyPr wrap="none" anchor="ctr"/>
          <a:lstStyle/>
          <a:p>
            <a:endParaRPr lang="es-MX"/>
          </a:p>
        </p:txBody>
      </p:sp>
      <p:sp>
        <p:nvSpPr>
          <p:cNvPr id="183312" name="Line 16"/>
          <p:cNvSpPr>
            <a:spLocks noChangeShapeType="1"/>
          </p:cNvSpPr>
          <p:nvPr/>
        </p:nvSpPr>
        <p:spPr bwMode="auto">
          <a:xfrm rot="5400000" flipH="1">
            <a:off x="4749800" y="1676400"/>
            <a:ext cx="449263" cy="817563"/>
          </a:xfrm>
          <a:prstGeom prst="line">
            <a:avLst/>
          </a:prstGeom>
          <a:noFill/>
          <a:ln w="19050">
            <a:solidFill>
              <a:schemeClr val="accent2"/>
            </a:solidFill>
            <a:prstDash val="dash"/>
            <a:round/>
            <a:headEnd/>
            <a:tailEnd/>
          </a:ln>
          <a:effectLst/>
        </p:spPr>
        <p:txBody>
          <a:bodyPr wrap="none" anchor="ctr"/>
          <a:lstStyle/>
          <a:p>
            <a:endParaRPr lang="es-MX"/>
          </a:p>
        </p:txBody>
      </p:sp>
      <p:sp>
        <p:nvSpPr>
          <p:cNvPr id="183313" name="Line 17"/>
          <p:cNvSpPr>
            <a:spLocks noChangeShapeType="1"/>
          </p:cNvSpPr>
          <p:nvPr/>
        </p:nvSpPr>
        <p:spPr bwMode="auto">
          <a:xfrm rot="-5400000">
            <a:off x="3979069" y="3531394"/>
            <a:ext cx="450850" cy="696912"/>
          </a:xfrm>
          <a:prstGeom prst="line">
            <a:avLst/>
          </a:prstGeom>
          <a:noFill/>
          <a:ln w="25400">
            <a:solidFill>
              <a:srgbClr val="FF0000"/>
            </a:solidFill>
            <a:round/>
            <a:headEnd/>
            <a:tailEnd/>
          </a:ln>
          <a:effectLst/>
        </p:spPr>
        <p:txBody>
          <a:bodyPr wrap="none" anchor="ctr"/>
          <a:lstStyle/>
          <a:p>
            <a:endParaRPr lang="es-MX"/>
          </a:p>
        </p:txBody>
      </p:sp>
      <p:sp>
        <p:nvSpPr>
          <p:cNvPr id="183314" name="Text Box 18"/>
          <p:cNvSpPr txBox="1">
            <a:spLocks noChangeArrowheads="1"/>
          </p:cNvSpPr>
          <p:nvPr/>
        </p:nvSpPr>
        <p:spPr bwMode="auto">
          <a:xfrm>
            <a:off x="4027488" y="3725863"/>
            <a:ext cx="98425" cy="212725"/>
          </a:xfrm>
          <a:prstGeom prst="rect">
            <a:avLst/>
          </a:prstGeom>
          <a:noFill/>
          <a:ln w="9525">
            <a:noFill/>
            <a:miter lim="800000"/>
            <a:headEnd/>
            <a:tailEnd/>
          </a:ln>
          <a:effectLst/>
        </p:spPr>
        <p:txBody>
          <a:bodyPr wrap="none" lIns="0" tIns="0" rIns="0" bIns="0">
            <a:spAutoFit/>
          </a:bodyPr>
          <a:lstStyle/>
          <a:p>
            <a:pPr algn="l" eaLnBrk="0" hangingPunct="0"/>
            <a:r>
              <a:rPr lang="es-ES" sz="1400" b="1">
                <a:solidFill>
                  <a:srgbClr val="FF0000"/>
                </a:solidFill>
                <a:latin typeface="Arial" charset="0"/>
              </a:rPr>
              <a:t>x</a:t>
            </a:r>
            <a:endParaRPr lang="es-ES" sz="1400" b="1">
              <a:solidFill>
                <a:srgbClr val="0000FF"/>
              </a:solidFill>
              <a:latin typeface="Arial" charset="0"/>
            </a:endParaRPr>
          </a:p>
        </p:txBody>
      </p:sp>
      <p:sp>
        <p:nvSpPr>
          <p:cNvPr id="183315" name="Line 19"/>
          <p:cNvSpPr>
            <a:spLocks noChangeShapeType="1"/>
          </p:cNvSpPr>
          <p:nvPr/>
        </p:nvSpPr>
        <p:spPr bwMode="auto">
          <a:xfrm rot="-5400000">
            <a:off x="5327650" y="2892425"/>
            <a:ext cx="0" cy="1511300"/>
          </a:xfrm>
          <a:prstGeom prst="line">
            <a:avLst/>
          </a:prstGeom>
          <a:noFill/>
          <a:ln w="25400">
            <a:solidFill>
              <a:srgbClr val="FF0000"/>
            </a:solidFill>
            <a:round/>
            <a:headEnd/>
            <a:tailEnd/>
          </a:ln>
          <a:effectLst/>
        </p:spPr>
        <p:txBody>
          <a:bodyPr wrap="none" anchor="ctr"/>
          <a:lstStyle/>
          <a:p>
            <a:endParaRPr lang="es-MX"/>
          </a:p>
        </p:txBody>
      </p:sp>
      <p:sp>
        <p:nvSpPr>
          <p:cNvPr id="183316" name="Text Box 20"/>
          <p:cNvSpPr txBox="1">
            <a:spLocks noChangeArrowheads="1"/>
          </p:cNvSpPr>
          <p:nvPr/>
        </p:nvSpPr>
        <p:spPr bwMode="auto">
          <a:xfrm>
            <a:off x="5580063" y="3403600"/>
            <a:ext cx="98425" cy="212725"/>
          </a:xfrm>
          <a:prstGeom prst="rect">
            <a:avLst/>
          </a:prstGeom>
          <a:noFill/>
          <a:ln w="9525">
            <a:noFill/>
            <a:miter lim="800000"/>
            <a:headEnd/>
            <a:tailEnd/>
          </a:ln>
          <a:effectLst/>
        </p:spPr>
        <p:txBody>
          <a:bodyPr wrap="none" lIns="0" tIns="0" rIns="0" bIns="0">
            <a:spAutoFit/>
          </a:bodyPr>
          <a:lstStyle/>
          <a:p>
            <a:pPr algn="l" eaLnBrk="0" hangingPunct="0"/>
            <a:r>
              <a:rPr lang="es-ES" sz="1400" b="1">
                <a:solidFill>
                  <a:srgbClr val="FF0000"/>
                </a:solidFill>
                <a:latin typeface="Arial" charset="0"/>
              </a:rPr>
              <a:t>y</a:t>
            </a:r>
            <a:endParaRPr lang="es-ES" sz="1400" b="1">
              <a:solidFill>
                <a:srgbClr val="0000FF"/>
              </a:solidFill>
              <a:latin typeface="Arial" charset="0"/>
            </a:endParaRPr>
          </a:p>
        </p:txBody>
      </p:sp>
      <p:sp>
        <p:nvSpPr>
          <p:cNvPr id="183317" name="Line 21"/>
          <p:cNvSpPr>
            <a:spLocks noChangeShapeType="1"/>
          </p:cNvSpPr>
          <p:nvPr/>
        </p:nvSpPr>
        <p:spPr bwMode="auto">
          <a:xfrm rot="-10800000">
            <a:off x="4559300" y="1862138"/>
            <a:ext cx="0" cy="1800225"/>
          </a:xfrm>
          <a:prstGeom prst="line">
            <a:avLst/>
          </a:prstGeom>
          <a:noFill/>
          <a:ln w="25400">
            <a:solidFill>
              <a:srgbClr val="FF0000"/>
            </a:solidFill>
            <a:round/>
            <a:headEnd/>
            <a:tailEnd/>
          </a:ln>
          <a:effectLst/>
        </p:spPr>
        <p:txBody>
          <a:bodyPr wrap="none" anchor="ctr"/>
          <a:lstStyle/>
          <a:p>
            <a:endParaRPr lang="es-MX"/>
          </a:p>
        </p:txBody>
      </p:sp>
      <p:sp>
        <p:nvSpPr>
          <p:cNvPr id="183318" name="Text Box 22"/>
          <p:cNvSpPr txBox="1">
            <a:spLocks noChangeArrowheads="1"/>
          </p:cNvSpPr>
          <p:nvPr/>
        </p:nvSpPr>
        <p:spPr bwMode="auto">
          <a:xfrm>
            <a:off x="4406900" y="2605088"/>
            <a:ext cx="88900" cy="212725"/>
          </a:xfrm>
          <a:prstGeom prst="rect">
            <a:avLst/>
          </a:prstGeom>
          <a:noFill/>
          <a:ln w="9525">
            <a:noFill/>
            <a:miter lim="800000"/>
            <a:headEnd/>
            <a:tailEnd/>
          </a:ln>
          <a:effectLst/>
        </p:spPr>
        <p:txBody>
          <a:bodyPr wrap="none" lIns="0" tIns="0" rIns="0" bIns="0">
            <a:spAutoFit/>
          </a:bodyPr>
          <a:lstStyle/>
          <a:p>
            <a:pPr algn="l" eaLnBrk="0" hangingPunct="0"/>
            <a:r>
              <a:rPr lang="es-ES" sz="1400" b="1">
                <a:solidFill>
                  <a:srgbClr val="FF0000"/>
                </a:solidFill>
                <a:latin typeface="Arial" charset="0"/>
              </a:rPr>
              <a:t>z</a:t>
            </a:r>
            <a:endParaRPr lang="es-ES" sz="1400" b="1">
              <a:solidFill>
                <a:srgbClr val="0000FF"/>
              </a:solidFill>
              <a:latin typeface="Arial" charset="0"/>
            </a:endParaRPr>
          </a:p>
        </p:txBody>
      </p:sp>
      <p:sp>
        <p:nvSpPr>
          <p:cNvPr id="183319" name="Text Box 23"/>
          <p:cNvSpPr txBox="1">
            <a:spLocks noChangeArrowheads="1"/>
          </p:cNvSpPr>
          <p:nvPr/>
        </p:nvSpPr>
        <p:spPr bwMode="auto">
          <a:xfrm>
            <a:off x="2943225" y="6021388"/>
            <a:ext cx="3241675" cy="284162"/>
          </a:xfrm>
          <a:prstGeom prst="rect">
            <a:avLst/>
          </a:prstGeom>
          <a:noFill/>
          <a:ln w="9525">
            <a:noFill/>
            <a:miter lim="800000"/>
            <a:headEnd/>
            <a:tailEnd/>
          </a:ln>
          <a:effectLst/>
        </p:spPr>
        <p:txBody>
          <a:bodyPr>
            <a:spAutoFit/>
          </a:bodyPr>
          <a:lstStyle/>
          <a:p>
            <a:pPr algn="ctr">
              <a:lnSpc>
                <a:spcPct val="90000"/>
              </a:lnSpc>
            </a:pPr>
            <a:r>
              <a:rPr lang="es-ES" sz="1400" b="1" i="1">
                <a:latin typeface="Arial" charset="0"/>
              </a:rPr>
              <a:t>Existe Correspondencia Biunívoca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83305"/>
                                        </p:tgtEl>
                                        <p:attrNameLst>
                                          <p:attrName>style.visibility</p:attrName>
                                        </p:attrNameLst>
                                      </p:cBhvr>
                                      <p:to>
                                        <p:strVal val="visible"/>
                                      </p:to>
                                    </p:set>
                                    <p:animEffect transition="in" filter="dissolve">
                                      <p:cBhvr>
                                        <p:cTn id="7" dur="500"/>
                                        <p:tgtEl>
                                          <p:spTgt spid="183305"/>
                                        </p:tgtEl>
                                      </p:cBhvr>
                                    </p:animEffect>
                                  </p:childTnLst>
                                </p:cTn>
                              </p:par>
                            </p:childTnLst>
                          </p:cTn>
                        </p:par>
                        <p:par>
                          <p:cTn id="8" fill="hold">
                            <p:stCondLst>
                              <p:cond delay="500"/>
                            </p:stCondLst>
                            <p:childTnLst>
                              <p:par>
                                <p:cTn id="9" presetID="18" presetClass="entr" presetSubtype="6" fill="hold" grpId="0" nodeType="afterEffect">
                                  <p:stCondLst>
                                    <p:cond delay="0"/>
                                  </p:stCondLst>
                                  <p:childTnLst>
                                    <p:set>
                                      <p:cBhvr>
                                        <p:cTn id="10" dur="1" fill="hold">
                                          <p:stCondLst>
                                            <p:cond delay="0"/>
                                          </p:stCondLst>
                                        </p:cTn>
                                        <p:tgtEl>
                                          <p:spTgt spid="183306"/>
                                        </p:tgtEl>
                                        <p:attrNameLst>
                                          <p:attrName>style.visibility</p:attrName>
                                        </p:attrNameLst>
                                      </p:cBhvr>
                                      <p:to>
                                        <p:strVal val="visible"/>
                                      </p:to>
                                    </p:set>
                                    <p:animEffect transition="in" filter="strips(downRight)">
                                      <p:cBhvr>
                                        <p:cTn id="11" dur="500"/>
                                        <p:tgtEl>
                                          <p:spTgt spid="183306"/>
                                        </p:tgtEl>
                                      </p:cBhvr>
                                    </p:animEffect>
                                  </p:childTnLst>
                                </p:cTn>
                              </p:par>
                            </p:childTnLst>
                          </p:cTn>
                        </p:par>
                      </p:childTnLst>
                    </p:cTn>
                  </p:par>
                  <p:par>
                    <p:cTn id="12" fill="hold">
                      <p:stCondLst>
                        <p:cond delay="indefinite"/>
                      </p:stCondLst>
                      <p:childTnLst>
                        <p:par>
                          <p:cTn id="13" fill="hold">
                            <p:stCondLst>
                              <p:cond delay="0"/>
                            </p:stCondLst>
                            <p:childTnLst>
                              <p:par>
                                <p:cTn id="14" presetID="18" presetClass="entr" presetSubtype="6" fill="hold" grpId="0" nodeType="clickEffect">
                                  <p:stCondLst>
                                    <p:cond delay="0"/>
                                  </p:stCondLst>
                                  <p:childTnLst>
                                    <p:set>
                                      <p:cBhvr>
                                        <p:cTn id="15" dur="1" fill="hold">
                                          <p:stCondLst>
                                            <p:cond delay="0"/>
                                          </p:stCondLst>
                                        </p:cTn>
                                        <p:tgtEl>
                                          <p:spTgt spid="183307"/>
                                        </p:tgtEl>
                                        <p:attrNameLst>
                                          <p:attrName>style.visibility</p:attrName>
                                        </p:attrNameLst>
                                      </p:cBhvr>
                                      <p:to>
                                        <p:strVal val="visible"/>
                                      </p:to>
                                    </p:set>
                                    <p:animEffect transition="in" filter="strips(downRight)">
                                      <p:cBhvr>
                                        <p:cTn id="16" dur="500"/>
                                        <p:tgtEl>
                                          <p:spTgt spid="183307"/>
                                        </p:tgtEl>
                                      </p:cBhvr>
                                    </p:animEffect>
                                  </p:childTnLst>
                                </p:cTn>
                              </p:par>
                            </p:childTnLst>
                          </p:cTn>
                        </p:par>
                        <p:par>
                          <p:cTn id="17" fill="hold">
                            <p:stCondLst>
                              <p:cond delay="500"/>
                            </p:stCondLst>
                            <p:childTnLst>
                              <p:par>
                                <p:cTn id="18" presetID="9" presetClass="entr" presetSubtype="0" fill="hold" grpId="0" nodeType="afterEffect">
                                  <p:stCondLst>
                                    <p:cond delay="0"/>
                                  </p:stCondLst>
                                  <p:childTnLst>
                                    <p:set>
                                      <p:cBhvr>
                                        <p:cTn id="19" dur="1" fill="hold">
                                          <p:stCondLst>
                                            <p:cond delay="0"/>
                                          </p:stCondLst>
                                        </p:cTn>
                                        <p:tgtEl>
                                          <p:spTgt spid="183309"/>
                                        </p:tgtEl>
                                        <p:attrNameLst>
                                          <p:attrName>style.visibility</p:attrName>
                                        </p:attrNameLst>
                                      </p:cBhvr>
                                      <p:to>
                                        <p:strVal val="visible"/>
                                      </p:to>
                                    </p:set>
                                    <p:animEffect transition="in" filter="dissolve">
                                      <p:cBhvr>
                                        <p:cTn id="20" dur="500"/>
                                        <p:tgtEl>
                                          <p:spTgt spid="183309"/>
                                        </p:tgtEl>
                                      </p:cBhvr>
                                    </p:animEffect>
                                  </p:childTnLst>
                                </p:cTn>
                              </p:par>
                            </p:childTnLst>
                          </p:cTn>
                        </p:par>
                        <p:par>
                          <p:cTn id="21" fill="hold">
                            <p:stCondLst>
                              <p:cond delay="1000"/>
                            </p:stCondLst>
                            <p:childTnLst>
                              <p:par>
                                <p:cTn id="22" presetID="9" presetClass="entr" presetSubtype="0" fill="hold" grpId="0" nodeType="afterEffect">
                                  <p:stCondLst>
                                    <p:cond delay="0"/>
                                  </p:stCondLst>
                                  <p:childTnLst>
                                    <p:set>
                                      <p:cBhvr>
                                        <p:cTn id="23" dur="1" fill="hold">
                                          <p:stCondLst>
                                            <p:cond delay="0"/>
                                          </p:stCondLst>
                                        </p:cTn>
                                        <p:tgtEl>
                                          <p:spTgt spid="183310"/>
                                        </p:tgtEl>
                                        <p:attrNameLst>
                                          <p:attrName>style.visibility</p:attrName>
                                        </p:attrNameLst>
                                      </p:cBhvr>
                                      <p:to>
                                        <p:strVal val="visible"/>
                                      </p:to>
                                    </p:set>
                                    <p:animEffect transition="in" filter="dissolve">
                                      <p:cBhvr>
                                        <p:cTn id="24" dur="500"/>
                                        <p:tgtEl>
                                          <p:spTgt spid="183310"/>
                                        </p:tgtEl>
                                      </p:cBhvr>
                                    </p:animEffect>
                                  </p:childTnLst>
                                </p:cTn>
                              </p:par>
                            </p:childTnLst>
                          </p:cTn>
                        </p:par>
                      </p:childTnLst>
                    </p:cTn>
                  </p:par>
                  <p:par>
                    <p:cTn id="25" fill="hold">
                      <p:stCondLst>
                        <p:cond delay="indefinite"/>
                      </p:stCondLst>
                      <p:childTnLst>
                        <p:par>
                          <p:cTn id="26" fill="hold">
                            <p:stCondLst>
                              <p:cond delay="0"/>
                            </p:stCondLst>
                            <p:childTnLst>
                              <p:par>
                                <p:cTn id="27" presetID="18" presetClass="entr" presetSubtype="12" fill="hold" grpId="0" nodeType="clickEffect">
                                  <p:stCondLst>
                                    <p:cond delay="0"/>
                                  </p:stCondLst>
                                  <p:childTnLst>
                                    <p:set>
                                      <p:cBhvr>
                                        <p:cTn id="28" dur="1" fill="hold">
                                          <p:stCondLst>
                                            <p:cond delay="0"/>
                                          </p:stCondLst>
                                        </p:cTn>
                                        <p:tgtEl>
                                          <p:spTgt spid="183308"/>
                                        </p:tgtEl>
                                        <p:attrNameLst>
                                          <p:attrName>style.visibility</p:attrName>
                                        </p:attrNameLst>
                                      </p:cBhvr>
                                      <p:to>
                                        <p:strVal val="visible"/>
                                      </p:to>
                                    </p:set>
                                    <p:animEffect transition="in" filter="strips(downLeft)">
                                      <p:cBhvr>
                                        <p:cTn id="29" dur="500"/>
                                        <p:tgtEl>
                                          <p:spTgt spid="183308"/>
                                        </p:tgtEl>
                                      </p:cBhvr>
                                    </p:animEffect>
                                  </p:childTnLst>
                                </p:cTn>
                              </p:par>
                            </p:childTnLst>
                          </p:cTn>
                        </p:par>
                      </p:childTnLst>
                    </p:cTn>
                  </p:par>
                  <p:par>
                    <p:cTn id="30" fill="hold">
                      <p:stCondLst>
                        <p:cond delay="indefinite"/>
                      </p:stCondLst>
                      <p:childTnLst>
                        <p:par>
                          <p:cTn id="31" fill="hold">
                            <p:stCondLst>
                              <p:cond delay="0"/>
                            </p:stCondLst>
                            <p:childTnLst>
                              <p:par>
                                <p:cTn id="32" presetID="9" presetClass="entr" presetSubtype="0" fill="hold" grpId="0" nodeType="clickEffect">
                                  <p:stCondLst>
                                    <p:cond delay="0"/>
                                  </p:stCondLst>
                                  <p:childTnLst>
                                    <p:set>
                                      <p:cBhvr>
                                        <p:cTn id="33" dur="1" fill="hold">
                                          <p:stCondLst>
                                            <p:cond delay="0"/>
                                          </p:stCondLst>
                                        </p:cTn>
                                        <p:tgtEl>
                                          <p:spTgt spid="183313"/>
                                        </p:tgtEl>
                                        <p:attrNameLst>
                                          <p:attrName>style.visibility</p:attrName>
                                        </p:attrNameLst>
                                      </p:cBhvr>
                                      <p:to>
                                        <p:strVal val="visible"/>
                                      </p:to>
                                    </p:set>
                                    <p:animEffect transition="in" filter="dissolve">
                                      <p:cBhvr>
                                        <p:cTn id="34" dur="500"/>
                                        <p:tgtEl>
                                          <p:spTgt spid="183313"/>
                                        </p:tgtEl>
                                      </p:cBhvr>
                                    </p:animEffect>
                                  </p:childTnLst>
                                </p:cTn>
                              </p:par>
                              <p:par>
                                <p:cTn id="35" presetID="18" presetClass="entr" presetSubtype="6" fill="hold" grpId="0" nodeType="withEffect">
                                  <p:stCondLst>
                                    <p:cond delay="0"/>
                                  </p:stCondLst>
                                  <p:childTnLst>
                                    <p:set>
                                      <p:cBhvr>
                                        <p:cTn id="36" dur="1" fill="hold">
                                          <p:stCondLst>
                                            <p:cond delay="0"/>
                                          </p:stCondLst>
                                        </p:cTn>
                                        <p:tgtEl>
                                          <p:spTgt spid="183314"/>
                                        </p:tgtEl>
                                        <p:attrNameLst>
                                          <p:attrName>style.visibility</p:attrName>
                                        </p:attrNameLst>
                                      </p:cBhvr>
                                      <p:to>
                                        <p:strVal val="visible"/>
                                      </p:to>
                                    </p:set>
                                    <p:animEffect transition="in" filter="strips(downRight)">
                                      <p:cBhvr>
                                        <p:cTn id="37" dur="500"/>
                                        <p:tgtEl>
                                          <p:spTgt spid="183314"/>
                                        </p:tgtEl>
                                      </p:cBhvr>
                                    </p:animEffect>
                                  </p:childTnLst>
                                </p:cTn>
                              </p:par>
                            </p:childTnLst>
                          </p:cTn>
                        </p:par>
                      </p:childTnLst>
                    </p:cTn>
                  </p:par>
                  <p:par>
                    <p:cTn id="38" fill="hold">
                      <p:stCondLst>
                        <p:cond delay="indefinite"/>
                      </p:stCondLst>
                      <p:childTnLst>
                        <p:par>
                          <p:cTn id="39" fill="hold">
                            <p:stCondLst>
                              <p:cond delay="0"/>
                            </p:stCondLst>
                            <p:childTnLst>
                              <p:par>
                                <p:cTn id="40" presetID="18" presetClass="entr" presetSubtype="3" fill="hold" grpId="0" nodeType="clickEffect">
                                  <p:stCondLst>
                                    <p:cond delay="0"/>
                                  </p:stCondLst>
                                  <p:childTnLst>
                                    <p:set>
                                      <p:cBhvr>
                                        <p:cTn id="41" dur="1" fill="hold">
                                          <p:stCondLst>
                                            <p:cond delay="0"/>
                                          </p:stCondLst>
                                        </p:cTn>
                                        <p:tgtEl>
                                          <p:spTgt spid="183311"/>
                                        </p:tgtEl>
                                        <p:attrNameLst>
                                          <p:attrName>style.visibility</p:attrName>
                                        </p:attrNameLst>
                                      </p:cBhvr>
                                      <p:to>
                                        <p:strVal val="visible"/>
                                      </p:to>
                                    </p:set>
                                    <p:animEffect transition="in" filter="strips(upRight)">
                                      <p:cBhvr>
                                        <p:cTn id="42" dur="500"/>
                                        <p:tgtEl>
                                          <p:spTgt spid="183311"/>
                                        </p:tgtEl>
                                      </p:cBhvr>
                                    </p:animEffect>
                                  </p:childTnLst>
                                </p:cTn>
                              </p:par>
                            </p:childTnLst>
                          </p:cTn>
                        </p:par>
                        <p:par>
                          <p:cTn id="43" fill="hold">
                            <p:stCondLst>
                              <p:cond delay="500"/>
                            </p:stCondLst>
                            <p:childTnLst>
                              <p:par>
                                <p:cTn id="44" presetID="9" presetClass="entr" presetSubtype="0" fill="hold" grpId="0" nodeType="afterEffect">
                                  <p:stCondLst>
                                    <p:cond delay="0"/>
                                  </p:stCondLst>
                                  <p:childTnLst>
                                    <p:set>
                                      <p:cBhvr>
                                        <p:cTn id="45" dur="1" fill="hold">
                                          <p:stCondLst>
                                            <p:cond delay="0"/>
                                          </p:stCondLst>
                                        </p:cTn>
                                        <p:tgtEl>
                                          <p:spTgt spid="183315"/>
                                        </p:tgtEl>
                                        <p:attrNameLst>
                                          <p:attrName>style.visibility</p:attrName>
                                        </p:attrNameLst>
                                      </p:cBhvr>
                                      <p:to>
                                        <p:strVal val="visible"/>
                                      </p:to>
                                    </p:set>
                                    <p:animEffect transition="in" filter="dissolve">
                                      <p:cBhvr>
                                        <p:cTn id="46" dur="500"/>
                                        <p:tgtEl>
                                          <p:spTgt spid="183315"/>
                                        </p:tgtEl>
                                      </p:cBhvr>
                                    </p:animEffect>
                                  </p:childTnLst>
                                </p:cTn>
                              </p:par>
                              <p:par>
                                <p:cTn id="47" presetID="18" presetClass="entr" presetSubtype="6" fill="hold" grpId="0" nodeType="withEffect">
                                  <p:stCondLst>
                                    <p:cond delay="0"/>
                                  </p:stCondLst>
                                  <p:childTnLst>
                                    <p:set>
                                      <p:cBhvr>
                                        <p:cTn id="48" dur="1" fill="hold">
                                          <p:stCondLst>
                                            <p:cond delay="0"/>
                                          </p:stCondLst>
                                        </p:cTn>
                                        <p:tgtEl>
                                          <p:spTgt spid="183316"/>
                                        </p:tgtEl>
                                        <p:attrNameLst>
                                          <p:attrName>style.visibility</p:attrName>
                                        </p:attrNameLst>
                                      </p:cBhvr>
                                      <p:to>
                                        <p:strVal val="visible"/>
                                      </p:to>
                                    </p:set>
                                    <p:animEffect transition="in" filter="strips(downRight)">
                                      <p:cBhvr>
                                        <p:cTn id="49" dur="500"/>
                                        <p:tgtEl>
                                          <p:spTgt spid="183316"/>
                                        </p:tgtEl>
                                      </p:cBhvr>
                                    </p:animEffect>
                                  </p:childTnLst>
                                </p:cTn>
                              </p:par>
                            </p:childTnLst>
                          </p:cTn>
                        </p:par>
                      </p:childTnLst>
                    </p:cTn>
                  </p:par>
                  <p:par>
                    <p:cTn id="50" fill="hold">
                      <p:stCondLst>
                        <p:cond delay="indefinite"/>
                      </p:stCondLst>
                      <p:childTnLst>
                        <p:par>
                          <p:cTn id="51" fill="hold">
                            <p:stCondLst>
                              <p:cond delay="0"/>
                            </p:stCondLst>
                            <p:childTnLst>
                              <p:par>
                                <p:cTn id="52" presetID="18" presetClass="entr" presetSubtype="9" fill="hold" grpId="0" nodeType="clickEffect">
                                  <p:stCondLst>
                                    <p:cond delay="0"/>
                                  </p:stCondLst>
                                  <p:childTnLst>
                                    <p:set>
                                      <p:cBhvr>
                                        <p:cTn id="53" dur="1" fill="hold">
                                          <p:stCondLst>
                                            <p:cond delay="0"/>
                                          </p:stCondLst>
                                        </p:cTn>
                                        <p:tgtEl>
                                          <p:spTgt spid="183312"/>
                                        </p:tgtEl>
                                        <p:attrNameLst>
                                          <p:attrName>style.visibility</p:attrName>
                                        </p:attrNameLst>
                                      </p:cBhvr>
                                      <p:to>
                                        <p:strVal val="visible"/>
                                      </p:to>
                                    </p:set>
                                    <p:animEffect transition="in" filter="strips(upLeft)">
                                      <p:cBhvr>
                                        <p:cTn id="54" dur="500"/>
                                        <p:tgtEl>
                                          <p:spTgt spid="183312"/>
                                        </p:tgtEl>
                                      </p:cBhvr>
                                    </p:animEffect>
                                  </p:childTnLst>
                                </p:cTn>
                              </p:par>
                            </p:childTnLst>
                          </p:cTn>
                        </p:par>
                        <p:par>
                          <p:cTn id="55" fill="hold">
                            <p:stCondLst>
                              <p:cond delay="500"/>
                            </p:stCondLst>
                            <p:childTnLst>
                              <p:par>
                                <p:cTn id="56" presetID="9" presetClass="entr" presetSubtype="0" fill="hold" grpId="0" nodeType="afterEffect">
                                  <p:stCondLst>
                                    <p:cond delay="0"/>
                                  </p:stCondLst>
                                  <p:childTnLst>
                                    <p:set>
                                      <p:cBhvr>
                                        <p:cTn id="57" dur="1" fill="hold">
                                          <p:stCondLst>
                                            <p:cond delay="0"/>
                                          </p:stCondLst>
                                        </p:cTn>
                                        <p:tgtEl>
                                          <p:spTgt spid="183317"/>
                                        </p:tgtEl>
                                        <p:attrNameLst>
                                          <p:attrName>style.visibility</p:attrName>
                                        </p:attrNameLst>
                                      </p:cBhvr>
                                      <p:to>
                                        <p:strVal val="visible"/>
                                      </p:to>
                                    </p:set>
                                    <p:animEffect transition="in" filter="dissolve">
                                      <p:cBhvr>
                                        <p:cTn id="58" dur="500"/>
                                        <p:tgtEl>
                                          <p:spTgt spid="183317"/>
                                        </p:tgtEl>
                                      </p:cBhvr>
                                    </p:animEffect>
                                  </p:childTnLst>
                                </p:cTn>
                              </p:par>
                              <p:par>
                                <p:cTn id="59" presetID="18" presetClass="entr" presetSubtype="6" fill="hold" grpId="0" nodeType="withEffect">
                                  <p:stCondLst>
                                    <p:cond delay="0"/>
                                  </p:stCondLst>
                                  <p:childTnLst>
                                    <p:set>
                                      <p:cBhvr>
                                        <p:cTn id="60" dur="1" fill="hold">
                                          <p:stCondLst>
                                            <p:cond delay="0"/>
                                          </p:stCondLst>
                                        </p:cTn>
                                        <p:tgtEl>
                                          <p:spTgt spid="183318"/>
                                        </p:tgtEl>
                                        <p:attrNameLst>
                                          <p:attrName>style.visibility</p:attrName>
                                        </p:attrNameLst>
                                      </p:cBhvr>
                                      <p:to>
                                        <p:strVal val="visible"/>
                                      </p:to>
                                    </p:set>
                                    <p:animEffect transition="in" filter="strips(downRight)">
                                      <p:cBhvr>
                                        <p:cTn id="61" dur="500"/>
                                        <p:tgtEl>
                                          <p:spTgt spid="183318"/>
                                        </p:tgtEl>
                                      </p:cBhvr>
                                    </p:animEffect>
                                  </p:childTnLst>
                                </p:cTn>
                              </p:par>
                            </p:childTnLst>
                          </p:cTn>
                        </p:par>
                      </p:childTnLst>
                    </p:cTn>
                  </p:par>
                  <p:par>
                    <p:cTn id="62" fill="hold">
                      <p:stCondLst>
                        <p:cond delay="indefinite"/>
                      </p:stCondLst>
                      <p:childTnLst>
                        <p:par>
                          <p:cTn id="63" fill="hold">
                            <p:stCondLst>
                              <p:cond delay="0"/>
                            </p:stCondLst>
                            <p:childTnLst>
                              <p:par>
                                <p:cTn id="64" presetID="18" presetClass="entr" presetSubtype="6" fill="hold" grpId="0" nodeType="clickEffect">
                                  <p:stCondLst>
                                    <p:cond delay="0"/>
                                  </p:stCondLst>
                                  <p:childTnLst>
                                    <p:set>
                                      <p:cBhvr>
                                        <p:cTn id="65" dur="1" fill="hold">
                                          <p:stCondLst>
                                            <p:cond delay="0"/>
                                          </p:stCondLst>
                                        </p:cTn>
                                        <p:tgtEl>
                                          <p:spTgt spid="183319"/>
                                        </p:tgtEl>
                                        <p:attrNameLst>
                                          <p:attrName>style.visibility</p:attrName>
                                        </p:attrNameLst>
                                      </p:cBhvr>
                                      <p:to>
                                        <p:strVal val="visible"/>
                                      </p:to>
                                    </p:set>
                                    <p:animEffect transition="in" filter="strips(downRight)">
                                      <p:cBhvr>
                                        <p:cTn id="66" dur="500"/>
                                        <p:tgtEl>
                                          <p:spTgt spid="1833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3305" grpId="0" animBg="1"/>
      <p:bldP spid="183306" grpId="0"/>
      <p:bldP spid="183307" grpId="0" animBg="1"/>
      <p:bldP spid="183308" grpId="0" animBg="1"/>
      <p:bldP spid="183309" grpId="0" animBg="1"/>
      <p:bldP spid="183310" grpId="0"/>
      <p:bldP spid="183311" grpId="0" animBg="1"/>
      <p:bldP spid="183312" grpId="0" animBg="1"/>
      <p:bldP spid="183313" grpId="0" animBg="1"/>
      <p:bldP spid="183314" grpId="0"/>
      <p:bldP spid="183315" grpId="0" animBg="1"/>
      <p:bldP spid="183316" grpId="0"/>
      <p:bldP spid="183317" grpId="0" animBg="1"/>
      <p:bldP spid="183318" grpId="0"/>
      <p:bldP spid="18331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AutoShape 2"/>
          <p:cNvSpPr>
            <a:spLocks noChangeArrowheads="1"/>
          </p:cNvSpPr>
          <p:nvPr/>
        </p:nvSpPr>
        <p:spPr bwMode="auto">
          <a:xfrm>
            <a:off x="4889500" y="4051300"/>
            <a:ext cx="1008063" cy="114300"/>
          </a:xfrm>
          <a:prstGeom prst="parallelogram">
            <a:avLst>
              <a:gd name="adj" fmla="val 193048"/>
            </a:avLst>
          </a:prstGeom>
          <a:solidFill>
            <a:schemeClr val="bg1"/>
          </a:solidFill>
          <a:ln w="9525">
            <a:solidFill>
              <a:schemeClr val="tx2"/>
            </a:solidFill>
            <a:miter lim="800000"/>
            <a:headEnd/>
            <a:tailEnd/>
          </a:ln>
          <a:effectLst/>
        </p:spPr>
        <p:txBody>
          <a:bodyPr lIns="0" tIns="0" rIns="0" bIns="0" anchor="ctr">
            <a:spAutoFit/>
          </a:bodyPr>
          <a:lstStyle/>
          <a:p>
            <a:endParaRPr lang="es-MX"/>
          </a:p>
        </p:txBody>
      </p:sp>
      <p:sp>
        <p:nvSpPr>
          <p:cNvPr id="184323" name="Line 3"/>
          <p:cNvSpPr>
            <a:spLocks noChangeShapeType="1"/>
          </p:cNvSpPr>
          <p:nvPr/>
        </p:nvSpPr>
        <p:spPr bwMode="auto">
          <a:xfrm>
            <a:off x="2243138" y="3648075"/>
            <a:ext cx="4632325" cy="0"/>
          </a:xfrm>
          <a:prstGeom prst="line">
            <a:avLst/>
          </a:prstGeom>
          <a:noFill/>
          <a:ln w="9525">
            <a:solidFill>
              <a:schemeClr val="tx1"/>
            </a:solidFill>
            <a:round/>
            <a:headEnd/>
            <a:tailEnd type="triangle" w="med" len="med"/>
          </a:ln>
          <a:effectLst/>
        </p:spPr>
        <p:txBody>
          <a:bodyPr wrap="none"/>
          <a:lstStyle/>
          <a:p>
            <a:endParaRPr lang="es-MX"/>
          </a:p>
        </p:txBody>
      </p:sp>
      <p:sp>
        <p:nvSpPr>
          <p:cNvPr id="184324" name="Line 4"/>
          <p:cNvSpPr>
            <a:spLocks noChangeShapeType="1"/>
          </p:cNvSpPr>
          <p:nvPr/>
        </p:nvSpPr>
        <p:spPr bwMode="auto">
          <a:xfrm flipV="1">
            <a:off x="4559300" y="1376363"/>
            <a:ext cx="0" cy="4543425"/>
          </a:xfrm>
          <a:prstGeom prst="line">
            <a:avLst/>
          </a:prstGeom>
          <a:noFill/>
          <a:ln w="9525">
            <a:solidFill>
              <a:schemeClr val="tx1"/>
            </a:solidFill>
            <a:round/>
            <a:headEnd/>
            <a:tailEnd type="triangle" w="med" len="med"/>
          </a:ln>
          <a:effectLst/>
        </p:spPr>
        <p:txBody>
          <a:bodyPr wrap="none"/>
          <a:lstStyle/>
          <a:p>
            <a:endParaRPr lang="es-MX"/>
          </a:p>
        </p:txBody>
      </p:sp>
      <p:sp>
        <p:nvSpPr>
          <p:cNvPr id="184325" name="Text Box 5"/>
          <p:cNvSpPr txBox="1">
            <a:spLocks noChangeArrowheads="1"/>
          </p:cNvSpPr>
          <p:nvPr/>
        </p:nvSpPr>
        <p:spPr bwMode="auto">
          <a:xfrm>
            <a:off x="6465888" y="3638550"/>
            <a:ext cx="319087" cy="336550"/>
          </a:xfrm>
          <a:prstGeom prst="rect">
            <a:avLst/>
          </a:prstGeom>
          <a:noFill/>
          <a:ln w="9525">
            <a:noFill/>
            <a:miter lim="800000"/>
            <a:headEnd/>
            <a:tailEnd/>
          </a:ln>
          <a:effectLst/>
        </p:spPr>
        <p:txBody>
          <a:bodyPr wrap="none">
            <a:spAutoFit/>
          </a:bodyPr>
          <a:lstStyle/>
          <a:p>
            <a:pPr algn="l"/>
            <a:r>
              <a:rPr lang="es-ES" sz="1600" b="1">
                <a:latin typeface="Arial" charset="0"/>
              </a:rPr>
              <a:t>Y</a:t>
            </a:r>
          </a:p>
        </p:txBody>
      </p:sp>
      <p:sp>
        <p:nvSpPr>
          <p:cNvPr id="184326" name="Text Box 6"/>
          <p:cNvSpPr txBox="1">
            <a:spLocks noChangeArrowheads="1"/>
          </p:cNvSpPr>
          <p:nvPr/>
        </p:nvSpPr>
        <p:spPr bwMode="auto">
          <a:xfrm>
            <a:off x="4214813" y="1341438"/>
            <a:ext cx="307975" cy="336550"/>
          </a:xfrm>
          <a:prstGeom prst="rect">
            <a:avLst/>
          </a:prstGeom>
          <a:noFill/>
          <a:ln w="9525">
            <a:noFill/>
            <a:miter lim="800000"/>
            <a:headEnd/>
            <a:tailEnd/>
          </a:ln>
          <a:effectLst/>
        </p:spPr>
        <p:txBody>
          <a:bodyPr wrap="none">
            <a:spAutoFit/>
          </a:bodyPr>
          <a:lstStyle/>
          <a:p>
            <a:pPr algn="l"/>
            <a:r>
              <a:rPr lang="es-ES" sz="1600" b="1">
                <a:latin typeface="Arial" charset="0"/>
              </a:rPr>
              <a:t>Z</a:t>
            </a:r>
          </a:p>
        </p:txBody>
      </p:sp>
      <p:sp>
        <p:nvSpPr>
          <p:cNvPr id="184327" name="Line 7"/>
          <p:cNvSpPr>
            <a:spLocks noChangeShapeType="1"/>
          </p:cNvSpPr>
          <p:nvPr/>
        </p:nvSpPr>
        <p:spPr bwMode="auto">
          <a:xfrm flipH="1">
            <a:off x="2627313" y="2527300"/>
            <a:ext cx="3671887" cy="2376488"/>
          </a:xfrm>
          <a:prstGeom prst="line">
            <a:avLst/>
          </a:prstGeom>
          <a:noFill/>
          <a:ln w="9525">
            <a:solidFill>
              <a:schemeClr val="tx1"/>
            </a:solidFill>
            <a:round/>
            <a:headEnd/>
            <a:tailEnd type="triangle" w="med" len="med"/>
          </a:ln>
          <a:effectLst/>
        </p:spPr>
        <p:txBody>
          <a:bodyPr wrap="none" anchor="ctr"/>
          <a:lstStyle/>
          <a:p>
            <a:endParaRPr lang="es-MX"/>
          </a:p>
        </p:txBody>
      </p:sp>
      <p:sp>
        <p:nvSpPr>
          <p:cNvPr id="184328" name="Text Box 8"/>
          <p:cNvSpPr txBox="1">
            <a:spLocks noChangeArrowheads="1"/>
          </p:cNvSpPr>
          <p:nvPr/>
        </p:nvSpPr>
        <p:spPr bwMode="auto">
          <a:xfrm>
            <a:off x="2733675" y="4797425"/>
            <a:ext cx="319088" cy="336550"/>
          </a:xfrm>
          <a:prstGeom prst="rect">
            <a:avLst/>
          </a:prstGeom>
          <a:noFill/>
          <a:ln w="9525">
            <a:noFill/>
            <a:miter lim="800000"/>
            <a:headEnd/>
            <a:tailEnd/>
          </a:ln>
          <a:effectLst/>
        </p:spPr>
        <p:txBody>
          <a:bodyPr wrap="none">
            <a:spAutoFit/>
          </a:bodyPr>
          <a:lstStyle/>
          <a:p>
            <a:pPr algn="l"/>
            <a:r>
              <a:rPr lang="es-ES" sz="1600" b="1">
                <a:latin typeface="Arial" charset="0"/>
              </a:rPr>
              <a:t>X</a:t>
            </a:r>
          </a:p>
        </p:txBody>
      </p:sp>
      <p:sp>
        <p:nvSpPr>
          <p:cNvPr id="184329" name="Oval 9"/>
          <p:cNvSpPr>
            <a:spLocks noChangeAspect="1" noChangeArrowheads="1"/>
          </p:cNvSpPr>
          <p:nvPr/>
        </p:nvSpPr>
        <p:spPr bwMode="auto">
          <a:xfrm>
            <a:off x="5367338" y="2298700"/>
            <a:ext cx="53975" cy="52388"/>
          </a:xfrm>
          <a:prstGeom prst="ellipse">
            <a:avLst/>
          </a:prstGeom>
          <a:solidFill>
            <a:srgbClr val="0000FF"/>
          </a:solidFill>
          <a:ln w="6350">
            <a:noFill/>
            <a:prstDash val="dash"/>
            <a:round/>
            <a:headEnd/>
            <a:tailEnd/>
          </a:ln>
          <a:effectLst/>
        </p:spPr>
        <p:txBody>
          <a:bodyPr anchor="ctr">
            <a:spAutoFit/>
          </a:bodyPr>
          <a:lstStyle/>
          <a:p>
            <a:endParaRPr lang="es-MX"/>
          </a:p>
        </p:txBody>
      </p:sp>
      <p:sp>
        <p:nvSpPr>
          <p:cNvPr id="184330" name="Text Box 10"/>
          <p:cNvSpPr txBox="1">
            <a:spLocks noChangeArrowheads="1"/>
          </p:cNvSpPr>
          <p:nvPr/>
        </p:nvSpPr>
        <p:spPr bwMode="auto">
          <a:xfrm>
            <a:off x="5364163" y="1951038"/>
            <a:ext cx="795337" cy="365125"/>
          </a:xfrm>
          <a:prstGeom prst="rect">
            <a:avLst/>
          </a:prstGeom>
          <a:noFill/>
          <a:ln w="9525">
            <a:noFill/>
            <a:miter lim="800000"/>
            <a:headEnd/>
            <a:tailEnd/>
          </a:ln>
          <a:effectLst/>
        </p:spPr>
        <p:txBody>
          <a:bodyPr wrap="none" lIns="0" tIns="0" rIns="0" bIns="0">
            <a:spAutoFit/>
          </a:bodyPr>
          <a:lstStyle/>
          <a:p>
            <a:pPr algn="l" eaLnBrk="0" hangingPunct="0"/>
            <a:r>
              <a:rPr lang="es-ES" sz="1400" b="1">
                <a:solidFill>
                  <a:srgbClr val="0000FF"/>
                </a:solidFill>
                <a:latin typeface="Arial" charset="0"/>
              </a:rPr>
              <a:t>P (</a:t>
            </a:r>
            <a:r>
              <a:rPr lang="es-ES" sz="1400" b="1">
                <a:solidFill>
                  <a:srgbClr val="FF0000"/>
                </a:solidFill>
                <a:latin typeface="Arial" charset="0"/>
              </a:rPr>
              <a:t>x</a:t>
            </a:r>
            <a:r>
              <a:rPr lang="es-ES" sz="1400" b="1">
                <a:solidFill>
                  <a:srgbClr val="0000FF"/>
                </a:solidFill>
                <a:latin typeface="Arial" charset="0"/>
              </a:rPr>
              <a:t>, </a:t>
            </a:r>
            <a:r>
              <a:rPr lang="es-ES" sz="1400" b="1">
                <a:solidFill>
                  <a:srgbClr val="FF0000"/>
                </a:solidFill>
                <a:latin typeface="Arial" charset="0"/>
              </a:rPr>
              <a:t>y</a:t>
            </a:r>
            <a:r>
              <a:rPr lang="es-ES" sz="1400" b="1">
                <a:solidFill>
                  <a:srgbClr val="0000FF"/>
                </a:solidFill>
                <a:latin typeface="Arial" charset="0"/>
              </a:rPr>
              <a:t>,</a:t>
            </a:r>
            <a:r>
              <a:rPr lang="es-ES" b="1">
                <a:solidFill>
                  <a:srgbClr val="0000FF"/>
                </a:solidFill>
              </a:rPr>
              <a:t> </a:t>
            </a:r>
            <a:r>
              <a:rPr lang="es-ES" sz="1400" b="1">
                <a:solidFill>
                  <a:srgbClr val="FF0000"/>
                </a:solidFill>
                <a:latin typeface="Arial" charset="0"/>
              </a:rPr>
              <a:t>z</a:t>
            </a:r>
            <a:r>
              <a:rPr lang="es-ES" sz="1400" b="1">
                <a:solidFill>
                  <a:srgbClr val="0000FF"/>
                </a:solidFill>
                <a:latin typeface="Arial" charset="0"/>
              </a:rPr>
              <a:t>)</a:t>
            </a:r>
          </a:p>
        </p:txBody>
      </p:sp>
      <p:sp>
        <p:nvSpPr>
          <p:cNvPr id="184331" name="Line 11"/>
          <p:cNvSpPr>
            <a:spLocks noChangeShapeType="1"/>
          </p:cNvSpPr>
          <p:nvPr/>
        </p:nvSpPr>
        <p:spPr bwMode="auto">
          <a:xfrm>
            <a:off x="5395913" y="2319338"/>
            <a:ext cx="0" cy="1800225"/>
          </a:xfrm>
          <a:prstGeom prst="line">
            <a:avLst/>
          </a:prstGeom>
          <a:noFill/>
          <a:ln w="19050">
            <a:solidFill>
              <a:schemeClr val="accent2"/>
            </a:solidFill>
            <a:prstDash val="dash"/>
            <a:round/>
            <a:headEnd/>
            <a:tailEnd/>
          </a:ln>
          <a:effectLst/>
        </p:spPr>
        <p:txBody>
          <a:bodyPr wrap="none" anchor="ctr"/>
          <a:lstStyle/>
          <a:p>
            <a:endParaRPr lang="es-MX"/>
          </a:p>
        </p:txBody>
      </p:sp>
      <p:sp>
        <p:nvSpPr>
          <p:cNvPr id="184332" name="Oval 12"/>
          <p:cNvSpPr>
            <a:spLocks noChangeAspect="1" noChangeArrowheads="1"/>
          </p:cNvSpPr>
          <p:nvPr/>
        </p:nvSpPr>
        <p:spPr bwMode="auto">
          <a:xfrm>
            <a:off x="5367338" y="4079875"/>
            <a:ext cx="53975" cy="52388"/>
          </a:xfrm>
          <a:prstGeom prst="ellipse">
            <a:avLst/>
          </a:prstGeom>
          <a:solidFill>
            <a:srgbClr val="0000FF"/>
          </a:solidFill>
          <a:ln w="6350">
            <a:noFill/>
            <a:prstDash val="dash"/>
            <a:round/>
            <a:headEnd/>
            <a:tailEnd/>
          </a:ln>
          <a:effectLst/>
        </p:spPr>
        <p:txBody>
          <a:bodyPr anchor="ctr">
            <a:spAutoFit/>
          </a:bodyPr>
          <a:lstStyle/>
          <a:p>
            <a:endParaRPr lang="es-MX"/>
          </a:p>
        </p:txBody>
      </p:sp>
      <p:sp>
        <p:nvSpPr>
          <p:cNvPr id="184333" name="Text Box 13"/>
          <p:cNvSpPr txBox="1">
            <a:spLocks noChangeArrowheads="1"/>
          </p:cNvSpPr>
          <p:nvPr/>
        </p:nvSpPr>
        <p:spPr bwMode="auto">
          <a:xfrm>
            <a:off x="5195888" y="3870325"/>
            <a:ext cx="168275" cy="212725"/>
          </a:xfrm>
          <a:prstGeom prst="rect">
            <a:avLst/>
          </a:prstGeom>
          <a:noFill/>
          <a:ln w="9525">
            <a:noFill/>
            <a:miter lim="800000"/>
            <a:headEnd/>
            <a:tailEnd/>
          </a:ln>
          <a:effectLst/>
        </p:spPr>
        <p:txBody>
          <a:bodyPr wrap="none" lIns="0" tIns="0" rIns="0" bIns="0">
            <a:spAutoFit/>
          </a:bodyPr>
          <a:lstStyle/>
          <a:p>
            <a:pPr algn="l" eaLnBrk="0" hangingPunct="0"/>
            <a:r>
              <a:rPr lang="es-ES" sz="1400" b="1">
                <a:solidFill>
                  <a:srgbClr val="0000FF"/>
                </a:solidFill>
                <a:latin typeface="Arial" charset="0"/>
              </a:rPr>
              <a:t>P’</a:t>
            </a:r>
          </a:p>
        </p:txBody>
      </p:sp>
      <p:sp>
        <p:nvSpPr>
          <p:cNvPr id="184334" name="Line 14"/>
          <p:cNvSpPr>
            <a:spLocks noChangeShapeType="1"/>
          </p:cNvSpPr>
          <p:nvPr/>
        </p:nvSpPr>
        <p:spPr bwMode="auto">
          <a:xfrm rot="-5400000">
            <a:off x="5511007" y="3531393"/>
            <a:ext cx="450850" cy="696913"/>
          </a:xfrm>
          <a:prstGeom prst="line">
            <a:avLst/>
          </a:prstGeom>
          <a:noFill/>
          <a:ln w="19050">
            <a:solidFill>
              <a:schemeClr val="accent2"/>
            </a:solidFill>
            <a:prstDash val="dash"/>
            <a:round/>
            <a:headEnd/>
            <a:tailEnd/>
          </a:ln>
          <a:effectLst/>
        </p:spPr>
        <p:txBody>
          <a:bodyPr wrap="none" anchor="ctr"/>
          <a:lstStyle/>
          <a:p>
            <a:endParaRPr lang="es-MX"/>
          </a:p>
        </p:txBody>
      </p:sp>
      <p:sp>
        <p:nvSpPr>
          <p:cNvPr id="184335" name="Line 15"/>
          <p:cNvSpPr>
            <a:spLocks noChangeShapeType="1"/>
          </p:cNvSpPr>
          <p:nvPr/>
        </p:nvSpPr>
        <p:spPr bwMode="auto">
          <a:xfrm rot="5400000" flipH="1">
            <a:off x="4749800" y="1676400"/>
            <a:ext cx="449263" cy="817563"/>
          </a:xfrm>
          <a:prstGeom prst="line">
            <a:avLst/>
          </a:prstGeom>
          <a:noFill/>
          <a:ln w="19050">
            <a:solidFill>
              <a:schemeClr val="accent2"/>
            </a:solidFill>
            <a:prstDash val="dash"/>
            <a:round/>
            <a:headEnd/>
            <a:tailEnd/>
          </a:ln>
          <a:effectLst/>
        </p:spPr>
        <p:txBody>
          <a:bodyPr wrap="none" anchor="ctr"/>
          <a:lstStyle/>
          <a:p>
            <a:endParaRPr lang="es-MX"/>
          </a:p>
        </p:txBody>
      </p:sp>
      <p:sp>
        <p:nvSpPr>
          <p:cNvPr id="184336" name="Line 16"/>
          <p:cNvSpPr>
            <a:spLocks noChangeShapeType="1"/>
          </p:cNvSpPr>
          <p:nvPr/>
        </p:nvSpPr>
        <p:spPr bwMode="auto">
          <a:xfrm rot="-5400000">
            <a:off x="3979069" y="3531394"/>
            <a:ext cx="450850" cy="696912"/>
          </a:xfrm>
          <a:prstGeom prst="line">
            <a:avLst/>
          </a:prstGeom>
          <a:noFill/>
          <a:ln w="25400">
            <a:solidFill>
              <a:srgbClr val="FF0000"/>
            </a:solidFill>
            <a:round/>
            <a:headEnd/>
            <a:tailEnd/>
          </a:ln>
          <a:effectLst/>
        </p:spPr>
        <p:txBody>
          <a:bodyPr wrap="none" anchor="ctr"/>
          <a:lstStyle/>
          <a:p>
            <a:endParaRPr lang="es-MX"/>
          </a:p>
        </p:txBody>
      </p:sp>
      <p:sp>
        <p:nvSpPr>
          <p:cNvPr id="184337" name="Text Box 17"/>
          <p:cNvSpPr txBox="1">
            <a:spLocks noChangeArrowheads="1"/>
          </p:cNvSpPr>
          <p:nvPr/>
        </p:nvSpPr>
        <p:spPr bwMode="auto">
          <a:xfrm>
            <a:off x="4027488" y="3725863"/>
            <a:ext cx="98425" cy="212725"/>
          </a:xfrm>
          <a:prstGeom prst="rect">
            <a:avLst/>
          </a:prstGeom>
          <a:noFill/>
          <a:ln w="9525">
            <a:noFill/>
            <a:miter lim="800000"/>
            <a:headEnd/>
            <a:tailEnd/>
          </a:ln>
          <a:effectLst/>
        </p:spPr>
        <p:txBody>
          <a:bodyPr wrap="none" lIns="0" tIns="0" rIns="0" bIns="0">
            <a:spAutoFit/>
          </a:bodyPr>
          <a:lstStyle/>
          <a:p>
            <a:pPr algn="l" eaLnBrk="0" hangingPunct="0"/>
            <a:r>
              <a:rPr lang="es-ES" sz="1400" b="1">
                <a:solidFill>
                  <a:srgbClr val="FF0000"/>
                </a:solidFill>
                <a:latin typeface="Arial" charset="0"/>
              </a:rPr>
              <a:t>x</a:t>
            </a:r>
            <a:endParaRPr lang="es-ES" sz="1400" b="1">
              <a:solidFill>
                <a:srgbClr val="0000FF"/>
              </a:solidFill>
              <a:latin typeface="Arial" charset="0"/>
            </a:endParaRPr>
          </a:p>
        </p:txBody>
      </p:sp>
      <p:sp>
        <p:nvSpPr>
          <p:cNvPr id="184338" name="Line 18"/>
          <p:cNvSpPr>
            <a:spLocks noChangeShapeType="1"/>
          </p:cNvSpPr>
          <p:nvPr/>
        </p:nvSpPr>
        <p:spPr bwMode="auto">
          <a:xfrm rot="-5400000">
            <a:off x="5327650" y="2892425"/>
            <a:ext cx="0" cy="1511300"/>
          </a:xfrm>
          <a:prstGeom prst="line">
            <a:avLst/>
          </a:prstGeom>
          <a:noFill/>
          <a:ln w="25400">
            <a:solidFill>
              <a:srgbClr val="FF0000"/>
            </a:solidFill>
            <a:round/>
            <a:headEnd/>
            <a:tailEnd/>
          </a:ln>
          <a:effectLst/>
        </p:spPr>
        <p:txBody>
          <a:bodyPr wrap="none" anchor="ctr"/>
          <a:lstStyle/>
          <a:p>
            <a:endParaRPr lang="es-MX"/>
          </a:p>
        </p:txBody>
      </p:sp>
      <p:sp>
        <p:nvSpPr>
          <p:cNvPr id="184339" name="Text Box 19"/>
          <p:cNvSpPr txBox="1">
            <a:spLocks noChangeArrowheads="1"/>
          </p:cNvSpPr>
          <p:nvPr/>
        </p:nvSpPr>
        <p:spPr bwMode="auto">
          <a:xfrm>
            <a:off x="5580063" y="3403600"/>
            <a:ext cx="98425" cy="212725"/>
          </a:xfrm>
          <a:prstGeom prst="rect">
            <a:avLst/>
          </a:prstGeom>
          <a:noFill/>
          <a:ln w="9525">
            <a:noFill/>
            <a:miter lim="800000"/>
            <a:headEnd/>
            <a:tailEnd/>
          </a:ln>
          <a:effectLst/>
        </p:spPr>
        <p:txBody>
          <a:bodyPr wrap="none" lIns="0" tIns="0" rIns="0" bIns="0">
            <a:spAutoFit/>
          </a:bodyPr>
          <a:lstStyle/>
          <a:p>
            <a:pPr algn="l" eaLnBrk="0" hangingPunct="0"/>
            <a:r>
              <a:rPr lang="es-ES" sz="1400" b="1">
                <a:solidFill>
                  <a:srgbClr val="FF0000"/>
                </a:solidFill>
                <a:latin typeface="Arial" charset="0"/>
              </a:rPr>
              <a:t>y</a:t>
            </a:r>
            <a:endParaRPr lang="es-ES" sz="1400" b="1">
              <a:solidFill>
                <a:srgbClr val="0000FF"/>
              </a:solidFill>
              <a:latin typeface="Arial" charset="0"/>
            </a:endParaRPr>
          </a:p>
        </p:txBody>
      </p:sp>
      <p:sp>
        <p:nvSpPr>
          <p:cNvPr id="184340" name="Line 20"/>
          <p:cNvSpPr>
            <a:spLocks noChangeShapeType="1"/>
          </p:cNvSpPr>
          <p:nvPr/>
        </p:nvSpPr>
        <p:spPr bwMode="auto">
          <a:xfrm rot="-10800000">
            <a:off x="4559300" y="1862138"/>
            <a:ext cx="0" cy="1800225"/>
          </a:xfrm>
          <a:prstGeom prst="line">
            <a:avLst/>
          </a:prstGeom>
          <a:noFill/>
          <a:ln w="25400">
            <a:solidFill>
              <a:srgbClr val="FF0000"/>
            </a:solidFill>
            <a:round/>
            <a:headEnd/>
            <a:tailEnd/>
          </a:ln>
          <a:effectLst/>
        </p:spPr>
        <p:txBody>
          <a:bodyPr wrap="none" anchor="ctr"/>
          <a:lstStyle/>
          <a:p>
            <a:endParaRPr lang="es-MX"/>
          </a:p>
        </p:txBody>
      </p:sp>
      <p:sp>
        <p:nvSpPr>
          <p:cNvPr id="184341" name="Text Box 21"/>
          <p:cNvSpPr txBox="1">
            <a:spLocks noChangeArrowheads="1"/>
          </p:cNvSpPr>
          <p:nvPr/>
        </p:nvSpPr>
        <p:spPr bwMode="auto">
          <a:xfrm>
            <a:off x="4406900" y="2605088"/>
            <a:ext cx="88900" cy="212725"/>
          </a:xfrm>
          <a:prstGeom prst="rect">
            <a:avLst/>
          </a:prstGeom>
          <a:noFill/>
          <a:ln w="9525">
            <a:noFill/>
            <a:miter lim="800000"/>
            <a:headEnd/>
            <a:tailEnd/>
          </a:ln>
          <a:effectLst/>
        </p:spPr>
        <p:txBody>
          <a:bodyPr wrap="none" lIns="0" tIns="0" rIns="0" bIns="0">
            <a:spAutoFit/>
          </a:bodyPr>
          <a:lstStyle/>
          <a:p>
            <a:pPr algn="l" eaLnBrk="0" hangingPunct="0"/>
            <a:r>
              <a:rPr lang="es-ES" sz="1400" b="1">
                <a:solidFill>
                  <a:srgbClr val="FF0000"/>
                </a:solidFill>
                <a:latin typeface="Arial" charset="0"/>
              </a:rPr>
              <a:t>z</a:t>
            </a:r>
            <a:endParaRPr lang="es-ES" sz="1400" b="1">
              <a:solidFill>
                <a:srgbClr val="0000FF"/>
              </a:solidFill>
              <a:latin typeface="Arial" charset="0"/>
            </a:endParaRPr>
          </a:p>
        </p:txBody>
      </p:sp>
      <p:sp>
        <p:nvSpPr>
          <p:cNvPr id="184342" name="Text Box 22"/>
          <p:cNvSpPr txBox="1">
            <a:spLocks noChangeArrowheads="1"/>
          </p:cNvSpPr>
          <p:nvPr/>
        </p:nvSpPr>
        <p:spPr bwMode="auto">
          <a:xfrm>
            <a:off x="5930900" y="4010025"/>
            <a:ext cx="423863" cy="182563"/>
          </a:xfrm>
          <a:prstGeom prst="rect">
            <a:avLst/>
          </a:prstGeom>
          <a:noFill/>
          <a:ln w="9525">
            <a:noFill/>
            <a:miter lim="800000"/>
            <a:headEnd/>
            <a:tailEnd/>
          </a:ln>
          <a:effectLst/>
        </p:spPr>
        <p:txBody>
          <a:bodyPr wrap="none" lIns="0" tIns="0" rIns="0" bIns="0">
            <a:spAutoFit/>
          </a:bodyPr>
          <a:lstStyle/>
          <a:p>
            <a:pPr algn="l"/>
            <a:r>
              <a:rPr lang="es-ES" sz="1200" b="1" i="1"/>
              <a:t>Espejo</a:t>
            </a:r>
          </a:p>
        </p:txBody>
      </p:sp>
      <p:sp>
        <p:nvSpPr>
          <p:cNvPr id="184343" name="Line 23"/>
          <p:cNvSpPr>
            <a:spLocks noChangeShapeType="1"/>
          </p:cNvSpPr>
          <p:nvPr/>
        </p:nvSpPr>
        <p:spPr bwMode="auto">
          <a:xfrm>
            <a:off x="5397500" y="4094163"/>
            <a:ext cx="0" cy="1800225"/>
          </a:xfrm>
          <a:prstGeom prst="line">
            <a:avLst/>
          </a:prstGeom>
          <a:noFill/>
          <a:ln w="19050">
            <a:solidFill>
              <a:schemeClr val="accent2"/>
            </a:solidFill>
            <a:prstDash val="dash"/>
            <a:round/>
            <a:headEnd/>
            <a:tailEnd/>
          </a:ln>
          <a:effectLst/>
        </p:spPr>
        <p:txBody>
          <a:bodyPr wrap="none" anchor="ctr"/>
          <a:lstStyle/>
          <a:p>
            <a:endParaRPr lang="es-MX"/>
          </a:p>
        </p:txBody>
      </p:sp>
      <p:sp>
        <p:nvSpPr>
          <p:cNvPr id="184344" name="Oval 24"/>
          <p:cNvSpPr>
            <a:spLocks noChangeAspect="1" noChangeArrowheads="1"/>
          </p:cNvSpPr>
          <p:nvPr/>
        </p:nvSpPr>
        <p:spPr bwMode="auto">
          <a:xfrm>
            <a:off x="5372100" y="5881688"/>
            <a:ext cx="53975" cy="52387"/>
          </a:xfrm>
          <a:prstGeom prst="ellipse">
            <a:avLst/>
          </a:prstGeom>
          <a:solidFill>
            <a:srgbClr val="0000FF"/>
          </a:solidFill>
          <a:ln w="6350">
            <a:noFill/>
            <a:prstDash val="dash"/>
            <a:round/>
            <a:headEnd/>
            <a:tailEnd/>
          </a:ln>
          <a:effectLst/>
        </p:spPr>
        <p:txBody>
          <a:bodyPr anchor="ctr">
            <a:spAutoFit/>
          </a:bodyPr>
          <a:lstStyle/>
          <a:p>
            <a:endParaRPr lang="es-MX"/>
          </a:p>
        </p:txBody>
      </p:sp>
      <p:sp>
        <p:nvSpPr>
          <p:cNvPr id="184345" name="Text Box 25"/>
          <p:cNvSpPr txBox="1">
            <a:spLocks noChangeArrowheads="1"/>
          </p:cNvSpPr>
          <p:nvPr/>
        </p:nvSpPr>
        <p:spPr bwMode="auto">
          <a:xfrm>
            <a:off x="5378450" y="5878513"/>
            <a:ext cx="1006475" cy="365125"/>
          </a:xfrm>
          <a:prstGeom prst="rect">
            <a:avLst/>
          </a:prstGeom>
          <a:noFill/>
          <a:ln w="9525">
            <a:noFill/>
            <a:miter lim="800000"/>
            <a:headEnd/>
            <a:tailEnd/>
          </a:ln>
          <a:effectLst/>
        </p:spPr>
        <p:txBody>
          <a:bodyPr wrap="none" lIns="0" tIns="0" rIns="0" bIns="0">
            <a:spAutoFit/>
          </a:bodyPr>
          <a:lstStyle/>
          <a:p>
            <a:pPr algn="l" eaLnBrk="0" hangingPunct="0"/>
            <a:r>
              <a:rPr lang="es-ES" sz="1400" b="1">
                <a:solidFill>
                  <a:srgbClr val="0000FF"/>
                </a:solidFill>
                <a:latin typeface="Arial" charset="0"/>
              </a:rPr>
              <a:t>P</a:t>
            </a:r>
            <a:r>
              <a:rPr lang="es-ES" sz="1400" b="1" baseline="-25000">
                <a:solidFill>
                  <a:srgbClr val="0000FF"/>
                </a:solidFill>
                <a:latin typeface="Arial" charset="0"/>
              </a:rPr>
              <a:t>XY</a:t>
            </a:r>
            <a:r>
              <a:rPr lang="es-ES" sz="1400" b="1">
                <a:solidFill>
                  <a:srgbClr val="0000FF"/>
                </a:solidFill>
                <a:latin typeface="Arial" charset="0"/>
              </a:rPr>
              <a:t> (</a:t>
            </a:r>
            <a:r>
              <a:rPr lang="es-ES" sz="1400" b="1">
                <a:solidFill>
                  <a:srgbClr val="FF0000"/>
                </a:solidFill>
                <a:latin typeface="Arial" charset="0"/>
              </a:rPr>
              <a:t>x</a:t>
            </a:r>
            <a:r>
              <a:rPr lang="es-ES" sz="1400" b="1">
                <a:solidFill>
                  <a:srgbClr val="0000FF"/>
                </a:solidFill>
                <a:latin typeface="Arial" charset="0"/>
              </a:rPr>
              <a:t>, </a:t>
            </a:r>
            <a:r>
              <a:rPr lang="es-ES" sz="1400" b="1">
                <a:solidFill>
                  <a:srgbClr val="FF0000"/>
                </a:solidFill>
                <a:latin typeface="Arial" charset="0"/>
              </a:rPr>
              <a:t>y</a:t>
            </a:r>
            <a:r>
              <a:rPr lang="es-ES" sz="1400" b="1">
                <a:solidFill>
                  <a:srgbClr val="0000FF"/>
                </a:solidFill>
                <a:latin typeface="Arial" charset="0"/>
              </a:rPr>
              <a:t>,</a:t>
            </a:r>
            <a:r>
              <a:rPr lang="es-ES" b="1">
                <a:solidFill>
                  <a:srgbClr val="0000FF"/>
                </a:solidFill>
              </a:rPr>
              <a:t> </a:t>
            </a:r>
            <a:r>
              <a:rPr lang="es-ES" sz="1400" b="1">
                <a:solidFill>
                  <a:srgbClr val="FF0000"/>
                </a:solidFill>
                <a:latin typeface="Arial" charset="0"/>
              </a:rPr>
              <a:t>-z</a:t>
            </a:r>
            <a:r>
              <a:rPr lang="es-ES" sz="1400" b="1">
                <a:solidFill>
                  <a:srgbClr val="0000FF"/>
                </a:solidFill>
                <a:latin typeface="Arial" charset="0"/>
              </a:rPr>
              <a:t>)</a:t>
            </a:r>
          </a:p>
        </p:txBody>
      </p:sp>
      <p:sp>
        <p:nvSpPr>
          <p:cNvPr id="184346" name="Line 26"/>
          <p:cNvSpPr>
            <a:spLocks noChangeShapeType="1"/>
          </p:cNvSpPr>
          <p:nvPr/>
        </p:nvSpPr>
        <p:spPr bwMode="auto">
          <a:xfrm rot="5400000" flipH="1">
            <a:off x="4727576" y="5275262"/>
            <a:ext cx="449262" cy="817563"/>
          </a:xfrm>
          <a:prstGeom prst="line">
            <a:avLst/>
          </a:prstGeom>
          <a:noFill/>
          <a:ln w="19050">
            <a:solidFill>
              <a:schemeClr val="accent2"/>
            </a:solidFill>
            <a:prstDash val="dash"/>
            <a:round/>
            <a:headEnd/>
            <a:tailEnd/>
          </a:ln>
          <a:effectLst/>
        </p:spPr>
        <p:txBody>
          <a:bodyPr wrap="none" anchor="ctr"/>
          <a:lstStyle/>
          <a:p>
            <a:endParaRPr lang="es-MX"/>
          </a:p>
        </p:txBody>
      </p:sp>
      <p:sp>
        <p:nvSpPr>
          <p:cNvPr id="184347" name="Line 27"/>
          <p:cNvSpPr>
            <a:spLocks noChangeShapeType="1"/>
          </p:cNvSpPr>
          <p:nvPr/>
        </p:nvSpPr>
        <p:spPr bwMode="auto">
          <a:xfrm rot="-10800000">
            <a:off x="4565650" y="3665538"/>
            <a:ext cx="0" cy="1800225"/>
          </a:xfrm>
          <a:prstGeom prst="line">
            <a:avLst/>
          </a:prstGeom>
          <a:noFill/>
          <a:ln w="25400">
            <a:solidFill>
              <a:srgbClr val="FF0000"/>
            </a:solidFill>
            <a:round/>
            <a:headEnd/>
            <a:tailEnd/>
          </a:ln>
          <a:effectLst/>
        </p:spPr>
        <p:txBody>
          <a:bodyPr wrap="none" anchor="ctr"/>
          <a:lstStyle/>
          <a:p>
            <a:endParaRPr lang="es-MX"/>
          </a:p>
        </p:txBody>
      </p:sp>
      <p:sp>
        <p:nvSpPr>
          <p:cNvPr id="184348" name="Text Box 28"/>
          <p:cNvSpPr txBox="1">
            <a:spLocks noChangeArrowheads="1"/>
          </p:cNvSpPr>
          <p:nvPr/>
        </p:nvSpPr>
        <p:spPr bwMode="auto">
          <a:xfrm>
            <a:off x="4370388" y="4379913"/>
            <a:ext cx="147637" cy="212725"/>
          </a:xfrm>
          <a:prstGeom prst="rect">
            <a:avLst/>
          </a:prstGeom>
          <a:noFill/>
          <a:ln w="9525">
            <a:noFill/>
            <a:miter lim="800000"/>
            <a:headEnd/>
            <a:tailEnd/>
          </a:ln>
          <a:effectLst/>
        </p:spPr>
        <p:txBody>
          <a:bodyPr wrap="none" lIns="0" tIns="0" rIns="0" bIns="0">
            <a:spAutoFit/>
          </a:bodyPr>
          <a:lstStyle/>
          <a:p>
            <a:pPr algn="l" eaLnBrk="0" hangingPunct="0"/>
            <a:r>
              <a:rPr lang="es-ES" sz="1400" b="1">
                <a:solidFill>
                  <a:srgbClr val="FF0000"/>
                </a:solidFill>
                <a:latin typeface="Arial" charset="0"/>
              </a:rPr>
              <a:t>-z</a:t>
            </a:r>
            <a:endParaRPr lang="es-ES" sz="1400" b="1">
              <a:solidFill>
                <a:srgbClr val="0000FF"/>
              </a:solidFill>
              <a:latin typeface="Arial" charset="0"/>
            </a:endParaRPr>
          </a:p>
        </p:txBody>
      </p:sp>
      <p:sp>
        <p:nvSpPr>
          <p:cNvPr id="184349" name="Line 29"/>
          <p:cNvSpPr>
            <a:spLocks noChangeShapeType="1"/>
          </p:cNvSpPr>
          <p:nvPr/>
        </p:nvSpPr>
        <p:spPr bwMode="auto">
          <a:xfrm rot="-5400000">
            <a:off x="4642644" y="3320256"/>
            <a:ext cx="0" cy="1582738"/>
          </a:xfrm>
          <a:prstGeom prst="line">
            <a:avLst/>
          </a:prstGeom>
          <a:noFill/>
          <a:ln w="19050">
            <a:solidFill>
              <a:schemeClr val="accent2"/>
            </a:solidFill>
            <a:prstDash val="dash"/>
            <a:round/>
            <a:headEnd/>
            <a:tailEnd/>
          </a:ln>
          <a:effectLst/>
        </p:spPr>
        <p:txBody>
          <a:bodyPr wrap="none" anchor="ctr"/>
          <a:lstStyle/>
          <a:p>
            <a:endParaRPr lang="es-MX"/>
          </a:p>
        </p:txBody>
      </p:sp>
      <p:sp>
        <p:nvSpPr>
          <p:cNvPr id="184350" name="Text Box 30"/>
          <p:cNvSpPr txBox="1">
            <a:spLocks noChangeArrowheads="1"/>
          </p:cNvSpPr>
          <p:nvPr/>
        </p:nvSpPr>
        <p:spPr bwMode="auto">
          <a:xfrm>
            <a:off x="2057400" y="692150"/>
            <a:ext cx="5026025" cy="412750"/>
          </a:xfrm>
          <a:prstGeom prst="rect">
            <a:avLst/>
          </a:prstGeom>
          <a:noFill/>
          <a:ln w="9525">
            <a:noFill/>
            <a:miter lim="800000"/>
            <a:headEnd/>
            <a:tailEnd/>
          </a:ln>
          <a:effectLst/>
        </p:spPr>
        <p:txBody>
          <a:bodyPr wrap="none">
            <a:spAutoFit/>
          </a:bodyPr>
          <a:lstStyle/>
          <a:p>
            <a:pPr algn="ctr">
              <a:spcBef>
                <a:spcPct val="50000"/>
              </a:spcBef>
            </a:pPr>
            <a:r>
              <a:rPr lang="es-ES" sz="2100" b="1">
                <a:solidFill>
                  <a:srgbClr val="000099"/>
                </a:solidFill>
                <a:latin typeface="Arial" charset="0"/>
              </a:rPr>
              <a:t>Simetrías en el Sistema Cartesiano 3D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84322"/>
                                        </p:tgtEl>
                                        <p:attrNameLst>
                                          <p:attrName>style.visibility</p:attrName>
                                        </p:attrNameLst>
                                      </p:cBhvr>
                                      <p:to>
                                        <p:strVal val="visible"/>
                                      </p:to>
                                    </p:set>
                                    <p:animEffect transition="in" filter="dissolve">
                                      <p:cBhvr>
                                        <p:cTn id="7" dur="500"/>
                                        <p:tgtEl>
                                          <p:spTgt spid="184322"/>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184342"/>
                                        </p:tgtEl>
                                        <p:attrNameLst>
                                          <p:attrName>style.visibility</p:attrName>
                                        </p:attrNameLst>
                                      </p:cBhvr>
                                      <p:to>
                                        <p:strVal val="visible"/>
                                      </p:to>
                                    </p:set>
                                    <p:animEffect transition="in" filter="dissolve">
                                      <p:cBhvr>
                                        <p:cTn id="11" dur="500"/>
                                        <p:tgtEl>
                                          <p:spTgt spid="184342"/>
                                        </p:tgtEl>
                                      </p:cBhvr>
                                    </p:animEffect>
                                  </p:childTnLst>
                                </p:cTn>
                              </p:par>
                            </p:childTnLst>
                          </p:cTn>
                        </p:par>
                      </p:childTnLst>
                    </p:cTn>
                  </p:par>
                  <p:par>
                    <p:cTn id="12" fill="hold">
                      <p:stCondLst>
                        <p:cond delay="indefinite"/>
                      </p:stCondLst>
                      <p:childTnLst>
                        <p:par>
                          <p:cTn id="13" fill="hold">
                            <p:stCondLst>
                              <p:cond delay="0"/>
                            </p:stCondLst>
                            <p:childTnLst>
                              <p:par>
                                <p:cTn id="14" presetID="18" presetClass="entr" presetSubtype="6" fill="hold" grpId="0" nodeType="clickEffect">
                                  <p:stCondLst>
                                    <p:cond delay="0"/>
                                  </p:stCondLst>
                                  <p:childTnLst>
                                    <p:set>
                                      <p:cBhvr>
                                        <p:cTn id="15" dur="1" fill="hold">
                                          <p:stCondLst>
                                            <p:cond delay="0"/>
                                          </p:stCondLst>
                                        </p:cTn>
                                        <p:tgtEl>
                                          <p:spTgt spid="184343"/>
                                        </p:tgtEl>
                                        <p:attrNameLst>
                                          <p:attrName>style.visibility</p:attrName>
                                        </p:attrNameLst>
                                      </p:cBhvr>
                                      <p:to>
                                        <p:strVal val="visible"/>
                                      </p:to>
                                    </p:set>
                                    <p:animEffect transition="in" filter="strips(downRight)">
                                      <p:cBhvr>
                                        <p:cTn id="16" dur="500"/>
                                        <p:tgtEl>
                                          <p:spTgt spid="184343"/>
                                        </p:tgtEl>
                                      </p:cBhvr>
                                    </p:animEffect>
                                  </p:childTnLst>
                                </p:cTn>
                              </p:par>
                            </p:childTnLst>
                          </p:cTn>
                        </p:par>
                        <p:par>
                          <p:cTn id="17" fill="hold">
                            <p:stCondLst>
                              <p:cond delay="500"/>
                            </p:stCondLst>
                            <p:childTnLst>
                              <p:par>
                                <p:cTn id="18" presetID="9" presetClass="entr" presetSubtype="0" fill="hold" grpId="0" nodeType="afterEffect">
                                  <p:stCondLst>
                                    <p:cond delay="0"/>
                                  </p:stCondLst>
                                  <p:childTnLst>
                                    <p:set>
                                      <p:cBhvr>
                                        <p:cTn id="19" dur="1" fill="hold">
                                          <p:stCondLst>
                                            <p:cond delay="0"/>
                                          </p:stCondLst>
                                        </p:cTn>
                                        <p:tgtEl>
                                          <p:spTgt spid="184344"/>
                                        </p:tgtEl>
                                        <p:attrNameLst>
                                          <p:attrName>style.visibility</p:attrName>
                                        </p:attrNameLst>
                                      </p:cBhvr>
                                      <p:to>
                                        <p:strVal val="visible"/>
                                      </p:to>
                                    </p:set>
                                    <p:animEffect transition="in" filter="dissolve">
                                      <p:cBhvr>
                                        <p:cTn id="20" dur="500"/>
                                        <p:tgtEl>
                                          <p:spTgt spid="184344"/>
                                        </p:tgtEl>
                                      </p:cBhvr>
                                    </p:animEffect>
                                  </p:childTnLst>
                                </p:cTn>
                              </p:par>
                            </p:childTnLst>
                          </p:cTn>
                        </p:par>
                      </p:childTnLst>
                    </p:cTn>
                  </p:par>
                  <p:par>
                    <p:cTn id="21" fill="hold">
                      <p:stCondLst>
                        <p:cond delay="indefinite"/>
                      </p:stCondLst>
                      <p:childTnLst>
                        <p:par>
                          <p:cTn id="22" fill="hold">
                            <p:stCondLst>
                              <p:cond delay="0"/>
                            </p:stCondLst>
                            <p:childTnLst>
                              <p:par>
                                <p:cTn id="23" presetID="18" presetClass="entr" presetSubtype="9" fill="hold" grpId="0" nodeType="clickEffect">
                                  <p:stCondLst>
                                    <p:cond delay="0"/>
                                  </p:stCondLst>
                                  <p:childTnLst>
                                    <p:set>
                                      <p:cBhvr>
                                        <p:cTn id="24" dur="1" fill="hold">
                                          <p:stCondLst>
                                            <p:cond delay="0"/>
                                          </p:stCondLst>
                                        </p:cTn>
                                        <p:tgtEl>
                                          <p:spTgt spid="184346"/>
                                        </p:tgtEl>
                                        <p:attrNameLst>
                                          <p:attrName>style.visibility</p:attrName>
                                        </p:attrNameLst>
                                      </p:cBhvr>
                                      <p:to>
                                        <p:strVal val="visible"/>
                                      </p:to>
                                    </p:set>
                                    <p:animEffect transition="in" filter="strips(upLeft)">
                                      <p:cBhvr>
                                        <p:cTn id="25" dur="500"/>
                                        <p:tgtEl>
                                          <p:spTgt spid="184346"/>
                                        </p:tgtEl>
                                      </p:cBhvr>
                                    </p:animEffect>
                                  </p:childTnLst>
                                </p:cTn>
                              </p:par>
                            </p:childTnLst>
                          </p:cTn>
                        </p:par>
                      </p:childTnLst>
                    </p:cTn>
                  </p:par>
                  <p:par>
                    <p:cTn id="26" fill="hold">
                      <p:stCondLst>
                        <p:cond delay="indefinite"/>
                      </p:stCondLst>
                      <p:childTnLst>
                        <p:par>
                          <p:cTn id="27" fill="hold">
                            <p:stCondLst>
                              <p:cond delay="0"/>
                            </p:stCondLst>
                            <p:childTnLst>
                              <p:par>
                                <p:cTn id="28" presetID="9" presetClass="entr" presetSubtype="0" fill="hold" grpId="0" nodeType="clickEffect">
                                  <p:stCondLst>
                                    <p:cond delay="0"/>
                                  </p:stCondLst>
                                  <p:childTnLst>
                                    <p:set>
                                      <p:cBhvr>
                                        <p:cTn id="29" dur="1" fill="hold">
                                          <p:stCondLst>
                                            <p:cond delay="0"/>
                                          </p:stCondLst>
                                        </p:cTn>
                                        <p:tgtEl>
                                          <p:spTgt spid="184347"/>
                                        </p:tgtEl>
                                        <p:attrNameLst>
                                          <p:attrName>style.visibility</p:attrName>
                                        </p:attrNameLst>
                                      </p:cBhvr>
                                      <p:to>
                                        <p:strVal val="visible"/>
                                      </p:to>
                                    </p:set>
                                    <p:animEffect transition="in" filter="dissolve">
                                      <p:cBhvr>
                                        <p:cTn id="30" dur="500"/>
                                        <p:tgtEl>
                                          <p:spTgt spid="184347"/>
                                        </p:tgtEl>
                                      </p:cBhvr>
                                    </p:animEffect>
                                  </p:childTnLst>
                                </p:cTn>
                              </p:par>
                              <p:par>
                                <p:cTn id="31" presetID="9" presetClass="entr" presetSubtype="0" fill="hold" grpId="0" nodeType="withEffect">
                                  <p:stCondLst>
                                    <p:cond delay="0"/>
                                  </p:stCondLst>
                                  <p:childTnLst>
                                    <p:set>
                                      <p:cBhvr>
                                        <p:cTn id="32" dur="1" fill="hold">
                                          <p:stCondLst>
                                            <p:cond delay="0"/>
                                          </p:stCondLst>
                                        </p:cTn>
                                        <p:tgtEl>
                                          <p:spTgt spid="184348"/>
                                        </p:tgtEl>
                                        <p:attrNameLst>
                                          <p:attrName>style.visibility</p:attrName>
                                        </p:attrNameLst>
                                      </p:cBhvr>
                                      <p:to>
                                        <p:strVal val="visible"/>
                                      </p:to>
                                    </p:set>
                                    <p:animEffect transition="in" filter="dissolve">
                                      <p:cBhvr>
                                        <p:cTn id="33" dur="500"/>
                                        <p:tgtEl>
                                          <p:spTgt spid="184348"/>
                                        </p:tgtEl>
                                      </p:cBhvr>
                                    </p:animEffect>
                                  </p:childTnLst>
                                </p:cTn>
                              </p:par>
                            </p:childTnLst>
                          </p:cTn>
                        </p:par>
                      </p:childTnLst>
                    </p:cTn>
                  </p:par>
                  <p:par>
                    <p:cTn id="34" fill="hold">
                      <p:stCondLst>
                        <p:cond delay="indefinite"/>
                      </p:stCondLst>
                      <p:childTnLst>
                        <p:par>
                          <p:cTn id="35" fill="hold">
                            <p:stCondLst>
                              <p:cond delay="0"/>
                            </p:stCondLst>
                            <p:childTnLst>
                              <p:par>
                                <p:cTn id="36" presetID="9" presetClass="entr" presetSubtype="0" fill="hold" grpId="0" nodeType="clickEffect">
                                  <p:stCondLst>
                                    <p:cond delay="0"/>
                                  </p:stCondLst>
                                  <p:childTnLst>
                                    <p:set>
                                      <p:cBhvr>
                                        <p:cTn id="37" dur="1" fill="hold">
                                          <p:stCondLst>
                                            <p:cond delay="0"/>
                                          </p:stCondLst>
                                        </p:cTn>
                                        <p:tgtEl>
                                          <p:spTgt spid="184345"/>
                                        </p:tgtEl>
                                        <p:attrNameLst>
                                          <p:attrName>style.visibility</p:attrName>
                                        </p:attrNameLst>
                                      </p:cBhvr>
                                      <p:to>
                                        <p:strVal val="visible"/>
                                      </p:to>
                                    </p:set>
                                    <p:animEffect transition="in" filter="dissolve">
                                      <p:cBhvr>
                                        <p:cTn id="38" dur="500"/>
                                        <p:tgtEl>
                                          <p:spTgt spid="1843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22" grpId="0" animBg="1"/>
      <p:bldP spid="184342" grpId="0"/>
      <p:bldP spid="184343" grpId="0" animBg="1"/>
      <p:bldP spid="184344" grpId="0" animBg="1"/>
      <p:bldP spid="184345" grpId="0"/>
      <p:bldP spid="184346" grpId="0" animBg="1"/>
      <p:bldP spid="184347" grpId="0" animBg="1"/>
      <p:bldP spid="18434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Text Box 2"/>
          <p:cNvSpPr txBox="1">
            <a:spLocks noChangeArrowheads="1"/>
          </p:cNvSpPr>
          <p:nvPr/>
        </p:nvSpPr>
        <p:spPr bwMode="auto">
          <a:xfrm>
            <a:off x="2057400" y="692150"/>
            <a:ext cx="5026025" cy="412750"/>
          </a:xfrm>
          <a:prstGeom prst="rect">
            <a:avLst/>
          </a:prstGeom>
          <a:noFill/>
          <a:ln w="9525">
            <a:noFill/>
            <a:miter lim="800000"/>
            <a:headEnd/>
            <a:tailEnd/>
          </a:ln>
          <a:effectLst/>
        </p:spPr>
        <p:txBody>
          <a:bodyPr wrap="none">
            <a:spAutoFit/>
          </a:bodyPr>
          <a:lstStyle/>
          <a:p>
            <a:pPr algn="ctr">
              <a:spcBef>
                <a:spcPct val="50000"/>
              </a:spcBef>
            </a:pPr>
            <a:r>
              <a:rPr lang="es-ES" sz="2100" b="1">
                <a:solidFill>
                  <a:srgbClr val="000099"/>
                </a:solidFill>
                <a:latin typeface="Arial" charset="0"/>
              </a:rPr>
              <a:t>Simetrías en el Sistema Cartesiano 3D</a:t>
            </a:r>
          </a:p>
        </p:txBody>
      </p:sp>
      <p:grpSp>
        <p:nvGrpSpPr>
          <p:cNvPr id="185347" name="Group 3"/>
          <p:cNvGrpSpPr>
            <a:grpSpLocks/>
          </p:cNvGrpSpPr>
          <p:nvPr/>
        </p:nvGrpSpPr>
        <p:grpSpPr bwMode="auto">
          <a:xfrm>
            <a:off x="2243138" y="1341438"/>
            <a:ext cx="4632325" cy="4902200"/>
            <a:chOff x="1413" y="845"/>
            <a:chExt cx="2918" cy="3088"/>
          </a:xfrm>
        </p:grpSpPr>
        <p:sp>
          <p:nvSpPr>
            <p:cNvPr id="185348" name="AutoShape 4"/>
            <p:cNvSpPr>
              <a:spLocks noChangeArrowheads="1"/>
            </p:cNvSpPr>
            <p:nvPr/>
          </p:nvSpPr>
          <p:spPr bwMode="auto">
            <a:xfrm>
              <a:off x="3080" y="2552"/>
              <a:ext cx="635" cy="72"/>
            </a:xfrm>
            <a:prstGeom prst="parallelogram">
              <a:avLst>
                <a:gd name="adj" fmla="val 193048"/>
              </a:avLst>
            </a:prstGeom>
            <a:solidFill>
              <a:schemeClr val="bg1"/>
            </a:solidFill>
            <a:ln w="9525">
              <a:solidFill>
                <a:schemeClr val="tx2"/>
              </a:solidFill>
              <a:miter lim="800000"/>
              <a:headEnd/>
              <a:tailEnd/>
            </a:ln>
            <a:effectLst/>
          </p:spPr>
          <p:txBody>
            <a:bodyPr lIns="0" tIns="0" rIns="0" bIns="0" anchor="ctr">
              <a:spAutoFit/>
            </a:bodyPr>
            <a:lstStyle/>
            <a:p>
              <a:endParaRPr lang="es-MX"/>
            </a:p>
          </p:txBody>
        </p:sp>
        <p:sp>
          <p:nvSpPr>
            <p:cNvPr id="185349" name="Line 5"/>
            <p:cNvSpPr>
              <a:spLocks noChangeShapeType="1"/>
            </p:cNvSpPr>
            <p:nvPr/>
          </p:nvSpPr>
          <p:spPr bwMode="auto">
            <a:xfrm>
              <a:off x="1413" y="2298"/>
              <a:ext cx="2918" cy="0"/>
            </a:xfrm>
            <a:prstGeom prst="line">
              <a:avLst/>
            </a:prstGeom>
            <a:noFill/>
            <a:ln w="9525">
              <a:solidFill>
                <a:schemeClr val="tx1"/>
              </a:solidFill>
              <a:round/>
              <a:headEnd/>
              <a:tailEnd type="triangle" w="med" len="med"/>
            </a:ln>
            <a:effectLst/>
          </p:spPr>
          <p:txBody>
            <a:bodyPr wrap="none"/>
            <a:lstStyle/>
            <a:p>
              <a:endParaRPr lang="es-MX"/>
            </a:p>
          </p:txBody>
        </p:sp>
        <p:sp>
          <p:nvSpPr>
            <p:cNvPr id="185350" name="Line 6"/>
            <p:cNvSpPr>
              <a:spLocks noChangeShapeType="1"/>
            </p:cNvSpPr>
            <p:nvPr/>
          </p:nvSpPr>
          <p:spPr bwMode="auto">
            <a:xfrm flipV="1">
              <a:off x="2872" y="867"/>
              <a:ext cx="0" cy="2862"/>
            </a:xfrm>
            <a:prstGeom prst="line">
              <a:avLst/>
            </a:prstGeom>
            <a:noFill/>
            <a:ln w="9525">
              <a:solidFill>
                <a:schemeClr val="tx1"/>
              </a:solidFill>
              <a:round/>
              <a:headEnd/>
              <a:tailEnd type="triangle" w="med" len="med"/>
            </a:ln>
            <a:effectLst/>
          </p:spPr>
          <p:txBody>
            <a:bodyPr wrap="none"/>
            <a:lstStyle/>
            <a:p>
              <a:endParaRPr lang="es-MX"/>
            </a:p>
          </p:txBody>
        </p:sp>
        <p:sp>
          <p:nvSpPr>
            <p:cNvPr id="185351" name="Text Box 7"/>
            <p:cNvSpPr txBox="1">
              <a:spLocks noChangeArrowheads="1"/>
            </p:cNvSpPr>
            <p:nvPr/>
          </p:nvSpPr>
          <p:spPr bwMode="auto">
            <a:xfrm>
              <a:off x="4073" y="2292"/>
              <a:ext cx="201" cy="212"/>
            </a:xfrm>
            <a:prstGeom prst="rect">
              <a:avLst/>
            </a:prstGeom>
            <a:noFill/>
            <a:ln w="9525">
              <a:noFill/>
              <a:miter lim="800000"/>
              <a:headEnd/>
              <a:tailEnd/>
            </a:ln>
            <a:effectLst/>
          </p:spPr>
          <p:txBody>
            <a:bodyPr wrap="none">
              <a:spAutoFit/>
            </a:bodyPr>
            <a:lstStyle/>
            <a:p>
              <a:pPr algn="l"/>
              <a:r>
                <a:rPr lang="es-ES" sz="1600" b="1">
                  <a:latin typeface="Arial" charset="0"/>
                </a:rPr>
                <a:t>Y</a:t>
              </a:r>
            </a:p>
          </p:txBody>
        </p:sp>
        <p:sp>
          <p:nvSpPr>
            <p:cNvPr id="185352" name="Text Box 8"/>
            <p:cNvSpPr txBox="1">
              <a:spLocks noChangeArrowheads="1"/>
            </p:cNvSpPr>
            <p:nvPr/>
          </p:nvSpPr>
          <p:spPr bwMode="auto">
            <a:xfrm>
              <a:off x="2655" y="845"/>
              <a:ext cx="194" cy="212"/>
            </a:xfrm>
            <a:prstGeom prst="rect">
              <a:avLst/>
            </a:prstGeom>
            <a:noFill/>
            <a:ln w="9525">
              <a:noFill/>
              <a:miter lim="800000"/>
              <a:headEnd/>
              <a:tailEnd/>
            </a:ln>
            <a:effectLst/>
          </p:spPr>
          <p:txBody>
            <a:bodyPr wrap="none">
              <a:spAutoFit/>
            </a:bodyPr>
            <a:lstStyle/>
            <a:p>
              <a:pPr algn="l"/>
              <a:r>
                <a:rPr lang="es-ES" sz="1600" b="1">
                  <a:latin typeface="Arial" charset="0"/>
                </a:rPr>
                <a:t>Z</a:t>
              </a:r>
            </a:p>
          </p:txBody>
        </p:sp>
        <p:sp>
          <p:nvSpPr>
            <p:cNvPr id="185353" name="Line 9"/>
            <p:cNvSpPr>
              <a:spLocks noChangeShapeType="1"/>
            </p:cNvSpPr>
            <p:nvPr/>
          </p:nvSpPr>
          <p:spPr bwMode="auto">
            <a:xfrm flipH="1">
              <a:off x="1655" y="1592"/>
              <a:ext cx="2313" cy="1497"/>
            </a:xfrm>
            <a:prstGeom prst="line">
              <a:avLst/>
            </a:prstGeom>
            <a:noFill/>
            <a:ln w="9525">
              <a:solidFill>
                <a:schemeClr val="tx1"/>
              </a:solidFill>
              <a:round/>
              <a:headEnd/>
              <a:tailEnd type="triangle" w="med" len="med"/>
            </a:ln>
            <a:effectLst/>
          </p:spPr>
          <p:txBody>
            <a:bodyPr wrap="none" anchor="ctr"/>
            <a:lstStyle/>
            <a:p>
              <a:endParaRPr lang="es-MX"/>
            </a:p>
          </p:txBody>
        </p:sp>
        <p:sp>
          <p:nvSpPr>
            <p:cNvPr id="185354" name="Text Box 10"/>
            <p:cNvSpPr txBox="1">
              <a:spLocks noChangeArrowheads="1"/>
            </p:cNvSpPr>
            <p:nvPr/>
          </p:nvSpPr>
          <p:spPr bwMode="auto">
            <a:xfrm>
              <a:off x="1722" y="3022"/>
              <a:ext cx="201" cy="212"/>
            </a:xfrm>
            <a:prstGeom prst="rect">
              <a:avLst/>
            </a:prstGeom>
            <a:noFill/>
            <a:ln w="9525">
              <a:noFill/>
              <a:miter lim="800000"/>
              <a:headEnd/>
              <a:tailEnd/>
            </a:ln>
            <a:effectLst/>
          </p:spPr>
          <p:txBody>
            <a:bodyPr wrap="none">
              <a:spAutoFit/>
            </a:bodyPr>
            <a:lstStyle/>
            <a:p>
              <a:pPr algn="l"/>
              <a:r>
                <a:rPr lang="es-ES" sz="1600" b="1">
                  <a:latin typeface="Arial" charset="0"/>
                </a:rPr>
                <a:t>X</a:t>
              </a:r>
            </a:p>
          </p:txBody>
        </p:sp>
        <p:sp>
          <p:nvSpPr>
            <p:cNvPr id="185355" name="Oval 11"/>
            <p:cNvSpPr>
              <a:spLocks noChangeAspect="1" noChangeArrowheads="1"/>
            </p:cNvSpPr>
            <p:nvPr/>
          </p:nvSpPr>
          <p:spPr bwMode="auto">
            <a:xfrm>
              <a:off x="3381" y="1448"/>
              <a:ext cx="34" cy="33"/>
            </a:xfrm>
            <a:prstGeom prst="ellipse">
              <a:avLst/>
            </a:prstGeom>
            <a:solidFill>
              <a:srgbClr val="0000FF"/>
            </a:solidFill>
            <a:ln w="6350">
              <a:noFill/>
              <a:prstDash val="dash"/>
              <a:round/>
              <a:headEnd/>
              <a:tailEnd/>
            </a:ln>
            <a:effectLst/>
          </p:spPr>
          <p:txBody>
            <a:bodyPr anchor="ctr">
              <a:spAutoFit/>
            </a:bodyPr>
            <a:lstStyle/>
            <a:p>
              <a:endParaRPr lang="es-MX"/>
            </a:p>
          </p:txBody>
        </p:sp>
        <p:sp>
          <p:nvSpPr>
            <p:cNvPr id="185356" name="Text Box 12"/>
            <p:cNvSpPr txBox="1">
              <a:spLocks noChangeArrowheads="1"/>
            </p:cNvSpPr>
            <p:nvPr/>
          </p:nvSpPr>
          <p:spPr bwMode="auto">
            <a:xfrm>
              <a:off x="3379" y="1229"/>
              <a:ext cx="501" cy="230"/>
            </a:xfrm>
            <a:prstGeom prst="rect">
              <a:avLst/>
            </a:prstGeom>
            <a:noFill/>
            <a:ln w="9525">
              <a:noFill/>
              <a:miter lim="800000"/>
              <a:headEnd/>
              <a:tailEnd/>
            </a:ln>
            <a:effectLst/>
          </p:spPr>
          <p:txBody>
            <a:bodyPr wrap="none" lIns="0" tIns="0" rIns="0" bIns="0">
              <a:spAutoFit/>
            </a:bodyPr>
            <a:lstStyle/>
            <a:p>
              <a:pPr algn="l" eaLnBrk="0" hangingPunct="0"/>
              <a:r>
                <a:rPr lang="es-ES" sz="1400" b="1">
                  <a:solidFill>
                    <a:srgbClr val="0000FF"/>
                  </a:solidFill>
                  <a:latin typeface="Arial" charset="0"/>
                </a:rPr>
                <a:t>P (</a:t>
              </a:r>
              <a:r>
                <a:rPr lang="es-ES" sz="1400" b="1">
                  <a:solidFill>
                    <a:srgbClr val="FF0000"/>
                  </a:solidFill>
                  <a:latin typeface="Arial" charset="0"/>
                </a:rPr>
                <a:t>x</a:t>
              </a:r>
              <a:r>
                <a:rPr lang="es-ES" sz="1400" b="1">
                  <a:solidFill>
                    <a:srgbClr val="0000FF"/>
                  </a:solidFill>
                  <a:latin typeface="Arial" charset="0"/>
                </a:rPr>
                <a:t>, </a:t>
              </a:r>
              <a:r>
                <a:rPr lang="es-ES" sz="1400" b="1">
                  <a:solidFill>
                    <a:srgbClr val="FF0000"/>
                  </a:solidFill>
                  <a:latin typeface="Arial" charset="0"/>
                </a:rPr>
                <a:t>y</a:t>
              </a:r>
              <a:r>
                <a:rPr lang="es-ES" sz="1400" b="1">
                  <a:solidFill>
                    <a:srgbClr val="0000FF"/>
                  </a:solidFill>
                  <a:latin typeface="Arial" charset="0"/>
                </a:rPr>
                <a:t>,</a:t>
              </a:r>
              <a:r>
                <a:rPr lang="es-ES" b="1">
                  <a:solidFill>
                    <a:srgbClr val="0000FF"/>
                  </a:solidFill>
                </a:rPr>
                <a:t> </a:t>
              </a:r>
              <a:r>
                <a:rPr lang="es-ES" sz="1400" b="1">
                  <a:solidFill>
                    <a:srgbClr val="FF0000"/>
                  </a:solidFill>
                  <a:latin typeface="Arial" charset="0"/>
                </a:rPr>
                <a:t>z</a:t>
              </a:r>
              <a:r>
                <a:rPr lang="es-ES" sz="1400" b="1">
                  <a:solidFill>
                    <a:srgbClr val="0000FF"/>
                  </a:solidFill>
                  <a:latin typeface="Arial" charset="0"/>
                </a:rPr>
                <a:t>)</a:t>
              </a:r>
            </a:p>
          </p:txBody>
        </p:sp>
        <p:sp>
          <p:nvSpPr>
            <p:cNvPr id="185357" name="Line 13"/>
            <p:cNvSpPr>
              <a:spLocks noChangeShapeType="1"/>
            </p:cNvSpPr>
            <p:nvPr/>
          </p:nvSpPr>
          <p:spPr bwMode="auto">
            <a:xfrm>
              <a:off x="3399" y="1461"/>
              <a:ext cx="0" cy="1134"/>
            </a:xfrm>
            <a:prstGeom prst="line">
              <a:avLst/>
            </a:prstGeom>
            <a:noFill/>
            <a:ln w="19050">
              <a:solidFill>
                <a:schemeClr val="accent2"/>
              </a:solidFill>
              <a:prstDash val="dash"/>
              <a:round/>
              <a:headEnd/>
              <a:tailEnd/>
            </a:ln>
            <a:effectLst/>
          </p:spPr>
          <p:txBody>
            <a:bodyPr wrap="none" anchor="ctr"/>
            <a:lstStyle/>
            <a:p>
              <a:endParaRPr lang="es-MX"/>
            </a:p>
          </p:txBody>
        </p:sp>
        <p:sp>
          <p:nvSpPr>
            <p:cNvPr id="185358" name="Oval 14"/>
            <p:cNvSpPr>
              <a:spLocks noChangeAspect="1" noChangeArrowheads="1"/>
            </p:cNvSpPr>
            <p:nvPr/>
          </p:nvSpPr>
          <p:spPr bwMode="auto">
            <a:xfrm>
              <a:off x="3381" y="2570"/>
              <a:ext cx="34" cy="33"/>
            </a:xfrm>
            <a:prstGeom prst="ellipse">
              <a:avLst/>
            </a:prstGeom>
            <a:solidFill>
              <a:srgbClr val="0000FF"/>
            </a:solidFill>
            <a:ln w="6350">
              <a:noFill/>
              <a:prstDash val="dash"/>
              <a:round/>
              <a:headEnd/>
              <a:tailEnd/>
            </a:ln>
            <a:effectLst/>
          </p:spPr>
          <p:txBody>
            <a:bodyPr anchor="ctr">
              <a:spAutoFit/>
            </a:bodyPr>
            <a:lstStyle/>
            <a:p>
              <a:endParaRPr lang="es-MX"/>
            </a:p>
          </p:txBody>
        </p:sp>
        <p:sp>
          <p:nvSpPr>
            <p:cNvPr id="185359" name="Text Box 15"/>
            <p:cNvSpPr txBox="1">
              <a:spLocks noChangeArrowheads="1"/>
            </p:cNvSpPr>
            <p:nvPr/>
          </p:nvSpPr>
          <p:spPr bwMode="auto">
            <a:xfrm>
              <a:off x="3273" y="2438"/>
              <a:ext cx="106" cy="134"/>
            </a:xfrm>
            <a:prstGeom prst="rect">
              <a:avLst/>
            </a:prstGeom>
            <a:noFill/>
            <a:ln w="9525">
              <a:noFill/>
              <a:miter lim="800000"/>
              <a:headEnd/>
              <a:tailEnd/>
            </a:ln>
            <a:effectLst/>
          </p:spPr>
          <p:txBody>
            <a:bodyPr wrap="none" lIns="0" tIns="0" rIns="0" bIns="0">
              <a:spAutoFit/>
            </a:bodyPr>
            <a:lstStyle/>
            <a:p>
              <a:pPr algn="l" eaLnBrk="0" hangingPunct="0"/>
              <a:r>
                <a:rPr lang="es-ES" sz="1400" b="1">
                  <a:solidFill>
                    <a:srgbClr val="0000FF"/>
                  </a:solidFill>
                  <a:latin typeface="Arial" charset="0"/>
                </a:rPr>
                <a:t>P’</a:t>
              </a:r>
            </a:p>
          </p:txBody>
        </p:sp>
        <p:sp>
          <p:nvSpPr>
            <p:cNvPr id="185360" name="Line 16"/>
            <p:cNvSpPr>
              <a:spLocks noChangeShapeType="1"/>
            </p:cNvSpPr>
            <p:nvPr/>
          </p:nvSpPr>
          <p:spPr bwMode="auto">
            <a:xfrm rot="-5400000">
              <a:off x="3472" y="2224"/>
              <a:ext cx="284" cy="439"/>
            </a:xfrm>
            <a:prstGeom prst="line">
              <a:avLst/>
            </a:prstGeom>
            <a:noFill/>
            <a:ln w="19050">
              <a:solidFill>
                <a:schemeClr val="accent2"/>
              </a:solidFill>
              <a:prstDash val="dash"/>
              <a:round/>
              <a:headEnd/>
              <a:tailEnd/>
            </a:ln>
            <a:effectLst/>
          </p:spPr>
          <p:txBody>
            <a:bodyPr wrap="none" anchor="ctr"/>
            <a:lstStyle/>
            <a:p>
              <a:endParaRPr lang="es-MX"/>
            </a:p>
          </p:txBody>
        </p:sp>
        <p:sp>
          <p:nvSpPr>
            <p:cNvPr id="185361" name="Line 17"/>
            <p:cNvSpPr>
              <a:spLocks noChangeShapeType="1"/>
            </p:cNvSpPr>
            <p:nvPr/>
          </p:nvSpPr>
          <p:spPr bwMode="auto">
            <a:xfrm rot="5400000" flipH="1">
              <a:off x="2992" y="1056"/>
              <a:ext cx="283" cy="515"/>
            </a:xfrm>
            <a:prstGeom prst="line">
              <a:avLst/>
            </a:prstGeom>
            <a:noFill/>
            <a:ln w="19050">
              <a:solidFill>
                <a:schemeClr val="accent2"/>
              </a:solidFill>
              <a:prstDash val="dash"/>
              <a:round/>
              <a:headEnd/>
              <a:tailEnd/>
            </a:ln>
            <a:effectLst/>
          </p:spPr>
          <p:txBody>
            <a:bodyPr wrap="none" anchor="ctr"/>
            <a:lstStyle/>
            <a:p>
              <a:endParaRPr lang="es-MX"/>
            </a:p>
          </p:txBody>
        </p:sp>
        <p:sp>
          <p:nvSpPr>
            <p:cNvPr id="185362" name="Line 18"/>
            <p:cNvSpPr>
              <a:spLocks noChangeShapeType="1"/>
            </p:cNvSpPr>
            <p:nvPr/>
          </p:nvSpPr>
          <p:spPr bwMode="auto">
            <a:xfrm rot="-5400000">
              <a:off x="2507" y="2224"/>
              <a:ext cx="284" cy="439"/>
            </a:xfrm>
            <a:prstGeom prst="line">
              <a:avLst/>
            </a:prstGeom>
            <a:noFill/>
            <a:ln w="25400">
              <a:solidFill>
                <a:srgbClr val="FF0000"/>
              </a:solidFill>
              <a:round/>
              <a:headEnd/>
              <a:tailEnd/>
            </a:ln>
            <a:effectLst/>
          </p:spPr>
          <p:txBody>
            <a:bodyPr wrap="none" anchor="ctr"/>
            <a:lstStyle/>
            <a:p>
              <a:endParaRPr lang="es-MX"/>
            </a:p>
          </p:txBody>
        </p:sp>
        <p:sp>
          <p:nvSpPr>
            <p:cNvPr id="185363" name="Text Box 19"/>
            <p:cNvSpPr txBox="1">
              <a:spLocks noChangeArrowheads="1"/>
            </p:cNvSpPr>
            <p:nvPr/>
          </p:nvSpPr>
          <p:spPr bwMode="auto">
            <a:xfrm>
              <a:off x="2537" y="2347"/>
              <a:ext cx="62" cy="134"/>
            </a:xfrm>
            <a:prstGeom prst="rect">
              <a:avLst/>
            </a:prstGeom>
            <a:noFill/>
            <a:ln w="9525">
              <a:noFill/>
              <a:miter lim="800000"/>
              <a:headEnd/>
              <a:tailEnd/>
            </a:ln>
            <a:effectLst/>
          </p:spPr>
          <p:txBody>
            <a:bodyPr wrap="none" lIns="0" tIns="0" rIns="0" bIns="0">
              <a:spAutoFit/>
            </a:bodyPr>
            <a:lstStyle/>
            <a:p>
              <a:pPr algn="l" eaLnBrk="0" hangingPunct="0"/>
              <a:r>
                <a:rPr lang="es-ES" sz="1400" b="1">
                  <a:solidFill>
                    <a:srgbClr val="FF0000"/>
                  </a:solidFill>
                  <a:latin typeface="Arial" charset="0"/>
                </a:rPr>
                <a:t>x</a:t>
              </a:r>
              <a:endParaRPr lang="es-ES" sz="1400" b="1">
                <a:solidFill>
                  <a:srgbClr val="0000FF"/>
                </a:solidFill>
                <a:latin typeface="Arial" charset="0"/>
              </a:endParaRPr>
            </a:p>
          </p:txBody>
        </p:sp>
        <p:sp>
          <p:nvSpPr>
            <p:cNvPr id="185364" name="Line 20"/>
            <p:cNvSpPr>
              <a:spLocks noChangeShapeType="1"/>
            </p:cNvSpPr>
            <p:nvPr/>
          </p:nvSpPr>
          <p:spPr bwMode="auto">
            <a:xfrm rot="-5400000">
              <a:off x="3356" y="1822"/>
              <a:ext cx="0" cy="952"/>
            </a:xfrm>
            <a:prstGeom prst="line">
              <a:avLst/>
            </a:prstGeom>
            <a:noFill/>
            <a:ln w="25400">
              <a:solidFill>
                <a:srgbClr val="FF0000"/>
              </a:solidFill>
              <a:round/>
              <a:headEnd/>
              <a:tailEnd/>
            </a:ln>
            <a:effectLst/>
          </p:spPr>
          <p:txBody>
            <a:bodyPr wrap="none" anchor="ctr"/>
            <a:lstStyle/>
            <a:p>
              <a:endParaRPr lang="es-MX"/>
            </a:p>
          </p:txBody>
        </p:sp>
        <p:sp>
          <p:nvSpPr>
            <p:cNvPr id="185365" name="Text Box 21"/>
            <p:cNvSpPr txBox="1">
              <a:spLocks noChangeArrowheads="1"/>
            </p:cNvSpPr>
            <p:nvPr/>
          </p:nvSpPr>
          <p:spPr bwMode="auto">
            <a:xfrm>
              <a:off x="3515" y="2144"/>
              <a:ext cx="62" cy="134"/>
            </a:xfrm>
            <a:prstGeom prst="rect">
              <a:avLst/>
            </a:prstGeom>
            <a:noFill/>
            <a:ln w="9525">
              <a:noFill/>
              <a:miter lim="800000"/>
              <a:headEnd/>
              <a:tailEnd/>
            </a:ln>
            <a:effectLst/>
          </p:spPr>
          <p:txBody>
            <a:bodyPr wrap="none" lIns="0" tIns="0" rIns="0" bIns="0">
              <a:spAutoFit/>
            </a:bodyPr>
            <a:lstStyle/>
            <a:p>
              <a:pPr algn="l" eaLnBrk="0" hangingPunct="0"/>
              <a:r>
                <a:rPr lang="es-ES" sz="1400" b="1">
                  <a:solidFill>
                    <a:srgbClr val="FF0000"/>
                  </a:solidFill>
                  <a:latin typeface="Arial" charset="0"/>
                </a:rPr>
                <a:t>y</a:t>
              </a:r>
              <a:endParaRPr lang="es-ES" sz="1400" b="1">
                <a:solidFill>
                  <a:srgbClr val="0000FF"/>
                </a:solidFill>
                <a:latin typeface="Arial" charset="0"/>
              </a:endParaRPr>
            </a:p>
          </p:txBody>
        </p:sp>
        <p:sp>
          <p:nvSpPr>
            <p:cNvPr id="185366" name="Line 22"/>
            <p:cNvSpPr>
              <a:spLocks noChangeShapeType="1"/>
            </p:cNvSpPr>
            <p:nvPr/>
          </p:nvSpPr>
          <p:spPr bwMode="auto">
            <a:xfrm rot="-10800000">
              <a:off x="2872" y="1173"/>
              <a:ext cx="0" cy="1134"/>
            </a:xfrm>
            <a:prstGeom prst="line">
              <a:avLst/>
            </a:prstGeom>
            <a:noFill/>
            <a:ln w="25400">
              <a:solidFill>
                <a:srgbClr val="FF0000"/>
              </a:solidFill>
              <a:round/>
              <a:headEnd/>
              <a:tailEnd/>
            </a:ln>
            <a:effectLst/>
          </p:spPr>
          <p:txBody>
            <a:bodyPr wrap="none" anchor="ctr"/>
            <a:lstStyle/>
            <a:p>
              <a:endParaRPr lang="es-MX"/>
            </a:p>
          </p:txBody>
        </p:sp>
        <p:sp>
          <p:nvSpPr>
            <p:cNvPr id="185367" name="Text Box 23"/>
            <p:cNvSpPr txBox="1">
              <a:spLocks noChangeArrowheads="1"/>
            </p:cNvSpPr>
            <p:nvPr/>
          </p:nvSpPr>
          <p:spPr bwMode="auto">
            <a:xfrm>
              <a:off x="2776" y="1641"/>
              <a:ext cx="56" cy="134"/>
            </a:xfrm>
            <a:prstGeom prst="rect">
              <a:avLst/>
            </a:prstGeom>
            <a:noFill/>
            <a:ln w="9525">
              <a:noFill/>
              <a:miter lim="800000"/>
              <a:headEnd/>
              <a:tailEnd/>
            </a:ln>
            <a:effectLst/>
          </p:spPr>
          <p:txBody>
            <a:bodyPr wrap="none" lIns="0" tIns="0" rIns="0" bIns="0">
              <a:spAutoFit/>
            </a:bodyPr>
            <a:lstStyle/>
            <a:p>
              <a:pPr algn="l" eaLnBrk="0" hangingPunct="0"/>
              <a:r>
                <a:rPr lang="es-ES" sz="1400" b="1">
                  <a:solidFill>
                    <a:srgbClr val="FF0000"/>
                  </a:solidFill>
                  <a:latin typeface="Arial" charset="0"/>
                </a:rPr>
                <a:t>z</a:t>
              </a:r>
              <a:endParaRPr lang="es-ES" sz="1400" b="1">
                <a:solidFill>
                  <a:srgbClr val="0000FF"/>
                </a:solidFill>
                <a:latin typeface="Arial" charset="0"/>
              </a:endParaRPr>
            </a:p>
          </p:txBody>
        </p:sp>
        <p:sp>
          <p:nvSpPr>
            <p:cNvPr id="185368" name="Text Box 24"/>
            <p:cNvSpPr txBox="1">
              <a:spLocks noChangeArrowheads="1"/>
            </p:cNvSpPr>
            <p:nvPr/>
          </p:nvSpPr>
          <p:spPr bwMode="auto">
            <a:xfrm>
              <a:off x="3736" y="2526"/>
              <a:ext cx="267" cy="115"/>
            </a:xfrm>
            <a:prstGeom prst="rect">
              <a:avLst/>
            </a:prstGeom>
            <a:noFill/>
            <a:ln w="9525">
              <a:noFill/>
              <a:miter lim="800000"/>
              <a:headEnd/>
              <a:tailEnd/>
            </a:ln>
            <a:effectLst/>
          </p:spPr>
          <p:txBody>
            <a:bodyPr wrap="none" lIns="0" tIns="0" rIns="0" bIns="0">
              <a:spAutoFit/>
            </a:bodyPr>
            <a:lstStyle/>
            <a:p>
              <a:pPr algn="l"/>
              <a:r>
                <a:rPr lang="es-ES" sz="1200" b="1" i="1"/>
                <a:t>Espejo</a:t>
              </a:r>
            </a:p>
          </p:txBody>
        </p:sp>
        <p:sp>
          <p:nvSpPr>
            <p:cNvPr id="185369" name="Line 25"/>
            <p:cNvSpPr>
              <a:spLocks noChangeShapeType="1"/>
            </p:cNvSpPr>
            <p:nvPr/>
          </p:nvSpPr>
          <p:spPr bwMode="auto">
            <a:xfrm>
              <a:off x="3400" y="2579"/>
              <a:ext cx="0" cy="1134"/>
            </a:xfrm>
            <a:prstGeom prst="line">
              <a:avLst/>
            </a:prstGeom>
            <a:noFill/>
            <a:ln w="19050">
              <a:solidFill>
                <a:schemeClr val="accent2"/>
              </a:solidFill>
              <a:prstDash val="dash"/>
              <a:round/>
              <a:headEnd/>
              <a:tailEnd/>
            </a:ln>
            <a:effectLst/>
          </p:spPr>
          <p:txBody>
            <a:bodyPr wrap="none" anchor="ctr"/>
            <a:lstStyle/>
            <a:p>
              <a:endParaRPr lang="es-MX"/>
            </a:p>
          </p:txBody>
        </p:sp>
        <p:sp>
          <p:nvSpPr>
            <p:cNvPr id="185370" name="Oval 26"/>
            <p:cNvSpPr>
              <a:spLocks noChangeAspect="1" noChangeArrowheads="1"/>
            </p:cNvSpPr>
            <p:nvPr/>
          </p:nvSpPr>
          <p:spPr bwMode="auto">
            <a:xfrm>
              <a:off x="3384" y="3705"/>
              <a:ext cx="34" cy="33"/>
            </a:xfrm>
            <a:prstGeom prst="ellipse">
              <a:avLst/>
            </a:prstGeom>
            <a:solidFill>
              <a:srgbClr val="0000FF"/>
            </a:solidFill>
            <a:ln w="6350">
              <a:noFill/>
              <a:prstDash val="dash"/>
              <a:round/>
              <a:headEnd/>
              <a:tailEnd/>
            </a:ln>
            <a:effectLst/>
          </p:spPr>
          <p:txBody>
            <a:bodyPr anchor="ctr">
              <a:spAutoFit/>
            </a:bodyPr>
            <a:lstStyle/>
            <a:p>
              <a:endParaRPr lang="es-MX"/>
            </a:p>
          </p:txBody>
        </p:sp>
        <p:sp>
          <p:nvSpPr>
            <p:cNvPr id="185371" name="Text Box 27"/>
            <p:cNvSpPr txBox="1">
              <a:spLocks noChangeArrowheads="1"/>
            </p:cNvSpPr>
            <p:nvPr/>
          </p:nvSpPr>
          <p:spPr bwMode="auto">
            <a:xfrm>
              <a:off x="3388" y="3703"/>
              <a:ext cx="634" cy="230"/>
            </a:xfrm>
            <a:prstGeom prst="rect">
              <a:avLst/>
            </a:prstGeom>
            <a:noFill/>
            <a:ln w="9525">
              <a:noFill/>
              <a:miter lim="800000"/>
              <a:headEnd/>
              <a:tailEnd/>
            </a:ln>
            <a:effectLst/>
          </p:spPr>
          <p:txBody>
            <a:bodyPr wrap="none" lIns="0" tIns="0" rIns="0" bIns="0">
              <a:spAutoFit/>
            </a:bodyPr>
            <a:lstStyle/>
            <a:p>
              <a:pPr algn="l" eaLnBrk="0" hangingPunct="0"/>
              <a:r>
                <a:rPr lang="es-ES" sz="1400" b="1">
                  <a:solidFill>
                    <a:srgbClr val="0000FF"/>
                  </a:solidFill>
                  <a:latin typeface="Arial" charset="0"/>
                </a:rPr>
                <a:t>P</a:t>
              </a:r>
              <a:r>
                <a:rPr lang="es-ES" sz="1400" b="1" baseline="-25000">
                  <a:solidFill>
                    <a:srgbClr val="0000FF"/>
                  </a:solidFill>
                  <a:latin typeface="Arial" charset="0"/>
                </a:rPr>
                <a:t>XY</a:t>
              </a:r>
              <a:r>
                <a:rPr lang="es-ES" sz="1400" b="1">
                  <a:solidFill>
                    <a:srgbClr val="0000FF"/>
                  </a:solidFill>
                  <a:latin typeface="Arial" charset="0"/>
                </a:rPr>
                <a:t> (</a:t>
              </a:r>
              <a:r>
                <a:rPr lang="es-ES" sz="1400" b="1">
                  <a:solidFill>
                    <a:srgbClr val="FF0000"/>
                  </a:solidFill>
                  <a:latin typeface="Arial" charset="0"/>
                </a:rPr>
                <a:t>x</a:t>
              </a:r>
              <a:r>
                <a:rPr lang="es-ES" sz="1400" b="1">
                  <a:solidFill>
                    <a:srgbClr val="0000FF"/>
                  </a:solidFill>
                  <a:latin typeface="Arial" charset="0"/>
                </a:rPr>
                <a:t>, </a:t>
              </a:r>
              <a:r>
                <a:rPr lang="es-ES" sz="1400" b="1">
                  <a:solidFill>
                    <a:srgbClr val="FF0000"/>
                  </a:solidFill>
                  <a:latin typeface="Arial" charset="0"/>
                </a:rPr>
                <a:t>y</a:t>
              </a:r>
              <a:r>
                <a:rPr lang="es-ES" sz="1400" b="1">
                  <a:solidFill>
                    <a:srgbClr val="0000FF"/>
                  </a:solidFill>
                  <a:latin typeface="Arial" charset="0"/>
                </a:rPr>
                <a:t>,</a:t>
              </a:r>
              <a:r>
                <a:rPr lang="es-ES" b="1">
                  <a:solidFill>
                    <a:srgbClr val="0000FF"/>
                  </a:solidFill>
                </a:rPr>
                <a:t> </a:t>
              </a:r>
              <a:r>
                <a:rPr lang="es-ES" sz="1400" b="1">
                  <a:solidFill>
                    <a:srgbClr val="FF0000"/>
                  </a:solidFill>
                  <a:latin typeface="Arial" charset="0"/>
                </a:rPr>
                <a:t>-z</a:t>
              </a:r>
              <a:r>
                <a:rPr lang="es-ES" sz="1400" b="1">
                  <a:solidFill>
                    <a:srgbClr val="0000FF"/>
                  </a:solidFill>
                  <a:latin typeface="Arial" charset="0"/>
                </a:rPr>
                <a:t>)</a:t>
              </a:r>
            </a:p>
          </p:txBody>
        </p:sp>
        <p:sp>
          <p:nvSpPr>
            <p:cNvPr id="185372" name="Line 28"/>
            <p:cNvSpPr>
              <a:spLocks noChangeShapeType="1"/>
            </p:cNvSpPr>
            <p:nvPr/>
          </p:nvSpPr>
          <p:spPr bwMode="auto">
            <a:xfrm rot="5400000" flipH="1">
              <a:off x="2978" y="3323"/>
              <a:ext cx="283" cy="515"/>
            </a:xfrm>
            <a:prstGeom prst="line">
              <a:avLst/>
            </a:prstGeom>
            <a:noFill/>
            <a:ln w="19050">
              <a:solidFill>
                <a:schemeClr val="accent2"/>
              </a:solidFill>
              <a:prstDash val="dash"/>
              <a:round/>
              <a:headEnd/>
              <a:tailEnd/>
            </a:ln>
            <a:effectLst/>
          </p:spPr>
          <p:txBody>
            <a:bodyPr wrap="none" anchor="ctr"/>
            <a:lstStyle/>
            <a:p>
              <a:endParaRPr lang="es-MX"/>
            </a:p>
          </p:txBody>
        </p:sp>
        <p:sp>
          <p:nvSpPr>
            <p:cNvPr id="185373" name="Line 29"/>
            <p:cNvSpPr>
              <a:spLocks noChangeShapeType="1"/>
            </p:cNvSpPr>
            <p:nvPr/>
          </p:nvSpPr>
          <p:spPr bwMode="auto">
            <a:xfrm rot="-10800000">
              <a:off x="2876" y="2309"/>
              <a:ext cx="0" cy="1134"/>
            </a:xfrm>
            <a:prstGeom prst="line">
              <a:avLst/>
            </a:prstGeom>
            <a:noFill/>
            <a:ln w="25400">
              <a:solidFill>
                <a:srgbClr val="FF0000"/>
              </a:solidFill>
              <a:round/>
              <a:headEnd/>
              <a:tailEnd/>
            </a:ln>
            <a:effectLst/>
          </p:spPr>
          <p:txBody>
            <a:bodyPr wrap="none" anchor="ctr"/>
            <a:lstStyle/>
            <a:p>
              <a:endParaRPr lang="es-MX"/>
            </a:p>
          </p:txBody>
        </p:sp>
        <p:sp>
          <p:nvSpPr>
            <p:cNvPr id="185374" name="Text Box 30"/>
            <p:cNvSpPr txBox="1">
              <a:spLocks noChangeArrowheads="1"/>
            </p:cNvSpPr>
            <p:nvPr/>
          </p:nvSpPr>
          <p:spPr bwMode="auto">
            <a:xfrm>
              <a:off x="2753" y="2759"/>
              <a:ext cx="93" cy="134"/>
            </a:xfrm>
            <a:prstGeom prst="rect">
              <a:avLst/>
            </a:prstGeom>
            <a:noFill/>
            <a:ln w="9525">
              <a:noFill/>
              <a:miter lim="800000"/>
              <a:headEnd/>
              <a:tailEnd/>
            </a:ln>
            <a:effectLst/>
          </p:spPr>
          <p:txBody>
            <a:bodyPr wrap="none" lIns="0" tIns="0" rIns="0" bIns="0">
              <a:spAutoFit/>
            </a:bodyPr>
            <a:lstStyle/>
            <a:p>
              <a:pPr algn="l" eaLnBrk="0" hangingPunct="0"/>
              <a:r>
                <a:rPr lang="es-ES" sz="1400" b="1">
                  <a:solidFill>
                    <a:srgbClr val="FF0000"/>
                  </a:solidFill>
                  <a:latin typeface="Arial" charset="0"/>
                </a:rPr>
                <a:t>-z</a:t>
              </a:r>
              <a:endParaRPr lang="es-ES" sz="1400" b="1">
                <a:solidFill>
                  <a:srgbClr val="0000FF"/>
                </a:solidFill>
                <a:latin typeface="Arial" charset="0"/>
              </a:endParaRPr>
            </a:p>
          </p:txBody>
        </p:sp>
        <p:sp>
          <p:nvSpPr>
            <p:cNvPr id="185375" name="Line 31"/>
            <p:cNvSpPr>
              <a:spLocks noChangeShapeType="1"/>
            </p:cNvSpPr>
            <p:nvPr/>
          </p:nvSpPr>
          <p:spPr bwMode="auto">
            <a:xfrm rot="-5400000">
              <a:off x="2925" y="2091"/>
              <a:ext cx="0" cy="997"/>
            </a:xfrm>
            <a:prstGeom prst="line">
              <a:avLst/>
            </a:prstGeom>
            <a:noFill/>
            <a:ln w="19050">
              <a:solidFill>
                <a:schemeClr val="accent2"/>
              </a:solidFill>
              <a:prstDash val="dash"/>
              <a:round/>
              <a:headEnd/>
              <a:tailEnd/>
            </a:ln>
            <a:effectLst/>
          </p:spPr>
          <p:txBody>
            <a:bodyPr wrap="none" anchor="ctr"/>
            <a:lstStyle/>
            <a:p>
              <a:endParaRPr lang="es-MX"/>
            </a:p>
          </p:txBody>
        </p:sp>
      </p:grpSp>
      <p:sp>
        <p:nvSpPr>
          <p:cNvPr id="185376" name="Text Box 32"/>
          <p:cNvSpPr txBox="1">
            <a:spLocks noChangeArrowheads="1"/>
          </p:cNvSpPr>
          <p:nvPr/>
        </p:nvSpPr>
        <p:spPr bwMode="auto">
          <a:xfrm>
            <a:off x="6732588" y="1773238"/>
            <a:ext cx="877887" cy="244475"/>
          </a:xfrm>
          <a:prstGeom prst="rect">
            <a:avLst/>
          </a:prstGeom>
          <a:noFill/>
          <a:ln w="9525">
            <a:noFill/>
            <a:miter lim="800000"/>
            <a:headEnd/>
            <a:tailEnd/>
          </a:ln>
          <a:effectLst/>
        </p:spPr>
        <p:txBody>
          <a:bodyPr wrap="none" lIns="0" tIns="0" rIns="0" bIns="0">
            <a:spAutoFit/>
          </a:bodyPr>
          <a:lstStyle/>
          <a:p>
            <a:pPr algn="l" eaLnBrk="0" hangingPunct="0"/>
            <a:r>
              <a:rPr lang="es-ES" sz="1600" b="1">
                <a:solidFill>
                  <a:srgbClr val="0000FF"/>
                </a:solidFill>
                <a:latin typeface="Arial" charset="0"/>
              </a:rPr>
              <a:t>P (</a:t>
            </a:r>
            <a:r>
              <a:rPr lang="es-ES" sz="1600" b="1">
                <a:solidFill>
                  <a:srgbClr val="FF0000"/>
                </a:solidFill>
                <a:latin typeface="Arial" charset="0"/>
              </a:rPr>
              <a:t>x</a:t>
            </a:r>
            <a:r>
              <a:rPr lang="es-ES" sz="1600" b="1">
                <a:solidFill>
                  <a:srgbClr val="0000FF"/>
                </a:solidFill>
                <a:latin typeface="Arial" charset="0"/>
              </a:rPr>
              <a:t>, </a:t>
            </a:r>
            <a:r>
              <a:rPr lang="es-ES" sz="1600" b="1">
                <a:solidFill>
                  <a:srgbClr val="FF0000"/>
                </a:solidFill>
                <a:latin typeface="Arial" charset="0"/>
              </a:rPr>
              <a:t>y</a:t>
            </a:r>
            <a:r>
              <a:rPr lang="es-ES" sz="1600" b="1">
                <a:solidFill>
                  <a:srgbClr val="0000FF"/>
                </a:solidFill>
                <a:latin typeface="Arial" charset="0"/>
              </a:rPr>
              <a:t>,</a:t>
            </a:r>
            <a:r>
              <a:rPr lang="es-ES" sz="1600" b="1">
                <a:solidFill>
                  <a:srgbClr val="0000FF"/>
                </a:solidFill>
              </a:rPr>
              <a:t> </a:t>
            </a:r>
            <a:r>
              <a:rPr lang="es-ES" sz="1600" b="1">
                <a:solidFill>
                  <a:srgbClr val="FF0000"/>
                </a:solidFill>
                <a:latin typeface="Arial" charset="0"/>
              </a:rPr>
              <a:t>z</a:t>
            </a:r>
            <a:r>
              <a:rPr lang="es-ES" sz="1600" b="1">
                <a:solidFill>
                  <a:srgbClr val="0000FF"/>
                </a:solidFill>
                <a:latin typeface="Arial" charset="0"/>
              </a:rPr>
              <a:t>)</a:t>
            </a:r>
          </a:p>
        </p:txBody>
      </p:sp>
      <p:sp>
        <p:nvSpPr>
          <p:cNvPr id="185377" name="Text Box 33"/>
          <p:cNvSpPr txBox="1">
            <a:spLocks noChangeArrowheads="1"/>
          </p:cNvSpPr>
          <p:nvPr/>
        </p:nvSpPr>
        <p:spPr bwMode="auto">
          <a:xfrm>
            <a:off x="6732588" y="2297113"/>
            <a:ext cx="1133475" cy="244475"/>
          </a:xfrm>
          <a:prstGeom prst="rect">
            <a:avLst/>
          </a:prstGeom>
          <a:noFill/>
          <a:ln w="9525">
            <a:noFill/>
            <a:miter lim="800000"/>
            <a:headEnd/>
            <a:tailEnd/>
          </a:ln>
          <a:effectLst/>
        </p:spPr>
        <p:txBody>
          <a:bodyPr wrap="none" lIns="0" tIns="0" rIns="0" bIns="0">
            <a:spAutoFit/>
          </a:bodyPr>
          <a:lstStyle/>
          <a:p>
            <a:pPr algn="l" eaLnBrk="0" hangingPunct="0"/>
            <a:r>
              <a:rPr lang="es-ES" sz="1600" b="1">
                <a:solidFill>
                  <a:srgbClr val="0000FF"/>
                </a:solidFill>
                <a:latin typeface="Arial" charset="0"/>
              </a:rPr>
              <a:t>P</a:t>
            </a:r>
            <a:r>
              <a:rPr lang="es-ES" sz="1600" b="1" baseline="-25000">
                <a:solidFill>
                  <a:srgbClr val="0000FF"/>
                </a:solidFill>
                <a:latin typeface="Arial" charset="0"/>
              </a:rPr>
              <a:t>XY</a:t>
            </a:r>
            <a:r>
              <a:rPr lang="es-ES" sz="1600" b="1">
                <a:solidFill>
                  <a:srgbClr val="0000FF"/>
                </a:solidFill>
                <a:latin typeface="Arial" charset="0"/>
              </a:rPr>
              <a:t> (</a:t>
            </a:r>
            <a:r>
              <a:rPr lang="es-ES" sz="1600" b="1">
                <a:solidFill>
                  <a:srgbClr val="FF0000"/>
                </a:solidFill>
                <a:latin typeface="Arial" charset="0"/>
              </a:rPr>
              <a:t>x</a:t>
            </a:r>
            <a:r>
              <a:rPr lang="es-ES" sz="1600" b="1">
                <a:solidFill>
                  <a:srgbClr val="0000FF"/>
                </a:solidFill>
                <a:latin typeface="Arial" charset="0"/>
              </a:rPr>
              <a:t>, </a:t>
            </a:r>
            <a:r>
              <a:rPr lang="es-ES" sz="1600" b="1">
                <a:solidFill>
                  <a:srgbClr val="FF0000"/>
                </a:solidFill>
                <a:latin typeface="Arial" charset="0"/>
              </a:rPr>
              <a:t>y</a:t>
            </a:r>
            <a:r>
              <a:rPr lang="es-ES" sz="1600" b="1">
                <a:solidFill>
                  <a:srgbClr val="0000FF"/>
                </a:solidFill>
                <a:latin typeface="Arial" charset="0"/>
              </a:rPr>
              <a:t>,</a:t>
            </a:r>
            <a:r>
              <a:rPr lang="es-ES" sz="1600" b="1">
                <a:solidFill>
                  <a:srgbClr val="0000FF"/>
                </a:solidFill>
              </a:rPr>
              <a:t> </a:t>
            </a:r>
            <a:r>
              <a:rPr lang="es-ES" sz="1600" b="1">
                <a:solidFill>
                  <a:srgbClr val="FF0000"/>
                </a:solidFill>
                <a:latin typeface="Arial" charset="0"/>
              </a:rPr>
              <a:t>-z</a:t>
            </a:r>
            <a:r>
              <a:rPr lang="es-ES" sz="1600" b="1">
                <a:solidFill>
                  <a:srgbClr val="0000FF"/>
                </a:solidFill>
                <a:latin typeface="Arial" charset="0"/>
              </a:rPr>
              <a:t>)</a:t>
            </a:r>
          </a:p>
        </p:txBody>
      </p:sp>
      <p:sp>
        <p:nvSpPr>
          <p:cNvPr id="185378" name="Text Box 34"/>
          <p:cNvSpPr txBox="1">
            <a:spLocks noChangeArrowheads="1"/>
          </p:cNvSpPr>
          <p:nvPr/>
        </p:nvSpPr>
        <p:spPr bwMode="auto">
          <a:xfrm>
            <a:off x="6732588" y="2820988"/>
            <a:ext cx="1125537" cy="244475"/>
          </a:xfrm>
          <a:prstGeom prst="rect">
            <a:avLst/>
          </a:prstGeom>
          <a:noFill/>
          <a:ln w="9525">
            <a:noFill/>
            <a:miter lim="800000"/>
            <a:headEnd/>
            <a:tailEnd/>
          </a:ln>
          <a:effectLst/>
        </p:spPr>
        <p:txBody>
          <a:bodyPr wrap="none" lIns="0" tIns="0" rIns="0" bIns="0">
            <a:spAutoFit/>
          </a:bodyPr>
          <a:lstStyle/>
          <a:p>
            <a:pPr algn="l" eaLnBrk="0" hangingPunct="0"/>
            <a:r>
              <a:rPr lang="es-ES" sz="1600" b="1">
                <a:solidFill>
                  <a:srgbClr val="0000FF"/>
                </a:solidFill>
                <a:latin typeface="Arial" charset="0"/>
              </a:rPr>
              <a:t>P</a:t>
            </a:r>
            <a:r>
              <a:rPr lang="es-ES" sz="1600" b="1" baseline="-25000">
                <a:solidFill>
                  <a:srgbClr val="0000FF"/>
                </a:solidFill>
                <a:latin typeface="Arial" charset="0"/>
              </a:rPr>
              <a:t>XZ</a:t>
            </a:r>
            <a:r>
              <a:rPr lang="es-ES" sz="1600" b="1">
                <a:solidFill>
                  <a:srgbClr val="0000FF"/>
                </a:solidFill>
                <a:latin typeface="Arial" charset="0"/>
              </a:rPr>
              <a:t> (</a:t>
            </a:r>
            <a:r>
              <a:rPr lang="es-ES" sz="1600" b="1">
                <a:solidFill>
                  <a:srgbClr val="FF0000"/>
                </a:solidFill>
                <a:latin typeface="Arial" charset="0"/>
              </a:rPr>
              <a:t>x</a:t>
            </a:r>
            <a:r>
              <a:rPr lang="es-ES" sz="1600" b="1">
                <a:solidFill>
                  <a:srgbClr val="0000FF"/>
                </a:solidFill>
                <a:latin typeface="Arial" charset="0"/>
              </a:rPr>
              <a:t>, </a:t>
            </a:r>
            <a:r>
              <a:rPr lang="es-ES" sz="1600" b="1">
                <a:solidFill>
                  <a:srgbClr val="FF0000"/>
                </a:solidFill>
                <a:latin typeface="Arial" charset="0"/>
              </a:rPr>
              <a:t>-y</a:t>
            </a:r>
            <a:r>
              <a:rPr lang="es-ES" sz="1600" b="1">
                <a:solidFill>
                  <a:srgbClr val="0000FF"/>
                </a:solidFill>
                <a:latin typeface="Arial" charset="0"/>
              </a:rPr>
              <a:t>,</a:t>
            </a:r>
            <a:r>
              <a:rPr lang="es-ES" sz="1600" b="1">
                <a:solidFill>
                  <a:srgbClr val="0000FF"/>
                </a:solidFill>
              </a:rPr>
              <a:t> </a:t>
            </a:r>
            <a:r>
              <a:rPr lang="es-ES" sz="1600" b="1">
                <a:solidFill>
                  <a:srgbClr val="FF0000"/>
                </a:solidFill>
                <a:latin typeface="Arial" charset="0"/>
              </a:rPr>
              <a:t>z</a:t>
            </a:r>
            <a:r>
              <a:rPr lang="es-ES" sz="1600" b="1">
                <a:solidFill>
                  <a:srgbClr val="0000FF"/>
                </a:solidFill>
                <a:latin typeface="Arial" charset="0"/>
              </a:rPr>
              <a:t>)</a:t>
            </a:r>
          </a:p>
        </p:txBody>
      </p:sp>
      <p:sp>
        <p:nvSpPr>
          <p:cNvPr id="185379" name="Text Box 35"/>
          <p:cNvSpPr txBox="1">
            <a:spLocks noChangeArrowheads="1"/>
          </p:cNvSpPr>
          <p:nvPr/>
        </p:nvSpPr>
        <p:spPr bwMode="auto">
          <a:xfrm>
            <a:off x="6732588" y="3346450"/>
            <a:ext cx="1125537" cy="244475"/>
          </a:xfrm>
          <a:prstGeom prst="rect">
            <a:avLst/>
          </a:prstGeom>
          <a:noFill/>
          <a:ln w="9525">
            <a:noFill/>
            <a:miter lim="800000"/>
            <a:headEnd/>
            <a:tailEnd/>
          </a:ln>
          <a:effectLst/>
        </p:spPr>
        <p:txBody>
          <a:bodyPr wrap="none" lIns="0" tIns="0" rIns="0" bIns="0">
            <a:spAutoFit/>
          </a:bodyPr>
          <a:lstStyle/>
          <a:p>
            <a:pPr algn="l" eaLnBrk="0" hangingPunct="0"/>
            <a:r>
              <a:rPr lang="es-ES" sz="1600" b="1">
                <a:solidFill>
                  <a:srgbClr val="0000FF"/>
                </a:solidFill>
                <a:latin typeface="Arial" charset="0"/>
              </a:rPr>
              <a:t>P</a:t>
            </a:r>
            <a:r>
              <a:rPr lang="es-ES" sz="1600" b="1" baseline="-25000">
                <a:solidFill>
                  <a:srgbClr val="0000FF"/>
                </a:solidFill>
                <a:latin typeface="Arial" charset="0"/>
              </a:rPr>
              <a:t>YZ</a:t>
            </a:r>
            <a:r>
              <a:rPr lang="es-ES" sz="1600" b="1">
                <a:solidFill>
                  <a:srgbClr val="0000FF"/>
                </a:solidFill>
                <a:latin typeface="Arial" charset="0"/>
              </a:rPr>
              <a:t> (</a:t>
            </a:r>
            <a:r>
              <a:rPr lang="es-ES" sz="1600" b="1">
                <a:solidFill>
                  <a:srgbClr val="FF0000"/>
                </a:solidFill>
                <a:latin typeface="Arial" charset="0"/>
              </a:rPr>
              <a:t>-x</a:t>
            </a:r>
            <a:r>
              <a:rPr lang="es-ES" sz="1600" b="1">
                <a:solidFill>
                  <a:srgbClr val="0000FF"/>
                </a:solidFill>
                <a:latin typeface="Arial" charset="0"/>
              </a:rPr>
              <a:t>, </a:t>
            </a:r>
            <a:r>
              <a:rPr lang="es-ES" sz="1600" b="1">
                <a:solidFill>
                  <a:srgbClr val="FF0000"/>
                </a:solidFill>
                <a:latin typeface="Arial" charset="0"/>
              </a:rPr>
              <a:t>y</a:t>
            </a:r>
            <a:r>
              <a:rPr lang="es-ES" sz="1600" b="1">
                <a:solidFill>
                  <a:srgbClr val="0000FF"/>
                </a:solidFill>
                <a:latin typeface="Arial" charset="0"/>
              </a:rPr>
              <a:t>,</a:t>
            </a:r>
            <a:r>
              <a:rPr lang="es-ES" sz="1600" b="1">
                <a:solidFill>
                  <a:srgbClr val="0000FF"/>
                </a:solidFill>
              </a:rPr>
              <a:t> </a:t>
            </a:r>
            <a:r>
              <a:rPr lang="es-ES" sz="1600" b="1">
                <a:solidFill>
                  <a:srgbClr val="FF0000"/>
                </a:solidFill>
                <a:latin typeface="Arial" charset="0"/>
              </a:rPr>
              <a:t>z</a:t>
            </a:r>
            <a:r>
              <a:rPr lang="es-ES" sz="1600" b="1">
                <a:solidFill>
                  <a:srgbClr val="0000FF"/>
                </a:solidFill>
                <a:latin typeface="Arial" charset="0"/>
              </a:rPr>
              <a:t>)</a:t>
            </a:r>
          </a:p>
        </p:txBody>
      </p:sp>
      <p:sp>
        <p:nvSpPr>
          <p:cNvPr id="185380" name="Text Box 36"/>
          <p:cNvSpPr txBox="1">
            <a:spLocks noChangeArrowheads="1"/>
          </p:cNvSpPr>
          <p:nvPr/>
        </p:nvSpPr>
        <p:spPr bwMode="auto">
          <a:xfrm>
            <a:off x="6732588" y="3870325"/>
            <a:ext cx="1108075" cy="244475"/>
          </a:xfrm>
          <a:prstGeom prst="rect">
            <a:avLst/>
          </a:prstGeom>
          <a:noFill/>
          <a:ln w="9525">
            <a:noFill/>
            <a:miter lim="800000"/>
            <a:headEnd/>
            <a:tailEnd/>
          </a:ln>
          <a:effectLst/>
        </p:spPr>
        <p:txBody>
          <a:bodyPr wrap="none" lIns="0" tIns="0" rIns="0" bIns="0">
            <a:spAutoFit/>
          </a:bodyPr>
          <a:lstStyle/>
          <a:p>
            <a:pPr algn="l" eaLnBrk="0" hangingPunct="0"/>
            <a:r>
              <a:rPr lang="es-ES" sz="1600" b="1">
                <a:solidFill>
                  <a:srgbClr val="0000FF"/>
                </a:solidFill>
                <a:latin typeface="Arial" charset="0"/>
              </a:rPr>
              <a:t>P</a:t>
            </a:r>
            <a:r>
              <a:rPr lang="es-ES" sz="1600" b="1" baseline="-25000">
                <a:solidFill>
                  <a:srgbClr val="0000FF"/>
                </a:solidFill>
                <a:latin typeface="Arial" charset="0"/>
              </a:rPr>
              <a:t>X</a:t>
            </a:r>
            <a:r>
              <a:rPr lang="es-ES" sz="1600" b="1">
                <a:solidFill>
                  <a:srgbClr val="0000FF"/>
                </a:solidFill>
                <a:latin typeface="Arial" charset="0"/>
              </a:rPr>
              <a:t> (</a:t>
            </a:r>
            <a:r>
              <a:rPr lang="es-ES" sz="1600" b="1">
                <a:solidFill>
                  <a:srgbClr val="FF0000"/>
                </a:solidFill>
                <a:latin typeface="Arial" charset="0"/>
              </a:rPr>
              <a:t>x</a:t>
            </a:r>
            <a:r>
              <a:rPr lang="es-ES" sz="1600" b="1">
                <a:solidFill>
                  <a:srgbClr val="0000FF"/>
                </a:solidFill>
                <a:latin typeface="Arial" charset="0"/>
              </a:rPr>
              <a:t>, </a:t>
            </a:r>
            <a:r>
              <a:rPr lang="es-ES" sz="1600" b="1">
                <a:solidFill>
                  <a:srgbClr val="FF0000"/>
                </a:solidFill>
                <a:latin typeface="Arial" charset="0"/>
              </a:rPr>
              <a:t>-y</a:t>
            </a:r>
            <a:r>
              <a:rPr lang="es-ES" sz="1600" b="1">
                <a:solidFill>
                  <a:srgbClr val="0000FF"/>
                </a:solidFill>
                <a:latin typeface="Arial" charset="0"/>
              </a:rPr>
              <a:t>,</a:t>
            </a:r>
            <a:r>
              <a:rPr lang="es-ES" sz="1600" b="1">
                <a:solidFill>
                  <a:srgbClr val="0000FF"/>
                </a:solidFill>
              </a:rPr>
              <a:t> </a:t>
            </a:r>
            <a:r>
              <a:rPr lang="es-ES" sz="1600" b="1">
                <a:solidFill>
                  <a:srgbClr val="FF0000"/>
                </a:solidFill>
                <a:latin typeface="Arial" charset="0"/>
              </a:rPr>
              <a:t>-z</a:t>
            </a:r>
            <a:r>
              <a:rPr lang="es-ES" sz="1600" b="1">
                <a:solidFill>
                  <a:srgbClr val="0000FF"/>
                </a:solidFill>
                <a:latin typeface="Arial" charset="0"/>
              </a:rPr>
              <a:t>)</a:t>
            </a:r>
          </a:p>
        </p:txBody>
      </p:sp>
      <p:sp>
        <p:nvSpPr>
          <p:cNvPr id="185381" name="Text Box 37"/>
          <p:cNvSpPr txBox="1">
            <a:spLocks noChangeArrowheads="1"/>
          </p:cNvSpPr>
          <p:nvPr/>
        </p:nvSpPr>
        <p:spPr bwMode="auto">
          <a:xfrm>
            <a:off x="6732588" y="4395788"/>
            <a:ext cx="1108075" cy="244475"/>
          </a:xfrm>
          <a:prstGeom prst="rect">
            <a:avLst/>
          </a:prstGeom>
          <a:noFill/>
          <a:ln w="9525">
            <a:noFill/>
            <a:miter lim="800000"/>
            <a:headEnd/>
            <a:tailEnd/>
          </a:ln>
          <a:effectLst/>
        </p:spPr>
        <p:txBody>
          <a:bodyPr wrap="none" lIns="0" tIns="0" rIns="0" bIns="0">
            <a:spAutoFit/>
          </a:bodyPr>
          <a:lstStyle/>
          <a:p>
            <a:pPr algn="l" eaLnBrk="0" hangingPunct="0"/>
            <a:r>
              <a:rPr lang="es-ES" sz="1600" b="1">
                <a:solidFill>
                  <a:srgbClr val="0000FF"/>
                </a:solidFill>
                <a:latin typeface="Arial" charset="0"/>
              </a:rPr>
              <a:t>P</a:t>
            </a:r>
            <a:r>
              <a:rPr lang="es-ES" sz="1600" b="1" baseline="-25000">
                <a:solidFill>
                  <a:srgbClr val="0000FF"/>
                </a:solidFill>
                <a:latin typeface="Arial" charset="0"/>
              </a:rPr>
              <a:t>Y</a:t>
            </a:r>
            <a:r>
              <a:rPr lang="es-ES" sz="1600" b="1">
                <a:solidFill>
                  <a:srgbClr val="0000FF"/>
                </a:solidFill>
                <a:latin typeface="Arial" charset="0"/>
              </a:rPr>
              <a:t> (</a:t>
            </a:r>
            <a:r>
              <a:rPr lang="es-ES" sz="1600" b="1">
                <a:solidFill>
                  <a:srgbClr val="FF0000"/>
                </a:solidFill>
                <a:latin typeface="Arial" charset="0"/>
              </a:rPr>
              <a:t>-x</a:t>
            </a:r>
            <a:r>
              <a:rPr lang="es-ES" sz="1600" b="1">
                <a:solidFill>
                  <a:srgbClr val="0000FF"/>
                </a:solidFill>
                <a:latin typeface="Arial" charset="0"/>
              </a:rPr>
              <a:t>, </a:t>
            </a:r>
            <a:r>
              <a:rPr lang="es-ES" sz="1600" b="1">
                <a:solidFill>
                  <a:srgbClr val="FF0000"/>
                </a:solidFill>
                <a:latin typeface="Arial" charset="0"/>
              </a:rPr>
              <a:t>y</a:t>
            </a:r>
            <a:r>
              <a:rPr lang="es-ES" sz="1600" b="1">
                <a:solidFill>
                  <a:srgbClr val="0000FF"/>
                </a:solidFill>
                <a:latin typeface="Arial" charset="0"/>
              </a:rPr>
              <a:t>,</a:t>
            </a:r>
            <a:r>
              <a:rPr lang="es-ES" sz="1600" b="1">
                <a:solidFill>
                  <a:srgbClr val="0000FF"/>
                </a:solidFill>
              </a:rPr>
              <a:t> </a:t>
            </a:r>
            <a:r>
              <a:rPr lang="es-ES" sz="1600" b="1">
                <a:solidFill>
                  <a:srgbClr val="FF0000"/>
                </a:solidFill>
                <a:latin typeface="Arial" charset="0"/>
              </a:rPr>
              <a:t>-z</a:t>
            </a:r>
            <a:r>
              <a:rPr lang="es-ES" sz="1600" b="1">
                <a:solidFill>
                  <a:srgbClr val="0000FF"/>
                </a:solidFill>
                <a:latin typeface="Arial" charset="0"/>
              </a:rPr>
              <a:t>)</a:t>
            </a:r>
          </a:p>
        </p:txBody>
      </p:sp>
      <p:sp>
        <p:nvSpPr>
          <p:cNvPr id="185382" name="Text Box 38"/>
          <p:cNvSpPr txBox="1">
            <a:spLocks noChangeArrowheads="1"/>
          </p:cNvSpPr>
          <p:nvPr/>
        </p:nvSpPr>
        <p:spPr bwMode="auto">
          <a:xfrm>
            <a:off x="6732588" y="4919663"/>
            <a:ext cx="1100137" cy="244475"/>
          </a:xfrm>
          <a:prstGeom prst="rect">
            <a:avLst/>
          </a:prstGeom>
          <a:noFill/>
          <a:ln w="9525">
            <a:noFill/>
            <a:miter lim="800000"/>
            <a:headEnd/>
            <a:tailEnd/>
          </a:ln>
          <a:effectLst/>
        </p:spPr>
        <p:txBody>
          <a:bodyPr wrap="none" lIns="0" tIns="0" rIns="0" bIns="0">
            <a:spAutoFit/>
          </a:bodyPr>
          <a:lstStyle/>
          <a:p>
            <a:pPr algn="l" eaLnBrk="0" hangingPunct="0"/>
            <a:r>
              <a:rPr lang="es-ES" sz="1600" b="1">
                <a:solidFill>
                  <a:srgbClr val="0000FF"/>
                </a:solidFill>
                <a:latin typeface="Arial" charset="0"/>
              </a:rPr>
              <a:t>P</a:t>
            </a:r>
            <a:r>
              <a:rPr lang="es-ES" sz="1600" b="1" baseline="-25000">
                <a:solidFill>
                  <a:srgbClr val="0000FF"/>
                </a:solidFill>
                <a:latin typeface="Arial" charset="0"/>
              </a:rPr>
              <a:t>Z</a:t>
            </a:r>
            <a:r>
              <a:rPr lang="es-ES" sz="1600" b="1">
                <a:solidFill>
                  <a:srgbClr val="0000FF"/>
                </a:solidFill>
                <a:latin typeface="Arial" charset="0"/>
              </a:rPr>
              <a:t> (</a:t>
            </a:r>
            <a:r>
              <a:rPr lang="es-ES" sz="1600" b="1">
                <a:solidFill>
                  <a:srgbClr val="FF0000"/>
                </a:solidFill>
                <a:latin typeface="Arial" charset="0"/>
              </a:rPr>
              <a:t>-x</a:t>
            </a:r>
            <a:r>
              <a:rPr lang="es-ES" sz="1600" b="1">
                <a:solidFill>
                  <a:srgbClr val="0000FF"/>
                </a:solidFill>
                <a:latin typeface="Arial" charset="0"/>
              </a:rPr>
              <a:t>, </a:t>
            </a:r>
            <a:r>
              <a:rPr lang="es-ES" sz="1600" b="1">
                <a:solidFill>
                  <a:srgbClr val="FF0000"/>
                </a:solidFill>
                <a:latin typeface="Arial" charset="0"/>
              </a:rPr>
              <a:t>-y</a:t>
            </a:r>
            <a:r>
              <a:rPr lang="es-ES" sz="1600" b="1">
                <a:solidFill>
                  <a:srgbClr val="0000FF"/>
                </a:solidFill>
                <a:latin typeface="Arial" charset="0"/>
              </a:rPr>
              <a:t>,</a:t>
            </a:r>
            <a:r>
              <a:rPr lang="es-ES" sz="1600" b="1">
                <a:solidFill>
                  <a:srgbClr val="0000FF"/>
                </a:solidFill>
              </a:rPr>
              <a:t> </a:t>
            </a:r>
            <a:r>
              <a:rPr lang="es-ES" sz="1600" b="1">
                <a:solidFill>
                  <a:srgbClr val="FF0000"/>
                </a:solidFill>
                <a:latin typeface="Arial" charset="0"/>
              </a:rPr>
              <a:t>z</a:t>
            </a:r>
            <a:r>
              <a:rPr lang="es-ES" sz="1600" b="1">
                <a:solidFill>
                  <a:srgbClr val="0000FF"/>
                </a:solidFill>
                <a:latin typeface="Arial" charset="0"/>
              </a:rPr>
              <a:t>)</a:t>
            </a:r>
          </a:p>
        </p:txBody>
      </p:sp>
      <p:sp>
        <p:nvSpPr>
          <p:cNvPr id="185383" name="Text Box 39"/>
          <p:cNvSpPr txBox="1">
            <a:spLocks noChangeArrowheads="1"/>
          </p:cNvSpPr>
          <p:nvPr/>
        </p:nvSpPr>
        <p:spPr bwMode="auto">
          <a:xfrm>
            <a:off x="6732588" y="5445125"/>
            <a:ext cx="1190625" cy="244475"/>
          </a:xfrm>
          <a:prstGeom prst="rect">
            <a:avLst/>
          </a:prstGeom>
          <a:noFill/>
          <a:ln w="9525">
            <a:noFill/>
            <a:miter lim="800000"/>
            <a:headEnd/>
            <a:tailEnd/>
          </a:ln>
          <a:effectLst/>
        </p:spPr>
        <p:txBody>
          <a:bodyPr wrap="none" lIns="0" tIns="0" rIns="0" bIns="0">
            <a:spAutoFit/>
          </a:bodyPr>
          <a:lstStyle/>
          <a:p>
            <a:pPr algn="l" eaLnBrk="0" hangingPunct="0"/>
            <a:r>
              <a:rPr lang="es-ES" sz="1600" b="1">
                <a:solidFill>
                  <a:srgbClr val="0000FF"/>
                </a:solidFill>
                <a:latin typeface="Arial" charset="0"/>
              </a:rPr>
              <a:t>P</a:t>
            </a:r>
            <a:r>
              <a:rPr lang="es-ES" sz="1600" b="1" baseline="-25000">
                <a:solidFill>
                  <a:srgbClr val="0000FF"/>
                </a:solidFill>
                <a:latin typeface="Arial" charset="0"/>
              </a:rPr>
              <a:t>O</a:t>
            </a:r>
            <a:r>
              <a:rPr lang="es-ES" sz="1600" b="1">
                <a:solidFill>
                  <a:srgbClr val="0000FF"/>
                </a:solidFill>
                <a:latin typeface="Arial" charset="0"/>
              </a:rPr>
              <a:t> (</a:t>
            </a:r>
            <a:r>
              <a:rPr lang="es-ES" sz="1600" b="1">
                <a:solidFill>
                  <a:srgbClr val="FF0000"/>
                </a:solidFill>
                <a:latin typeface="Arial" charset="0"/>
              </a:rPr>
              <a:t>-x</a:t>
            </a:r>
            <a:r>
              <a:rPr lang="es-ES" sz="1600" b="1">
                <a:solidFill>
                  <a:srgbClr val="0000FF"/>
                </a:solidFill>
                <a:latin typeface="Arial" charset="0"/>
              </a:rPr>
              <a:t>, </a:t>
            </a:r>
            <a:r>
              <a:rPr lang="es-ES" sz="1600" b="1">
                <a:solidFill>
                  <a:srgbClr val="FF0000"/>
                </a:solidFill>
                <a:latin typeface="Arial" charset="0"/>
              </a:rPr>
              <a:t>-y</a:t>
            </a:r>
            <a:r>
              <a:rPr lang="es-ES" sz="1600" b="1">
                <a:solidFill>
                  <a:srgbClr val="0000FF"/>
                </a:solidFill>
                <a:latin typeface="Arial" charset="0"/>
              </a:rPr>
              <a:t>,</a:t>
            </a:r>
            <a:r>
              <a:rPr lang="es-ES" sz="1600" b="1">
                <a:solidFill>
                  <a:srgbClr val="0000FF"/>
                </a:solidFill>
              </a:rPr>
              <a:t> </a:t>
            </a:r>
            <a:r>
              <a:rPr lang="es-ES" sz="1600" b="1">
                <a:solidFill>
                  <a:srgbClr val="FF0000"/>
                </a:solidFill>
                <a:latin typeface="Arial" charset="0"/>
              </a:rPr>
              <a:t>-z</a:t>
            </a:r>
            <a:r>
              <a:rPr lang="es-ES" sz="1600" b="1">
                <a:solidFill>
                  <a:srgbClr val="0000FF"/>
                </a:solidFill>
                <a:latin typeface="Arial"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path" presetSubtype="0" accel="50000" decel="50000" fill="hold" nodeType="withEffect">
                                  <p:stCondLst>
                                    <p:cond delay="0"/>
                                  </p:stCondLst>
                                  <p:childTnLst>
                                    <p:animMotion origin="layout" path="M -1.11111E-6 5.78035E-8 L -0.17187 -0.00046 " pathEditMode="relative" rAng="0" ptsTypes="AA">
                                      <p:cBhvr>
                                        <p:cTn id="6" dur="2000" fill="hold"/>
                                        <p:tgtEl>
                                          <p:spTgt spid="185347"/>
                                        </p:tgtEl>
                                        <p:attrNameLst>
                                          <p:attrName>ppt_x</p:attrName>
                                          <p:attrName>ppt_y</p:attrName>
                                        </p:attrNameLst>
                                      </p:cBhvr>
                                      <p:rCtr x="-86" y="0"/>
                                    </p:animMotion>
                                  </p:childTnLst>
                                </p:cTn>
                              </p:par>
                            </p:childTnLst>
                          </p:cTn>
                        </p:par>
                        <p:par>
                          <p:cTn id="7" fill="hold">
                            <p:stCondLst>
                              <p:cond delay="2000"/>
                            </p:stCondLst>
                            <p:childTnLst>
                              <p:par>
                                <p:cTn id="8" presetID="18" presetClass="entr" presetSubtype="6" fill="hold" grpId="0" nodeType="afterEffect">
                                  <p:stCondLst>
                                    <p:cond delay="0"/>
                                  </p:stCondLst>
                                  <p:childTnLst>
                                    <p:set>
                                      <p:cBhvr>
                                        <p:cTn id="9" dur="1" fill="hold">
                                          <p:stCondLst>
                                            <p:cond delay="0"/>
                                          </p:stCondLst>
                                        </p:cTn>
                                        <p:tgtEl>
                                          <p:spTgt spid="185376"/>
                                        </p:tgtEl>
                                        <p:attrNameLst>
                                          <p:attrName>style.visibility</p:attrName>
                                        </p:attrNameLst>
                                      </p:cBhvr>
                                      <p:to>
                                        <p:strVal val="visible"/>
                                      </p:to>
                                    </p:set>
                                    <p:animEffect transition="in" filter="strips(downRight)">
                                      <p:cBhvr>
                                        <p:cTn id="10" dur="500"/>
                                        <p:tgtEl>
                                          <p:spTgt spid="185376"/>
                                        </p:tgtEl>
                                      </p:cBhvr>
                                    </p:animEffect>
                                  </p:childTnLst>
                                </p:cTn>
                              </p:par>
                            </p:childTnLst>
                          </p:cTn>
                        </p:par>
                        <p:par>
                          <p:cTn id="11" fill="hold">
                            <p:stCondLst>
                              <p:cond delay="2500"/>
                            </p:stCondLst>
                            <p:childTnLst>
                              <p:par>
                                <p:cTn id="12" presetID="18" presetClass="entr" presetSubtype="6" fill="hold" grpId="0" nodeType="afterEffect">
                                  <p:stCondLst>
                                    <p:cond delay="0"/>
                                  </p:stCondLst>
                                  <p:childTnLst>
                                    <p:set>
                                      <p:cBhvr>
                                        <p:cTn id="13" dur="1" fill="hold">
                                          <p:stCondLst>
                                            <p:cond delay="0"/>
                                          </p:stCondLst>
                                        </p:cTn>
                                        <p:tgtEl>
                                          <p:spTgt spid="185377"/>
                                        </p:tgtEl>
                                        <p:attrNameLst>
                                          <p:attrName>style.visibility</p:attrName>
                                        </p:attrNameLst>
                                      </p:cBhvr>
                                      <p:to>
                                        <p:strVal val="visible"/>
                                      </p:to>
                                    </p:set>
                                    <p:animEffect transition="in" filter="strips(downRight)">
                                      <p:cBhvr>
                                        <p:cTn id="14" dur="500"/>
                                        <p:tgtEl>
                                          <p:spTgt spid="185377"/>
                                        </p:tgtEl>
                                      </p:cBhvr>
                                    </p:animEffect>
                                  </p:childTnLst>
                                </p:cTn>
                              </p:par>
                            </p:childTnLst>
                          </p:cTn>
                        </p:par>
                      </p:childTnLst>
                    </p:cTn>
                  </p:par>
                  <p:par>
                    <p:cTn id="15" fill="hold">
                      <p:stCondLst>
                        <p:cond delay="indefinite"/>
                      </p:stCondLst>
                      <p:childTnLst>
                        <p:par>
                          <p:cTn id="16" fill="hold">
                            <p:stCondLst>
                              <p:cond delay="0"/>
                            </p:stCondLst>
                            <p:childTnLst>
                              <p:par>
                                <p:cTn id="17" presetID="18" presetClass="entr" presetSubtype="6" fill="hold" grpId="0" nodeType="clickEffect">
                                  <p:stCondLst>
                                    <p:cond delay="0"/>
                                  </p:stCondLst>
                                  <p:childTnLst>
                                    <p:set>
                                      <p:cBhvr>
                                        <p:cTn id="18" dur="1" fill="hold">
                                          <p:stCondLst>
                                            <p:cond delay="0"/>
                                          </p:stCondLst>
                                        </p:cTn>
                                        <p:tgtEl>
                                          <p:spTgt spid="185378"/>
                                        </p:tgtEl>
                                        <p:attrNameLst>
                                          <p:attrName>style.visibility</p:attrName>
                                        </p:attrNameLst>
                                      </p:cBhvr>
                                      <p:to>
                                        <p:strVal val="visible"/>
                                      </p:to>
                                    </p:set>
                                    <p:animEffect transition="in" filter="strips(downRight)">
                                      <p:cBhvr>
                                        <p:cTn id="19" dur="500"/>
                                        <p:tgtEl>
                                          <p:spTgt spid="185378"/>
                                        </p:tgtEl>
                                      </p:cBhvr>
                                    </p:animEffect>
                                  </p:childTnLst>
                                </p:cTn>
                              </p:par>
                            </p:childTnLst>
                          </p:cTn>
                        </p:par>
                      </p:childTnLst>
                    </p:cTn>
                  </p:par>
                  <p:par>
                    <p:cTn id="20" fill="hold">
                      <p:stCondLst>
                        <p:cond delay="indefinite"/>
                      </p:stCondLst>
                      <p:childTnLst>
                        <p:par>
                          <p:cTn id="21" fill="hold">
                            <p:stCondLst>
                              <p:cond delay="0"/>
                            </p:stCondLst>
                            <p:childTnLst>
                              <p:par>
                                <p:cTn id="22" presetID="18" presetClass="entr" presetSubtype="6" fill="hold" grpId="0" nodeType="clickEffect">
                                  <p:stCondLst>
                                    <p:cond delay="0"/>
                                  </p:stCondLst>
                                  <p:childTnLst>
                                    <p:set>
                                      <p:cBhvr>
                                        <p:cTn id="23" dur="1" fill="hold">
                                          <p:stCondLst>
                                            <p:cond delay="0"/>
                                          </p:stCondLst>
                                        </p:cTn>
                                        <p:tgtEl>
                                          <p:spTgt spid="185379"/>
                                        </p:tgtEl>
                                        <p:attrNameLst>
                                          <p:attrName>style.visibility</p:attrName>
                                        </p:attrNameLst>
                                      </p:cBhvr>
                                      <p:to>
                                        <p:strVal val="visible"/>
                                      </p:to>
                                    </p:set>
                                    <p:animEffect transition="in" filter="strips(downRight)">
                                      <p:cBhvr>
                                        <p:cTn id="24" dur="500"/>
                                        <p:tgtEl>
                                          <p:spTgt spid="185379"/>
                                        </p:tgtEl>
                                      </p:cBhvr>
                                    </p:animEffect>
                                  </p:childTnLst>
                                </p:cTn>
                              </p:par>
                            </p:childTnLst>
                          </p:cTn>
                        </p:par>
                      </p:childTnLst>
                    </p:cTn>
                  </p:par>
                  <p:par>
                    <p:cTn id="25" fill="hold">
                      <p:stCondLst>
                        <p:cond delay="indefinite"/>
                      </p:stCondLst>
                      <p:childTnLst>
                        <p:par>
                          <p:cTn id="26" fill="hold">
                            <p:stCondLst>
                              <p:cond delay="0"/>
                            </p:stCondLst>
                            <p:childTnLst>
                              <p:par>
                                <p:cTn id="27" presetID="18" presetClass="entr" presetSubtype="6" fill="hold" grpId="0" nodeType="clickEffect">
                                  <p:stCondLst>
                                    <p:cond delay="0"/>
                                  </p:stCondLst>
                                  <p:childTnLst>
                                    <p:set>
                                      <p:cBhvr>
                                        <p:cTn id="28" dur="1" fill="hold">
                                          <p:stCondLst>
                                            <p:cond delay="0"/>
                                          </p:stCondLst>
                                        </p:cTn>
                                        <p:tgtEl>
                                          <p:spTgt spid="185380"/>
                                        </p:tgtEl>
                                        <p:attrNameLst>
                                          <p:attrName>style.visibility</p:attrName>
                                        </p:attrNameLst>
                                      </p:cBhvr>
                                      <p:to>
                                        <p:strVal val="visible"/>
                                      </p:to>
                                    </p:set>
                                    <p:animEffect transition="in" filter="strips(downRight)">
                                      <p:cBhvr>
                                        <p:cTn id="29" dur="500"/>
                                        <p:tgtEl>
                                          <p:spTgt spid="185380"/>
                                        </p:tgtEl>
                                      </p:cBhvr>
                                    </p:animEffect>
                                  </p:childTnLst>
                                </p:cTn>
                              </p:par>
                            </p:childTnLst>
                          </p:cTn>
                        </p:par>
                      </p:childTnLst>
                    </p:cTn>
                  </p:par>
                  <p:par>
                    <p:cTn id="30" fill="hold">
                      <p:stCondLst>
                        <p:cond delay="indefinite"/>
                      </p:stCondLst>
                      <p:childTnLst>
                        <p:par>
                          <p:cTn id="31" fill="hold">
                            <p:stCondLst>
                              <p:cond delay="0"/>
                            </p:stCondLst>
                            <p:childTnLst>
                              <p:par>
                                <p:cTn id="32" presetID="18" presetClass="entr" presetSubtype="6" fill="hold" grpId="0" nodeType="clickEffect">
                                  <p:stCondLst>
                                    <p:cond delay="0"/>
                                  </p:stCondLst>
                                  <p:childTnLst>
                                    <p:set>
                                      <p:cBhvr>
                                        <p:cTn id="33" dur="1" fill="hold">
                                          <p:stCondLst>
                                            <p:cond delay="0"/>
                                          </p:stCondLst>
                                        </p:cTn>
                                        <p:tgtEl>
                                          <p:spTgt spid="185381"/>
                                        </p:tgtEl>
                                        <p:attrNameLst>
                                          <p:attrName>style.visibility</p:attrName>
                                        </p:attrNameLst>
                                      </p:cBhvr>
                                      <p:to>
                                        <p:strVal val="visible"/>
                                      </p:to>
                                    </p:set>
                                    <p:animEffect transition="in" filter="strips(downRight)">
                                      <p:cBhvr>
                                        <p:cTn id="34" dur="500"/>
                                        <p:tgtEl>
                                          <p:spTgt spid="185381"/>
                                        </p:tgtEl>
                                      </p:cBhvr>
                                    </p:animEffect>
                                  </p:childTnLst>
                                </p:cTn>
                              </p:par>
                            </p:childTnLst>
                          </p:cTn>
                        </p:par>
                      </p:childTnLst>
                    </p:cTn>
                  </p:par>
                  <p:par>
                    <p:cTn id="35" fill="hold">
                      <p:stCondLst>
                        <p:cond delay="indefinite"/>
                      </p:stCondLst>
                      <p:childTnLst>
                        <p:par>
                          <p:cTn id="36" fill="hold">
                            <p:stCondLst>
                              <p:cond delay="0"/>
                            </p:stCondLst>
                            <p:childTnLst>
                              <p:par>
                                <p:cTn id="37" presetID="18" presetClass="entr" presetSubtype="6" fill="hold" grpId="0" nodeType="clickEffect">
                                  <p:stCondLst>
                                    <p:cond delay="0"/>
                                  </p:stCondLst>
                                  <p:childTnLst>
                                    <p:set>
                                      <p:cBhvr>
                                        <p:cTn id="38" dur="1" fill="hold">
                                          <p:stCondLst>
                                            <p:cond delay="0"/>
                                          </p:stCondLst>
                                        </p:cTn>
                                        <p:tgtEl>
                                          <p:spTgt spid="185382"/>
                                        </p:tgtEl>
                                        <p:attrNameLst>
                                          <p:attrName>style.visibility</p:attrName>
                                        </p:attrNameLst>
                                      </p:cBhvr>
                                      <p:to>
                                        <p:strVal val="visible"/>
                                      </p:to>
                                    </p:set>
                                    <p:animEffect transition="in" filter="strips(downRight)">
                                      <p:cBhvr>
                                        <p:cTn id="39" dur="500"/>
                                        <p:tgtEl>
                                          <p:spTgt spid="185382"/>
                                        </p:tgtEl>
                                      </p:cBhvr>
                                    </p:animEffect>
                                  </p:childTnLst>
                                </p:cTn>
                              </p:par>
                            </p:childTnLst>
                          </p:cTn>
                        </p:par>
                      </p:childTnLst>
                    </p:cTn>
                  </p:par>
                  <p:par>
                    <p:cTn id="40" fill="hold">
                      <p:stCondLst>
                        <p:cond delay="indefinite"/>
                      </p:stCondLst>
                      <p:childTnLst>
                        <p:par>
                          <p:cTn id="41" fill="hold">
                            <p:stCondLst>
                              <p:cond delay="0"/>
                            </p:stCondLst>
                            <p:childTnLst>
                              <p:par>
                                <p:cTn id="42" presetID="18" presetClass="entr" presetSubtype="6" fill="hold" grpId="0" nodeType="clickEffect">
                                  <p:stCondLst>
                                    <p:cond delay="0"/>
                                  </p:stCondLst>
                                  <p:childTnLst>
                                    <p:set>
                                      <p:cBhvr>
                                        <p:cTn id="43" dur="1" fill="hold">
                                          <p:stCondLst>
                                            <p:cond delay="0"/>
                                          </p:stCondLst>
                                        </p:cTn>
                                        <p:tgtEl>
                                          <p:spTgt spid="185383"/>
                                        </p:tgtEl>
                                        <p:attrNameLst>
                                          <p:attrName>style.visibility</p:attrName>
                                        </p:attrNameLst>
                                      </p:cBhvr>
                                      <p:to>
                                        <p:strVal val="visible"/>
                                      </p:to>
                                    </p:set>
                                    <p:animEffect transition="in" filter="strips(downRight)">
                                      <p:cBhvr>
                                        <p:cTn id="44" dur="500"/>
                                        <p:tgtEl>
                                          <p:spTgt spid="1853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5376" grpId="0"/>
      <p:bldP spid="185377" grpId="0"/>
      <p:bldP spid="185378" grpId="0"/>
      <p:bldP spid="185379" grpId="0"/>
      <p:bldP spid="185380" grpId="0"/>
      <p:bldP spid="185381" grpId="0"/>
      <p:bldP spid="185382" grpId="0"/>
      <p:bldP spid="185383" grpId="0"/>
    </p:bldLst>
  </p:timing>
</p:sld>
</file>

<file path=ppt/theme/theme1.xml><?xml version="1.0" encoding="utf-8"?>
<a:theme xmlns:a="http://schemas.openxmlformats.org/drawingml/2006/main" name="Ingeniería3">
  <a:themeElements>
    <a:clrScheme name="">
      <a:dk1>
        <a:srgbClr val="000000"/>
      </a:dk1>
      <a:lt1>
        <a:srgbClr val="FFFFFF"/>
      </a:lt1>
      <a:dk2>
        <a:srgbClr val="000000"/>
      </a:dk2>
      <a:lt2>
        <a:srgbClr val="B2B2B2"/>
      </a:lt2>
      <a:accent1>
        <a:srgbClr val="00CC99"/>
      </a:accent1>
      <a:accent2>
        <a:srgbClr val="3333CC"/>
      </a:accent2>
      <a:accent3>
        <a:srgbClr val="FFFFFF"/>
      </a:accent3>
      <a:accent4>
        <a:srgbClr val="000000"/>
      </a:accent4>
      <a:accent5>
        <a:srgbClr val="AAE2CA"/>
      </a:accent5>
      <a:accent6>
        <a:srgbClr val="2D2DB9"/>
      </a:accent6>
      <a:hlink>
        <a:srgbClr val="000066"/>
      </a:hlink>
      <a:folHlink>
        <a:srgbClr val="000066"/>
      </a:folHlink>
    </a:clrScheme>
    <a:fontScheme name="Ingeniería3">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just" defTabSz="914400" rtl="0" eaLnBrk="1" fontAlgn="base" latinLnBrk="0" hangingPunct="1">
          <a:lnSpc>
            <a:spcPct val="100000"/>
          </a:lnSpc>
          <a:spcBef>
            <a:spcPct val="0"/>
          </a:spcBef>
          <a:spcAft>
            <a:spcPct val="0"/>
          </a:spcAft>
          <a:buClrTx/>
          <a:buSzTx/>
          <a:buFontTx/>
          <a:buNone/>
          <a:tabLst/>
          <a:defRPr kumimoji="0" lang="es-E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just" defTabSz="914400" rtl="0" eaLnBrk="1" fontAlgn="base" latinLnBrk="0" hangingPunct="1">
          <a:lnSpc>
            <a:spcPct val="100000"/>
          </a:lnSpc>
          <a:spcBef>
            <a:spcPct val="0"/>
          </a:spcBef>
          <a:spcAft>
            <a:spcPct val="0"/>
          </a:spcAft>
          <a:buClrTx/>
          <a:buSzTx/>
          <a:buFontTx/>
          <a:buNone/>
          <a:tabLst/>
          <a:defRPr kumimoji="0" lang="es-E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ngeniería3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Ingeniería3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ngeniería3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ngeniería3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ngeniería3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ngeniería3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Ingeniería3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C:\Documents and Settings\Alfredo\Datos de programa\Microsoft\Plantillas\Ingeniería3.pot</Template>
  <TotalTime>6024</TotalTime>
  <Words>2693</Words>
  <Application>Microsoft Office PowerPoint</Application>
  <PresentationFormat>Presentación en pantalla (4:3)</PresentationFormat>
  <Paragraphs>646</Paragraphs>
  <Slides>57</Slides>
  <Notes>0</Notes>
  <HiddenSlides>0</HiddenSlides>
  <MMClips>0</MMClips>
  <ScaleCrop>false</ScaleCrop>
  <HeadingPairs>
    <vt:vector size="4" baseType="variant">
      <vt:variant>
        <vt:lpstr>Tema</vt:lpstr>
      </vt:variant>
      <vt:variant>
        <vt:i4>1</vt:i4>
      </vt:variant>
      <vt:variant>
        <vt:lpstr>Títulos de diapositiva</vt:lpstr>
      </vt:variant>
      <vt:variant>
        <vt:i4>57</vt:i4>
      </vt:variant>
    </vt:vector>
  </HeadingPairs>
  <TitlesOfParts>
    <vt:vector size="58" baseType="lpstr">
      <vt:lpstr>Ingeniería3</vt:lpstr>
      <vt:lpstr>Diapositiva 1</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lpstr>Diapositiva 16</vt:lpstr>
      <vt:lpstr>Diapositiva 17</vt:lpstr>
      <vt:lpstr>Diapositiva 18</vt:lpstr>
      <vt:lpstr>Diapositiva 19</vt:lpstr>
      <vt:lpstr>Diapositiva 20</vt:lpstr>
      <vt:lpstr>Diapositiva 21</vt:lpstr>
      <vt:lpstr>Diapositiva 22</vt:lpstr>
      <vt:lpstr>Diapositiva 23</vt:lpstr>
      <vt:lpstr>Diapositiva 24</vt:lpstr>
      <vt:lpstr>Diapositiva 25</vt:lpstr>
      <vt:lpstr>Diapositiva 26</vt:lpstr>
      <vt:lpstr>Diapositiva 27</vt:lpstr>
      <vt:lpstr>Diapositiva 28</vt:lpstr>
      <vt:lpstr>Diapositiva 29</vt:lpstr>
      <vt:lpstr>Diapositiva 30</vt:lpstr>
      <vt:lpstr>Diapositiva 31</vt:lpstr>
      <vt:lpstr>Diapositiva 32</vt:lpstr>
      <vt:lpstr>Diapositiva 33</vt:lpstr>
      <vt:lpstr>Diapositiva 34</vt:lpstr>
      <vt:lpstr>Diapositiva 35</vt:lpstr>
      <vt:lpstr>Diapositiva 36</vt:lpstr>
      <vt:lpstr>Diapositiva 37</vt:lpstr>
      <vt:lpstr>Diapositiva 38</vt:lpstr>
      <vt:lpstr>Diapositiva 39</vt:lpstr>
      <vt:lpstr>Diapositiva 40</vt:lpstr>
      <vt:lpstr>Diapositiva 41</vt:lpstr>
      <vt:lpstr>Diapositiva 42</vt:lpstr>
      <vt:lpstr>Diapositiva 43</vt:lpstr>
      <vt:lpstr>Diapositiva 44</vt:lpstr>
      <vt:lpstr>Diapositiva 45</vt:lpstr>
      <vt:lpstr>Diapositiva 46</vt:lpstr>
      <vt:lpstr>Diapositiva 47</vt:lpstr>
      <vt:lpstr>Diapositiva 48</vt:lpstr>
      <vt:lpstr>Diapositiva 49</vt:lpstr>
      <vt:lpstr>Diapositiva 50</vt:lpstr>
      <vt:lpstr>Diapositiva 51</vt:lpstr>
      <vt:lpstr>Diapositiva 52</vt:lpstr>
      <vt:lpstr>Diapositiva 53</vt:lpstr>
      <vt:lpstr>Diapositiva 54</vt:lpstr>
      <vt:lpstr>Diapositiva 55</vt:lpstr>
      <vt:lpstr>Diapositiva 56</vt:lpstr>
      <vt:lpstr>Diapositiva 57</vt:lpstr>
    </vt:vector>
  </TitlesOfParts>
  <Company> Personal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 Alfredo Velásquez Márquez</dc:creator>
  <cp:lastModifiedBy>Alfredo Velásquez Márquez</cp:lastModifiedBy>
  <cp:revision>199</cp:revision>
  <dcterms:created xsi:type="dcterms:W3CDTF">2005-07-23T04:28:49Z</dcterms:created>
  <dcterms:modified xsi:type="dcterms:W3CDTF">2009-08-14T17:38:00Z</dcterms:modified>
</cp:coreProperties>
</file>