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DE4C033-2159-4784-91D6-C0D15655E245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20CEBD9-EED6-4B91-B75A-A459DCF2DF03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MARIO\Desktop\Mi%20pel&#237;cula.wm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i película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00166" y="1643050"/>
            <a:ext cx="6096000" cy="4572000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642910" y="0"/>
            <a:ext cx="80724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What did you do last weekend</a:t>
            </a:r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5720" y="6215082"/>
            <a:ext cx="838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Nota: para reproducir el video dar doble click  sobre el rectángulo negro.</a:t>
            </a:r>
            <a:endParaRPr lang="es-MX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40518"/>
          </a:xfrm>
        </p:spPr>
        <p:txBody>
          <a:bodyPr>
            <a:normAutofit/>
          </a:bodyPr>
          <a:lstStyle/>
          <a:p>
            <a:r>
              <a:rPr lang="en-US" dirty="0" smtClean="0"/>
              <a:t>Hi , how have you been?</a:t>
            </a:r>
          </a:p>
          <a:p>
            <a:r>
              <a:rPr lang="en-US" dirty="0" smtClean="0"/>
              <a:t>It´s along time</a:t>
            </a:r>
          </a:p>
          <a:p>
            <a:r>
              <a:rPr lang="en-US" dirty="0" smtClean="0"/>
              <a:t>How are you?</a:t>
            </a:r>
          </a:p>
          <a:p>
            <a:r>
              <a:rPr lang="en-US" dirty="0" smtClean="0"/>
              <a:t>fine thanks, and you?</a:t>
            </a:r>
          </a:p>
          <a:p>
            <a:r>
              <a:rPr lang="en-US" dirty="0" smtClean="0"/>
              <a:t>Fine too</a:t>
            </a:r>
          </a:p>
          <a:p>
            <a:r>
              <a:rPr lang="en-US" dirty="0" smtClean="0"/>
              <a:t>Did you go on holiday last week?</a:t>
            </a:r>
          </a:p>
          <a:p>
            <a:r>
              <a:rPr lang="en-US" dirty="0" smtClean="0"/>
              <a:t>Yes, I went to the beach</a:t>
            </a:r>
          </a:p>
          <a:p>
            <a:r>
              <a:rPr lang="en-US" dirty="0" err="1" smtClean="0"/>
              <a:t>Oh,great</a:t>
            </a:r>
            <a:endParaRPr lang="en-US" dirty="0" smtClean="0"/>
          </a:p>
          <a:p>
            <a:r>
              <a:rPr lang="en-US" dirty="0" smtClean="0"/>
              <a:t>Did you have a big time?</a:t>
            </a:r>
          </a:p>
          <a:p>
            <a:r>
              <a:rPr lang="en-US" dirty="0" smtClean="0"/>
              <a:t>Oh, I had a lot of fun</a:t>
            </a:r>
          </a:p>
          <a:p>
            <a:r>
              <a:rPr lang="en-US" dirty="0" smtClean="0"/>
              <a:t>I went swimming with my family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n-US" dirty="0" smtClean="0"/>
          </a:p>
          <a:p>
            <a:endParaRPr lang="es-MX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Sounds like you enjoy yourself big time</a:t>
            </a:r>
          </a:p>
          <a:p>
            <a:r>
              <a:rPr lang="en-US" dirty="0" smtClean="0"/>
              <a:t>What about you?</a:t>
            </a:r>
          </a:p>
          <a:p>
            <a:r>
              <a:rPr lang="en-US" dirty="0" smtClean="0"/>
              <a:t>What did you do?</a:t>
            </a:r>
          </a:p>
          <a:p>
            <a:r>
              <a:rPr lang="en-US" dirty="0" smtClean="0"/>
              <a:t>I walked for the city</a:t>
            </a:r>
          </a:p>
          <a:p>
            <a:r>
              <a:rPr lang="en-US" dirty="0" smtClean="0"/>
              <a:t>I visited many places new to me </a:t>
            </a:r>
          </a:p>
          <a:p>
            <a:r>
              <a:rPr lang="en-US" dirty="0" smtClean="0"/>
              <a:t>Oh great, I hope to see you soon</a:t>
            </a:r>
          </a:p>
          <a:p>
            <a:r>
              <a:rPr lang="en-US" dirty="0" smtClean="0"/>
              <a:t>Yes, I also hope so</a:t>
            </a:r>
          </a:p>
          <a:p>
            <a:r>
              <a:rPr lang="en-US" dirty="0" smtClean="0"/>
              <a:t>Bye </a:t>
            </a:r>
          </a:p>
          <a:p>
            <a:r>
              <a:rPr lang="en-US" dirty="0" smtClean="0"/>
              <a:t>Bye</a:t>
            </a:r>
          </a:p>
          <a:p>
            <a:endParaRPr lang="es-MX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2333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By</a:t>
            </a:r>
            <a:br>
              <a:rPr lang="en-US" dirty="0" smtClean="0"/>
            </a:br>
            <a:r>
              <a:rPr lang="en-US" dirty="0" smtClean="0"/>
              <a:t>Brenda Hernández Chávez 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Alejandra Mora Paramo</a:t>
            </a:r>
            <a:br>
              <a:rPr lang="en-US" dirty="0" smtClean="0"/>
            </a:br>
            <a:r>
              <a:rPr lang="en-US" dirty="0" smtClean="0"/>
              <a:t>group 403</a:t>
            </a:r>
            <a:br>
              <a:rPr lang="en-US" dirty="0" smtClean="0"/>
            </a:br>
            <a:r>
              <a:rPr lang="en-US" dirty="0" smtClean="0"/>
              <a:t>Marsella Robles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126</Words>
  <Application>Microsoft Office PowerPoint</Application>
  <PresentationFormat>Presentación en pantalla (4:3)</PresentationFormat>
  <Paragraphs>25</Paragraphs>
  <Slides>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Brío</vt:lpstr>
      <vt:lpstr>Diapositiva 1</vt:lpstr>
      <vt:lpstr>Diapositiva 2</vt:lpstr>
      <vt:lpstr>Diapositiva 3</vt:lpstr>
      <vt:lpstr>By Brenda Hernández Chávez  and Alejandra Mora Paramo group 403 Marsella Robles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</dc:creator>
  <cp:lastModifiedBy>MARIO</cp:lastModifiedBy>
  <cp:revision>4</cp:revision>
  <dcterms:created xsi:type="dcterms:W3CDTF">2011-01-14T02:08:39Z</dcterms:created>
  <dcterms:modified xsi:type="dcterms:W3CDTF">2011-01-14T02:54:17Z</dcterms:modified>
</cp:coreProperties>
</file>