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76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  <p:sldId id="272" r:id="rId20"/>
    <p:sldId id="273" r:id="rId21"/>
    <p:sldId id="274" r:id="rId22"/>
    <p:sldId id="279" r:id="rId23"/>
    <p:sldId id="282" r:id="rId24"/>
    <p:sldId id="283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1E704256-5F7C-4226-9D85-0D46E61FCB74}" type="datetimeFigureOut">
              <a:rPr lang="es-MX" smtClean="0"/>
              <a:t>11/01/2013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FCDBC167-0610-4A99-AA63-9478A82B78AE}" type="slidenum">
              <a:rPr lang="es-MX" smtClean="0"/>
              <a:t>‹Nº›</a:t>
            </a:fld>
            <a:endParaRPr lang="es-MX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>
                <a:latin typeface="Algerian" pitchFamily="82" charset="0"/>
              </a:rPr>
              <a:t>JUICIO ORAL CIVIL.</a:t>
            </a:r>
            <a:endParaRPr lang="es-MX" sz="6000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9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DESECHAMIENTO DE LA DEMANDA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 SE PUEDE IMPUGNAR.</a:t>
            </a:r>
          </a:p>
          <a:p>
            <a:r>
              <a:rPr lang="es-MX" dirty="0" smtClean="0"/>
              <a:t>POR NOTORIAMENTE FRIVOLA</a:t>
            </a:r>
          </a:p>
          <a:p>
            <a:r>
              <a:rPr lang="es-MX" dirty="0" smtClean="0"/>
              <a:t>POR IMPROCEDENTE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708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lgerian" pitchFamily="82" charset="0"/>
              </a:rPr>
              <a:t>OFRECIMIENTO  DE  PRUEBAS </a:t>
            </a:r>
            <a:endParaRPr lang="es-MX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 DEMANDA</a:t>
            </a:r>
          </a:p>
          <a:p>
            <a:r>
              <a:rPr lang="es-MX" dirty="0" smtClean="0"/>
              <a:t>EN  CONTESTACIÓN   RECONVENCION</a:t>
            </a:r>
          </a:p>
          <a:p>
            <a:r>
              <a:rPr lang="es-MX" dirty="0" smtClean="0"/>
              <a:t>Y  EN   LOS DESAHOGOS DE VISTA </a:t>
            </a:r>
          </a:p>
          <a:p>
            <a:r>
              <a:rPr lang="es-MX" dirty="0" smtClean="0"/>
              <a:t>RELACION CON LOS HECHOS CONTROVERTIDOS </a:t>
            </a:r>
          </a:p>
          <a:p>
            <a:r>
              <a:rPr lang="es-MX" dirty="0" smtClean="0"/>
              <a:t>NOMBRE Y DOMIILIO DE LOS TESTIGOS , SÍ COMO DE LOS PERITOS Y LA CLASE DE PERICIAL.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003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ADMISION  DE  LA  DEMANDA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NOTIFICA PERSONALMENTE EL AUTO DE RADICACIÓN.</a:t>
            </a:r>
          </a:p>
          <a:p>
            <a:r>
              <a:rPr lang="es-MX" dirty="0" smtClean="0"/>
              <a:t>SE CORRE TRASLADO</a:t>
            </a:r>
          </a:p>
          <a:p>
            <a:r>
              <a:rPr lang="es-MX" dirty="0"/>
              <a:t>9</a:t>
            </a:r>
            <a:r>
              <a:rPr lang="es-MX" dirty="0" smtClean="0"/>
              <a:t> DIAS PARA PRODUCIR CONTESTACION.</a:t>
            </a:r>
          </a:p>
          <a:p>
            <a:r>
              <a:rPr lang="es-MX" dirty="0" smtClean="0"/>
              <a:t>POR ESCRITO</a:t>
            </a:r>
          </a:p>
          <a:p>
            <a:r>
              <a:rPr lang="es-MX" dirty="0" smtClean="0"/>
              <a:t>DERECHO A RECONVENIR.</a:t>
            </a:r>
          </a:p>
          <a:p>
            <a:r>
              <a:rPr lang="es-MX" dirty="0" smtClean="0"/>
              <a:t>REBELDIA  PRESUME COMO CIERTOS LOS HECHOS DE LA DEMANDA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53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CONTESTACION DE LA DEMANDA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ALLANAMIENTO  TOTAL 987  SE CITA A AUDIENCIA PARA DICTAR SENTENCIA </a:t>
            </a:r>
          </a:p>
          <a:p>
            <a:r>
              <a:rPr lang="es-MX" dirty="0" smtClean="0"/>
              <a:t>NIEGA</a:t>
            </a:r>
          </a:p>
          <a:p>
            <a:r>
              <a:rPr lang="es-MX" dirty="0" smtClean="0"/>
              <a:t>RECONVIENE  </a:t>
            </a:r>
            <a:r>
              <a:rPr lang="es-MX" dirty="0"/>
              <a:t>5</a:t>
            </a:r>
            <a:r>
              <a:rPr lang="es-MX" dirty="0" smtClean="0"/>
              <a:t> DÍAS PARA CONTESTARLA.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65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PRIMERA  AUDIENCIA </a:t>
            </a:r>
            <a:br>
              <a:rPr lang="es-MX" dirty="0" smtClean="0"/>
            </a:br>
            <a:r>
              <a:rPr lang="es-MX" dirty="0"/>
              <a:t> </a:t>
            </a:r>
            <a:r>
              <a:rPr lang="es-MX" dirty="0" smtClean="0"/>
              <a:t>				PRELIMINAR			988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DA FECHA DESDE EL AUTO QUE RECAE A LA CONTESTACION DE LA DEMANDA </a:t>
            </a:r>
            <a:endParaRPr lang="es-MX" dirty="0"/>
          </a:p>
          <a:p>
            <a:r>
              <a:rPr lang="es-MX" dirty="0" smtClean="0"/>
              <a:t>DESAHOGO DE PRUEBAS DE LAS EXCEPCIONES PROCESALES.EN CASO CONTRARIO SE DECLARA DESIERTA Y SE DESECHA LA EXCEPCION.</a:t>
            </a:r>
          </a:p>
          <a:p>
            <a:r>
              <a:rPr lang="es-MX" dirty="0" smtClean="0"/>
              <a:t>SE DEPURA EL JUICIO.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42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OBLIGACIONES  DE  LAS  PARTES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PRESENTARSE A LAS AUDIENCIAS PERSONALMENTE O POR MEDIO DE APODERADO JUDICIAL.</a:t>
            </a:r>
          </a:p>
          <a:p>
            <a:r>
              <a:rPr lang="es-MX" dirty="0" smtClean="0"/>
              <a:t>CON FACULTADES PARA CONVENIR.</a:t>
            </a:r>
          </a:p>
          <a:p>
            <a:r>
              <a:rPr lang="es-MX" dirty="0"/>
              <a:t> </a:t>
            </a:r>
            <a:r>
              <a:rPr lang="es-MX" dirty="0" smtClean="0"/>
              <a:t>Y  SUSCRIBIR EL CONVENIO.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745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NOTIFICACIONES DE  RESOLUCIONES  JUDICIALES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PRONUNCIADAS EN LAS AUDIENCIAS</a:t>
            </a:r>
          </a:p>
          <a:p>
            <a:r>
              <a:rPr lang="es-MX" dirty="0" smtClean="0"/>
              <a:t> SE TENDRÁN  POR NOTIFICADAS  EN ESE ACTO</a:t>
            </a:r>
          </a:p>
          <a:p>
            <a:r>
              <a:rPr lang="es-MX" dirty="0" smtClean="0"/>
              <a:t>SIN FORMALIDAD  ALGUNA</a:t>
            </a:r>
          </a:p>
          <a:p>
            <a:r>
              <a:rPr lang="es-MX" dirty="0" smtClean="0"/>
              <a:t>A QUIENES ESTEN PRESENTES O QUE DEBIERON ESTARLO.</a:t>
            </a:r>
          </a:p>
          <a:p>
            <a:endParaRPr lang="es-MX" dirty="0"/>
          </a:p>
          <a:p>
            <a:pPr lvl="8"/>
            <a:r>
              <a:rPr lang="es-MX" dirty="0" smtClean="0"/>
              <a:t>Art.  990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6386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CARACTERISTICAS  DE  LAS  AUDIENCIAS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PRESIDIDAS POR  EL  JUEZ</a:t>
            </a:r>
          </a:p>
          <a:p>
            <a:r>
              <a:rPr lang="es-MX" dirty="0" smtClean="0"/>
              <a:t>PUBLICAS</a:t>
            </a:r>
          </a:p>
          <a:p>
            <a:r>
              <a:rPr lang="es-MX" dirty="0" smtClean="0"/>
              <a:t> TOTALMENTE  ORALES.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9900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FACULTADES DE DIRECCION DEL PROCESO A CARGO  DEL  JUEZ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DIRIGIR  CONCILIACION O DEBATE</a:t>
            </a:r>
          </a:p>
          <a:p>
            <a:r>
              <a:rPr lang="es-MX" dirty="0" smtClean="0"/>
              <a:t>ORDENAR LA PRÁCTICA  DE  LAS  PRUEBAS.</a:t>
            </a:r>
          </a:p>
          <a:p>
            <a:r>
              <a:rPr lang="es-MX" dirty="0" smtClean="0"/>
              <a:t>EXIGIR EL CUMPLIMIENTO DE FORMALIDADES.</a:t>
            </a:r>
          </a:p>
          <a:p>
            <a:r>
              <a:rPr lang="es-MX" dirty="0" smtClean="0"/>
              <a:t>MODERAR LA DISCUCIÓN.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1886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FACULTADES DISCIPLINARIAS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LIMITAR O IMPEDIR EL ACCESO  AL  PUBLICO</a:t>
            </a:r>
          </a:p>
          <a:p>
            <a:r>
              <a:rPr lang="es-MX" dirty="0" smtClean="0"/>
              <a:t>ORDENAR LA SALIDA DE LA SALA</a:t>
            </a:r>
          </a:p>
          <a:p>
            <a:r>
              <a:rPr lang="es-MX" dirty="0" smtClean="0"/>
              <a:t>EJERCER EL PODER DE MANDO DE LA FUERZA  PÚBLICA</a:t>
            </a:r>
          </a:p>
          <a:p>
            <a:r>
              <a:rPr lang="es-MX" dirty="0" smtClean="0"/>
              <a:t>IMPONER MEDIDAS DE APREMIO.</a:t>
            </a:r>
          </a:p>
          <a:p>
            <a:r>
              <a:rPr lang="es-MX" dirty="0" smtClean="0"/>
              <a:t>ASISTENTES ESTAR EN SILENCIO</a:t>
            </a:r>
          </a:p>
          <a:p>
            <a:r>
              <a:rPr lang="es-MX" dirty="0" smtClean="0"/>
              <a:t>NO ADOPTAR COMPORTAMIENTO VIOLENTO O INTIMIDATORIO.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607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000" dirty="0" smtClean="0"/>
              <a:t>ELEMENTOS  DE  PROCEDIBILIDAD</a:t>
            </a:r>
            <a:endParaRPr lang="es-MX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1.- QUE EL MONTO DE LA SUERTE PRINCIPAL DEL ASUNTO NO SEA MAYOR A </a:t>
            </a:r>
            <a:r>
              <a:rPr lang="es-MX" dirty="0" smtClean="0"/>
              <a:t>$528,460.00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2.- NO DEBEN TOMARSE EN CUENTA LOS INTERESES Y ACCESORIOS RECLAMADOS  A LA FECHA DE INTERPOSICION DE LA DEMANDA.</a:t>
            </a:r>
          </a:p>
          <a:p>
            <a:pPr marL="0" indent="0">
              <a:buNone/>
            </a:pPr>
            <a:r>
              <a:rPr lang="es-MX" dirty="0" smtClean="0"/>
              <a:t>3.- NO PROCEDEN LOS JUICIOS DE TRÁMITACIÓN ESPECIAL NI  LOS DE CUANTÍA INDETERMINADA.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961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DETERMINACION </a:t>
            </a:r>
            <a:r>
              <a:rPr lang="es-MX" dirty="0"/>
              <a:t>DEL JUEZ</a:t>
            </a:r>
            <a:br>
              <a:rPr lang="es-MX" dirty="0"/>
            </a:br>
            <a:r>
              <a:rPr lang="es-MX" dirty="0"/>
              <a:t> EN LAS  AUDIENCIAS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RESCESOS</a:t>
            </a:r>
          </a:p>
          <a:p>
            <a:r>
              <a:rPr lang="es-MX" dirty="0" smtClean="0"/>
              <a:t>SUSPENDERLAS</a:t>
            </a:r>
          </a:p>
          <a:p>
            <a:r>
              <a:rPr lang="es-MX" dirty="0" smtClean="0"/>
              <a:t>O DIFERIRLAS </a:t>
            </a:r>
          </a:p>
          <a:p>
            <a:r>
              <a:rPr lang="es-MX" dirty="0" smtClean="0"/>
              <a:t>EL JUEZ DETERMINA   CUANDO INICIA Y CUANDO TERMINA LA AUDIENCIA </a:t>
            </a:r>
          </a:p>
          <a:p>
            <a:r>
              <a:rPr lang="es-MX" dirty="0" smtClean="0"/>
              <a:t>LAS PARTES PUEDEN LLEGAR TARDE Y EJERCER TODOS LOS DERECHOS 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0066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CONCILIACION  A  CARGO  DEL  JUEZ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1253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MEDIDAS  QUE PUEDE TOMAS EL JUEZ EN LAS AUDIENCIAS.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RECESOS, SUSPENDERLAS,  DIFERIRLAS</a:t>
            </a:r>
            <a:endParaRPr lang="es-MX" dirty="0"/>
          </a:p>
          <a:p>
            <a:r>
              <a:rPr lang="es-MX" dirty="0" smtClean="0"/>
              <a:t>AUTORIZA QUE SE RETIREN LAS PARTES.</a:t>
            </a:r>
          </a:p>
          <a:p>
            <a:r>
              <a:rPr lang="es-MX" dirty="0" smtClean="0"/>
              <a:t>SI LLEGA TARDE PUEDE APERSONARSE A JUICIO.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5739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REGISTRO DE LAS AUDIENCIAS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328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AUDIENCIA PRELIMINAR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	</a:t>
            </a:r>
            <a:r>
              <a:rPr lang="es-MX" smtClean="0"/>
              <a:t>Estudio </a:t>
            </a:r>
            <a:r>
              <a:rPr lang="es-MX" dirty="0" smtClean="0"/>
              <a:t>legitimación  procesal</a:t>
            </a:r>
            <a:endParaRPr lang="es-MX" dirty="0"/>
          </a:p>
          <a:p>
            <a:r>
              <a:rPr lang="es-MX" dirty="0"/>
              <a:t>Estudio </a:t>
            </a:r>
            <a:r>
              <a:rPr lang="es-MX" dirty="0" smtClean="0"/>
              <a:t>excepciones  procesales</a:t>
            </a:r>
            <a:endParaRPr lang="es-MX" dirty="0"/>
          </a:p>
          <a:p>
            <a:r>
              <a:rPr lang="es-MX" dirty="0"/>
              <a:t>Admite de pruebas </a:t>
            </a:r>
            <a:r>
              <a:rPr lang="es-MX" dirty="0" err="1" smtClean="0"/>
              <a:t>ydetermina</a:t>
            </a:r>
            <a:r>
              <a:rPr lang="es-MX" dirty="0" smtClean="0"/>
              <a:t> </a:t>
            </a:r>
            <a:r>
              <a:rPr lang="es-MX" dirty="0"/>
              <a:t>forma </a:t>
            </a:r>
            <a:r>
              <a:rPr lang="es-MX" dirty="0" smtClean="0"/>
              <a:t>de preparación </a:t>
            </a:r>
            <a:r>
              <a:rPr lang="es-MX" dirty="0"/>
              <a:t>para </a:t>
            </a:r>
            <a:r>
              <a:rPr lang="es-MX" dirty="0" smtClean="0"/>
              <a:t>su  desahogo</a:t>
            </a:r>
            <a:endParaRPr lang="es-MX" dirty="0"/>
          </a:p>
          <a:p>
            <a:r>
              <a:rPr lang="es-MX" dirty="0"/>
              <a:t>Conciliación</a:t>
            </a:r>
          </a:p>
          <a:p>
            <a:r>
              <a:rPr lang="es-MX" dirty="0"/>
              <a:t>•</a:t>
            </a:r>
            <a:r>
              <a:rPr lang="es-MX" dirty="0" smtClean="0"/>
              <a:t>Acuerdos probatorios </a:t>
            </a:r>
            <a:r>
              <a:rPr lang="es-MX" dirty="0"/>
              <a:t>y </a:t>
            </a:r>
            <a:r>
              <a:rPr lang="es-MX" dirty="0" smtClean="0"/>
              <a:t>sobre hechos no controvertidos</a:t>
            </a:r>
            <a:endParaRPr lang="es-MX" dirty="0"/>
          </a:p>
          <a:p>
            <a:r>
              <a:rPr lang="es-MX" dirty="0"/>
              <a:t>Aprobada por el </a:t>
            </a:r>
            <a:r>
              <a:rPr lang="es-MX" dirty="0" smtClean="0"/>
              <a:t>juez=COSA </a:t>
            </a:r>
            <a:r>
              <a:rPr lang="es-MX" dirty="0"/>
              <a:t>JUZGADA</a:t>
            </a:r>
          </a:p>
          <a:p>
            <a:r>
              <a:rPr lang="es-MX" dirty="0"/>
              <a:t>Citación </a:t>
            </a:r>
            <a:r>
              <a:rPr lang="es-MX" dirty="0" smtClean="0"/>
              <a:t>para  audiencia </a:t>
            </a:r>
            <a:r>
              <a:rPr lang="es-MX" dirty="0"/>
              <a:t>de </a:t>
            </a:r>
            <a:r>
              <a:rPr lang="es-MX" dirty="0" smtClean="0"/>
              <a:t>juicio  (10 </a:t>
            </a:r>
            <a:r>
              <a:rPr lang="es-MX" dirty="0"/>
              <a:t>a 40 días)</a:t>
            </a:r>
          </a:p>
        </p:txBody>
      </p:sp>
    </p:spTree>
    <p:extLst>
      <p:ext uri="{BB962C8B-B14F-4D97-AF65-F5344CB8AC3E}">
        <p14:creationId xmlns:p14="http://schemas.microsoft.com/office/powerpoint/2010/main" val="352106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PRINCIPIOS QUE RIGEN LA ORALIDAD CIVIL      art. 971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NO </a:t>
            </a:r>
            <a:r>
              <a:rPr lang="es-MX" dirty="0" smtClean="0"/>
              <a:t>HAY INMPUGNABILIDAD.</a:t>
            </a:r>
          </a:p>
          <a:p>
            <a:r>
              <a:rPr lang="es-MX" dirty="0" smtClean="0"/>
              <a:t>PUBLICIDAD</a:t>
            </a:r>
          </a:p>
          <a:p>
            <a:r>
              <a:rPr lang="es-MX" dirty="0" err="1" smtClean="0"/>
              <a:t>INMEDIACIÓN.El</a:t>
            </a:r>
            <a:r>
              <a:rPr lang="es-MX" dirty="0" smtClean="0"/>
              <a:t> juez deberá presentarse.</a:t>
            </a:r>
          </a:p>
          <a:p>
            <a:r>
              <a:rPr lang="es-MX" dirty="0" smtClean="0"/>
              <a:t>IGUALDAD</a:t>
            </a:r>
          </a:p>
          <a:p>
            <a:r>
              <a:rPr lang="es-MX" dirty="0" smtClean="0"/>
              <a:t>CONTRADICCIÓN</a:t>
            </a:r>
          </a:p>
          <a:p>
            <a:r>
              <a:rPr lang="es-MX" dirty="0" smtClean="0"/>
              <a:t>CONTINUIDAD</a:t>
            </a:r>
          </a:p>
          <a:p>
            <a:r>
              <a:rPr lang="es-MX" dirty="0" smtClean="0"/>
              <a:t>CONCENTRACION.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99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  GENERALES.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todo lo no previsto regirán las reglas  generales de este Código en cuanto no se opongan a las disposiciones del titulo relacionado con los juicios Civiles Orales art977</a:t>
            </a:r>
          </a:p>
          <a:p>
            <a:endParaRPr lang="es-MX" dirty="0"/>
          </a:p>
          <a:p>
            <a:r>
              <a:rPr lang="es-MX" dirty="0" smtClean="0"/>
              <a:t>En el juicio oral únicamente será notificado personalmente el emplazamiento y </a:t>
            </a:r>
          </a:p>
          <a:p>
            <a:r>
              <a:rPr lang="es-MX" dirty="0" smtClean="0"/>
              <a:t>Las </a:t>
            </a:r>
            <a:r>
              <a:rPr lang="es-MX" dirty="0" err="1" smtClean="0"/>
              <a:t>demas</a:t>
            </a:r>
            <a:r>
              <a:rPr lang="es-MX" dirty="0" smtClean="0"/>
              <a:t> determinaciones se notificarán a las partes por cualquier medio electrónico o su publicación en el </a:t>
            </a:r>
            <a:r>
              <a:rPr lang="es-MX" dirty="0" err="1" smtClean="0"/>
              <a:t>boletin</a:t>
            </a:r>
            <a:r>
              <a:rPr lang="es-MX" dirty="0" smtClean="0"/>
              <a:t> judicial, salvo lo dispuesto para las audiencias. Art 979.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819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DEMANDA Y SUS REQUISITOS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REPRODUCE EL 255  Y SOLO VARIA EN CUANTO AL CAPÍTULO DE PRUEBAS.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30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LAS  ACCIONES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UN DERECHO SUBJETIVO QUE OTORGA AL TITULAR DEL DERECHO LA FACULTAD DE EJERCITARLO.</a:t>
            </a:r>
          </a:p>
          <a:p>
            <a:r>
              <a:rPr lang="es-MX" dirty="0" smtClean="0"/>
              <a:t>ES UN DERECHO PÚBLICO</a:t>
            </a:r>
          </a:p>
          <a:p>
            <a:r>
              <a:rPr lang="es-MX" dirty="0" smtClean="0"/>
              <a:t>ES UN DERECHO  GENERAL</a:t>
            </a:r>
          </a:p>
          <a:p>
            <a:r>
              <a:rPr lang="es-MX" dirty="0" smtClean="0"/>
              <a:t>ES ABSTRACTO</a:t>
            </a:r>
          </a:p>
          <a:p>
            <a:r>
              <a:rPr lang="es-MX" smtClean="0"/>
              <a:t>ES AUTONOMO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LA DEMANDA  Y  SUS REQUISITOS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presentara por escrito</a:t>
            </a:r>
          </a:p>
          <a:p>
            <a:pPr lvl="2"/>
            <a:r>
              <a:rPr lang="es-MX" dirty="0" smtClean="0"/>
              <a:t>Tribunal ante el que se promueve</a:t>
            </a:r>
          </a:p>
          <a:p>
            <a:pPr lvl="2"/>
            <a:r>
              <a:rPr lang="es-MX" dirty="0" smtClean="0"/>
              <a:t>Nombre y apellidos   del actor objetos que se reclaman </a:t>
            </a:r>
          </a:p>
          <a:p>
            <a:pPr lvl="2"/>
            <a:r>
              <a:rPr lang="es-MX" dirty="0" smtClean="0"/>
              <a:t>Objetos que se reclaman</a:t>
            </a:r>
          </a:p>
          <a:p>
            <a:pPr lvl="2"/>
            <a:r>
              <a:rPr lang="es-MX" dirty="0" smtClean="0"/>
              <a:t>Hechos con los documentos  o  forma de probarlos.</a:t>
            </a:r>
          </a:p>
          <a:p>
            <a:pPr lvl="2"/>
            <a:r>
              <a:rPr lang="es-MX" dirty="0" smtClean="0"/>
              <a:t>Nombre y apellidos de los  testigos</a:t>
            </a:r>
          </a:p>
          <a:p>
            <a:pPr lvl="2"/>
            <a:r>
              <a:rPr lang="es-MX" dirty="0" smtClean="0"/>
              <a:t>Valor del asunto</a:t>
            </a:r>
          </a:p>
          <a:p>
            <a:pPr lvl="2"/>
            <a:r>
              <a:rPr lang="es-MX" dirty="0" smtClean="0"/>
              <a:t>Capitulo de pruebas </a:t>
            </a:r>
          </a:p>
          <a:p>
            <a:pPr lvl="2"/>
            <a:r>
              <a:rPr lang="es-MX" dirty="0" smtClean="0"/>
              <a:t>Capitulo de derecho</a:t>
            </a:r>
          </a:p>
          <a:p>
            <a:pPr lvl="2"/>
            <a:r>
              <a:rPr lang="es-MX" dirty="0" smtClean="0"/>
              <a:t>Puntos petitorios</a:t>
            </a:r>
          </a:p>
          <a:p>
            <a:pPr lvl="2"/>
            <a:r>
              <a:rPr lang="es-MX" dirty="0" smtClean="0"/>
              <a:t>Protesto, firma  fecha.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266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ACUERDO 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PREVIENE</a:t>
            </a:r>
          </a:p>
          <a:p>
            <a:r>
              <a:rPr lang="es-MX" dirty="0" smtClean="0"/>
              <a:t>DESECHA</a:t>
            </a:r>
          </a:p>
          <a:p>
            <a:r>
              <a:rPr lang="es-MX" dirty="0" smtClean="0"/>
              <a:t>ADMITE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450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lgerian" pitchFamily="82" charset="0"/>
              </a:rPr>
              <a:t>OBSCURIDAD   DE  LA  DEMANDA</a:t>
            </a:r>
            <a:endParaRPr lang="es-MX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 la demanda es obscura o no cumple con los requisitos</a:t>
            </a:r>
          </a:p>
          <a:p>
            <a:r>
              <a:rPr lang="es-MX" dirty="0" smtClean="0"/>
              <a:t>El juez emitirá un auto previniendo</a:t>
            </a:r>
          </a:p>
          <a:p>
            <a:r>
              <a:rPr lang="es-MX" dirty="0" smtClean="0"/>
              <a:t>El promovente tendrá 3 días para desahogarlo por escrito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097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TC102455610[[fn=Otoño]]</Template>
  <TotalTime>320</TotalTime>
  <Words>655</Words>
  <Application>Microsoft Office PowerPoint</Application>
  <PresentationFormat>Presentación en pantalla (4:3)</PresentationFormat>
  <Paragraphs>118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Autumn</vt:lpstr>
      <vt:lpstr>JUICIO ORAL CIVIL.</vt:lpstr>
      <vt:lpstr>ELEMENTOS  DE  PROCEDIBILIDAD</vt:lpstr>
      <vt:lpstr>PRINCIPIOS QUE RIGEN LA ORALIDAD CIVIL      art. 971</vt:lpstr>
      <vt:lpstr>DISPOSICIONES  GENERALES.</vt:lpstr>
      <vt:lpstr>LA DEMANDA Y SUS REQUISITOS </vt:lpstr>
      <vt:lpstr>LAS  ACCIONES</vt:lpstr>
      <vt:lpstr>LA DEMANDA  Y  SUS REQUISITOS</vt:lpstr>
      <vt:lpstr>ACUERDO  </vt:lpstr>
      <vt:lpstr>OBSCURIDAD   DE  LA  DEMANDA</vt:lpstr>
      <vt:lpstr>DESECHAMIENTO DE LA DEMANDA</vt:lpstr>
      <vt:lpstr>OFRECIMIENTO  DE  PRUEBAS </vt:lpstr>
      <vt:lpstr>ADMISION  DE  LA  DEMANDA </vt:lpstr>
      <vt:lpstr>LA CONTESTACION DE LA DEMANDA </vt:lpstr>
      <vt:lpstr>PRIMERA  AUDIENCIA       PRELIMINAR   988</vt:lpstr>
      <vt:lpstr>OBLIGACIONES  DE  LAS  PARTES</vt:lpstr>
      <vt:lpstr>NOTIFICACIONES DE  RESOLUCIONES  JUDICIALES</vt:lpstr>
      <vt:lpstr>CARACTERISTICAS  DE  LAS  AUDIENCIAS</vt:lpstr>
      <vt:lpstr>FACULTADES DE DIRECCION DEL PROCESO A CARGO  DEL  JUEZ</vt:lpstr>
      <vt:lpstr>FACULTADES DISCIPLINARIAS </vt:lpstr>
      <vt:lpstr>DETERMINACION DEL JUEZ  EN LAS  AUDIENCIAS </vt:lpstr>
      <vt:lpstr>CONCILIACION  A  CARGO  DEL  JUEZ</vt:lpstr>
      <vt:lpstr>MEDIDAS  QUE PUEDE TOMAS EL JUEZ EN LAS AUDIENCIAS.</vt:lpstr>
      <vt:lpstr>REGISTRO DE LAS AUDIENCIAS</vt:lpstr>
      <vt:lpstr>AUDIENCIA PRELIMINAR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JUICIO ORAL CIVIL.</dc:title>
  <dc:creator>EdgaRuben</dc:creator>
  <cp:lastModifiedBy>EdgaRuben</cp:lastModifiedBy>
  <cp:revision>22</cp:revision>
  <dcterms:created xsi:type="dcterms:W3CDTF">2012-06-13T21:01:25Z</dcterms:created>
  <dcterms:modified xsi:type="dcterms:W3CDTF">2013-01-12T01:32:07Z</dcterms:modified>
</cp:coreProperties>
</file>