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76553C3-0017-4F5B-B05C-3D7E58AAEEF6}" type="datetimeFigureOut">
              <a:rPr lang="es-MX" smtClean="0"/>
              <a:t>27/08/2016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90B1765-F87A-4CEC-B109-7305B8C1C4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66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53C3-0017-4F5B-B05C-3D7E58AAEEF6}" type="datetimeFigureOut">
              <a:rPr lang="es-MX" smtClean="0"/>
              <a:t>27/08/2016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765-F87A-4CEC-B109-7305B8C1C4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759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53C3-0017-4F5B-B05C-3D7E58AAEEF6}" type="datetimeFigureOut">
              <a:rPr lang="es-MX" smtClean="0"/>
              <a:t>27/08/2016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765-F87A-4CEC-B109-7305B8C1C4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821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53C3-0017-4F5B-B05C-3D7E58AAEEF6}" type="datetimeFigureOut">
              <a:rPr lang="es-MX" smtClean="0"/>
              <a:t>27/08/2016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765-F87A-4CEC-B109-7305B8C1C49F}" type="slidenum">
              <a:rPr lang="es-MX" smtClean="0"/>
              <a:t>‹Nº›</a:t>
            </a:fld>
            <a:endParaRPr lang="es-MX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3863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53C3-0017-4F5B-B05C-3D7E58AAEEF6}" type="datetimeFigureOut">
              <a:rPr lang="es-MX" smtClean="0"/>
              <a:t>27/08/2016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765-F87A-4CEC-B109-7305B8C1C4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9492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53C3-0017-4F5B-B05C-3D7E58AAEEF6}" type="datetimeFigureOut">
              <a:rPr lang="es-MX" smtClean="0"/>
              <a:t>27/08/2016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765-F87A-4CEC-B109-7305B8C1C4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174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53C3-0017-4F5B-B05C-3D7E58AAEEF6}" type="datetimeFigureOut">
              <a:rPr lang="es-MX" smtClean="0"/>
              <a:t>27/08/2016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765-F87A-4CEC-B109-7305B8C1C4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048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53C3-0017-4F5B-B05C-3D7E58AAEEF6}" type="datetimeFigureOut">
              <a:rPr lang="es-MX" smtClean="0"/>
              <a:t>27/08/2016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765-F87A-4CEC-B109-7305B8C1C4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5075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53C3-0017-4F5B-B05C-3D7E58AAEEF6}" type="datetimeFigureOut">
              <a:rPr lang="es-MX" smtClean="0"/>
              <a:t>27/08/2016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765-F87A-4CEC-B109-7305B8C1C4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53C3-0017-4F5B-B05C-3D7E58AAEEF6}" type="datetimeFigureOut">
              <a:rPr lang="es-MX" smtClean="0"/>
              <a:t>27/08/2016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765-F87A-4CEC-B109-7305B8C1C4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3069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53C3-0017-4F5B-B05C-3D7E58AAEEF6}" type="datetimeFigureOut">
              <a:rPr lang="es-MX" smtClean="0"/>
              <a:t>27/08/2016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765-F87A-4CEC-B109-7305B8C1C4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319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53C3-0017-4F5B-B05C-3D7E58AAEEF6}" type="datetimeFigureOut">
              <a:rPr lang="es-MX" smtClean="0"/>
              <a:t>27/08/2016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765-F87A-4CEC-B109-7305B8C1C4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251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53C3-0017-4F5B-B05C-3D7E58AAEEF6}" type="datetimeFigureOut">
              <a:rPr lang="es-MX" smtClean="0"/>
              <a:t>27/08/2016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765-F87A-4CEC-B109-7305B8C1C4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356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53C3-0017-4F5B-B05C-3D7E58AAEEF6}" type="datetimeFigureOut">
              <a:rPr lang="es-MX" smtClean="0"/>
              <a:t>27/08/2016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765-F87A-4CEC-B109-7305B8C1C4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484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53C3-0017-4F5B-B05C-3D7E58AAEEF6}" type="datetimeFigureOut">
              <a:rPr lang="es-MX" smtClean="0"/>
              <a:t>27/08/2016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765-F87A-4CEC-B109-7305B8C1C4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9642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53C3-0017-4F5B-B05C-3D7E58AAEEF6}" type="datetimeFigureOut">
              <a:rPr lang="es-MX" smtClean="0"/>
              <a:t>27/08/2016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765-F87A-4CEC-B109-7305B8C1C4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347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53C3-0017-4F5B-B05C-3D7E58AAEEF6}" type="datetimeFigureOut">
              <a:rPr lang="es-MX" smtClean="0"/>
              <a:t>27/08/2016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1765-F87A-4CEC-B109-7305B8C1C4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930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553C3-0017-4F5B-B05C-3D7E58AAEEF6}" type="datetimeFigureOut">
              <a:rPr lang="es-MX" smtClean="0"/>
              <a:t>27/08/2016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B1765-F87A-4CEC-B109-7305B8C1C4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84927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>
          <a:xfrm>
            <a:off x="500635" y="905804"/>
            <a:ext cx="11051713" cy="573325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MX" sz="9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Todos los libros de Excel están formados por hojas, cada una de las hojas contienen más de 17 mil millones de celdas y cada una de estas celdas podemos almacenar nuestros datos. Por esta razón es importante conocer los tipos de datos que podemos ingresar en cada una de las celdas de Excel. </a:t>
            </a:r>
            <a:endParaRPr lang="es-MX" sz="9600" dirty="0" smtClean="0">
              <a:solidFill>
                <a:schemeClr val="bg1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just"/>
            <a:endParaRPr lang="es-MX" sz="8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8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Aunque pareciera sorprendente, cada celda de Excel puede contener solamente tres tipos de datos: </a:t>
            </a:r>
          </a:p>
          <a:p>
            <a:pPr algn="just"/>
            <a:endParaRPr lang="es-MX" sz="8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143000" indent="-1143000" algn="just">
              <a:buFont typeface="Wingdings" panose="05000000000000000000" pitchFamily="2" charset="2"/>
              <a:buChar char="Ø"/>
            </a:pPr>
            <a:r>
              <a:rPr lang="es-MX" sz="8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Valores numéricos </a:t>
            </a:r>
          </a:p>
          <a:p>
            <a:pPr marL="1143000" indent="-1143000" algn="just">
              <a:buFont typeface="Wingdings" panose="05000000000000000000" pitchFamily="2" charset="2"/>
              <a:buChar char="Ø"/>
            </a:pPr>
            <a:r>
              <a:rPr lang="es-MX" sz="8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Texto</a:t>
            </a:r>
          </a:p>
          <a:p>
            <a:pPr marL="1143000" indent="-1143000" algn="just">
              <a:buFont typeface="Wingdings" panose="05000000000000000000" pitchFamily="2" charset="2"/>
              <a:buChar char="Ø"/>
            </a:pPr>
            <a:r>
              <a:rPr lang="es-MX" sz="8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Fórmulas </a:t>
            </a:r>
            <a:endParaRPr lang="es-MX" sz="8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62885" y="193183"/>
            <a:ext cx="106894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i="1" dirty="0" smtClean="0">
                <a:latin typeface="Arial Narrow" panose="020B0606020202030204" pitchFamily="34" charset="0"/>
                <a:cs typeface="Arial" pitchFamily="34" charset="0"/>
              </a:rPr>
              <a:t>Tipos de Datos y su Formato</a:t>
            </a:r>
            <a:endParaRPr lang="es-MX" sz="4800" i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079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11</TotalTime>
  <Words>82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Trebuchet MS</vt:lpstr>
      <vt:lpstr>Tw Cen MT</vt:lpstr>
      <vt:lpstr>Wingdings</vt:lpstr>
      <vt:lpstr>Circuito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</dc:creator>
  <cp:lastModifiedBy>Victor</cp:lastModifiedBy>
  <cp:revision>2</cp:revision>
  <dcterms:created xsi:type="dcterms:W3CDTF">2016-08-28T02:18:04Z</dcterms:created>
  <dcterms:modified xsi:type="dcterms:W3CDTF">2016-08-28T02:29:11Z</dcterms:modified>
</cp:coreProperties>
</file>